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597" r:id="rId3"/>
    <p:sldId id="596" r:id="rId4"/>
    <p:sldId id="619" r:id="rId5"/>
    <p:sldId id="600" r:id="rId6"/>
    <p:sldId id="598" r:id="rId7"/>
    <p:sldId id="621" r:id="rId8"/>
    <p:sldId id="622" r:id="rId9"/>
    <p:sldId id="623" r:id="rId10"/>
    <p:sldId id="624" r:id="rId11"/>
    <p:sldId id="620" r:id="rId12"/>
    <p:sldId id="625" r:id="rId13"/>
    <p:sldId id="626" r:id="rId14"/>
    <p:sldId id="627" r:id="rId15"/>
    <p:sldId id="628" r:id="rId16"/>
    <p:sldId id="629" r:id="rId17"/>
    <p:sldId id="630" r:id="rId18"/>
    <p:sldId id="631" r:id="rId19"/>
    <p:sldId id="632" r:id="rId20"/>
    <p:sldId id="604" r:id="rId21"/>
    <p:sldId id="633" r:id="rId22"/>
    <p:sldId id="634" r:id="rId23"/>
    <p:sldId id="635" r:id="rId24"/>
    <p:sldId id="636" r:id="rId25"/>
    <p:sldId id="637" r:id="rId26"/>
    <p:sldId id="638" r:id="rId27"/>
    <p:sldId id="639" r:id="rId28"/>
    <p:sldId id="640" r:id="rId29"/>
    <p:sldId id="641" r:id="rId30"/>
    <p:sldId id="642" r:id="rId31"/>
    <p:sldId id="643" r:id="rId32"/>
    <p:sldId id="608" r:id="rId33"/>
    <p:sldId id="644" r:id="rId34"/>
    <p:sldId id="645" r:id="rId35"/>
    <p:sldId id="646" r:id="rId36"/>
    <p:sldId id="647" r:id="rId37"/>
    <p:sldId id="648" r:id="rId38"/>
    <p:sldId id="649" r:id="rId39"/>
    <p:sldId id="616" r:id="rId40"/>
    <p:sldId id="650" r:id="rId41"/>
    <p:sldId id="257"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03D"/>
    <a:srgbClr val="953AF4"/>
    <a:srgbClr val="35D7EE"/>
    <a:srgbClr val="175A2B"/>
    <a:srgbClr val="BFBEBF"/>
    <a:srgbClr val="860001"/>
    <a:srgbClr val="75D7FF"/>
    <a:srgbClr val="FFFFFF"/>
    <a:srgbClr val="0273CF"/>
    <a:srgbClr val="D592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anklin Gothic Book"/>
          <a:ea typeface="Franklin Gothic Book"/>
          <a:cs typeface="Franklin Gothic Book"/>
        </a:font>
        <a:srgbClr val="40404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Franklin Gothic Book"/>
          <a:ea typeface="Franklin Gothic Book"/>
          <a:cs typeface="Franklin Gothic Book"/>
        </a:font>
        <a:srgbClr val="40404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Franklin Gothic Book"/>
          <a:ea typeface="Franklin Gothic Book"/>
          <a:cs typeface="Franklin Gothic Book"/>
        </a:font>
        <a:srgbClr val="40404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Franklin Gothic Book"/>
          <a:ea typeface="Franklin Gothic Book"/>
          <a:cs typeface="Franklin Gothic Book"/>
        </a:font>
        <a:srgbClr val="40404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Franklin Gothic Book"/>
          <a:ea typeface="Franklin Gothic Book"/>
          <a:cs typeface="Franklin Gothic Book"/>
        </a:font>
        <a:srgbClr val="40404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BEDCF"/>
          </a:solidFill>
        </a:fill>
      </a:tcStyle>
    </a:wholeTbl>
    <a:band2H>
      <a:tcTxStyle/>
      <a:tcStyle>
        <a:tcBdr/>
        <a:fill>
          <a:solidFill>
            <a:srgbClr val="EEF6E8"/>
          </a:solidFill>
        </a:fill>
      </a:tcStyle>
    </a:band2H>
    <a:firstCol>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Franklin Gothic Book"/>
          <a:ea typeface="Franklin Gothic Book"/>
          <a:cs typeface="Franklin Gothic Book"/>
        </a:font>
        <a:srgbClr val="40404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E6CA"/>
          </a:solidFill>
        </a:fill>
      </a:tcStyle>
    </a:wholeTbl>
    <a:band2H>
      <a:tcTxStyle/>
      <a:tcStyle>
        <a:tcBdr/>
        <a:fill>
          <a:solidFill>
            <a:srgbClr val="FFF3E6"/>
          </a:solidFill>
        </a:fill>
      </a:tcStyle>
    </a:band2H>
    <a:firstCol>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Franklin Gothic Book"/>
          <a:ea typeface="Franklin Gothic Book"/>
          <a:cs typeface="Franklin Gothic Book"/>
        </a:font>
        <a:srgbClr val="40404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3CBD5"/>
          </a:solidFill>
        </a:fill>
      </a:tcStyle>
    </a:wholeTbl>
    <a:band2H>
      <a:tcTxStyle/>
      <a:tcStyle>
        <a:tcBdr/>
        <a:fill>
          <a:solidFill>
            <a:srgbClr val="EAE7EB"/>
          </a:solidFill>
        </a:fill>
      </a:tcStyle>
    </a:band2H>
    <a:firstCol>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Franklin Gothic Book"/>
          <a:ea typeface="Franklin Gothic Book"/>
          <a:cs typeface="Franklin Gothic Book"/>
        </a:font>
        <a:srgbClr val="40404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8E8E8"/>
          </a:solidFill>
        </a:fill>
      </a:tcStyle>
    </a:wholeTbl>
    <a:band2H>
      <a:tcTxStyle/>
      <a:tcStyle>
        <a:tcBdr/>
        <a:fill>
          <a:solidFill>
            <a:srgbClr val="FFFFFF"/>
          </a:solidFill>
        </a:fill>
      </a:tcStyle>
    </a:band2H>
    <a:firstCol>
      <a:tcTxStyle b="on" i="off">
        <a:font>
          <a:latin typeface="Franklin Gothic Book"/>
          <a:ea typeface="Franklin Gothic Book"/>
          <a:cs typeface="Franklin Gothic Book"/>
        </a:font>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
          <a:latin typeface="Franklin Gothic Book"/>
          <a:ea typeface="Franklin Gothic Book"/>
          <a:cs typeface="Franklin Gothic Book"/>
        </a:font>
        <a:srgbClr val="404040"/>
      </a:tcTxStyle>
      <a:tcStyle>
        <a:tcBdr>
          <a:left>
            <a:ln w="25400" cap="flat">
              <a:noFill/>
              <a:miter lim="400000"/>
            </a:ln>
          </a:left>
          <a:right>
            <a:ln w="25400" cap="flat">
              <a:noFill/>
              <a:miter lim="400000"/>
            </a:ln>
          </a:right>
          <a:top>
            <a:ln w="101600" cap="flat">
              <a:solidFill>
                <a:srgbClr val="404040"/>
              </a:solidFill>
              <a:prstDash val="solid"/>
              <a:round/>
            </a:ln>
          </a:top>
          <a:bottom>
            <a:ln w="50800" cap="flat">
              <a:solidFill>
                <a:srgbClr val="40404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
          <a:latin typeface="Franklin Gothic Book"/>
          <a:ea typeface="Franklin Gothic Book"/>
          <a:cs typeface="Franklin Gothic Book"/>
        </a:font>
        <a:srgbClr val="FFFFFF"/>
      </a:tcTxStyle>
      <a:tcStyle>
        <a:tcBdr>
          <a:left>
            <a:ln w="25400" cap="flat">
              <a:noFill/>
              <a:miter lim="400000"/>
            </a:ln>
          </a:left>
          <a:right>
            <a:ln w="25400" cap="flat">
              <a:noFill/>
              <a:miter lim="400000"/>
            </a:ln>
          </a:right>
          <a:top>
            <a:ln w="50800" cap="flat">
              <a:solidFill>
                <a:srgbClr val="404040"/>
              </a:solidFill>
              <a:prstDash val="solid"/>
              <a:round/>
            </a:ln>
          </a:top>
          <a:bottom>
            <a:ln w="50800" cap="flat">
              <a:solidFill>
                <a:srgbClr val="40404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2708684C-4D16-4618-839F-0558EEFCDFE6}" styleName="">
    <a:tblBg/>
    <a:wholeTbl>
      <a:tcTxStyle b="off" i="off">
        <a:font>
          <a:latin typeface="Franklin Gothic Book"/>
          <a:ea typeface="Franklin Gothic Book"/>
          <a:cs typeface="Franklin Gothic Book"/>
        </a:font>
        <a:srgbClr val="40404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404040"/>
          </a:solidFill>
        </a:fill>
      </a:tcStyle>
    </a:firstCol>
    <a:la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404040"/>
          </a:solidFill>
        </a:fill>
      </a:tcStyle>
    </a:lastRow>
    <a:firstRow>
      <a:tcTxStyle b="on" i="off">
        <a:font>
          <a:latin typeface="Franklin Gothic Book"/>
          <a:ea typeface="Franklin Gothic Book"/>
          <a:cs typeface="Franklin Gothic Book"/>
        </a:font>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404040"/>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8" autoAdjust="0"/>
    <p:restoredTop sz="95018" autoAdjust="0"/>
  </p:normalViewPr>
  <p:slideViewPr>
    <p:cSldViewPr snapToGrid="0" snapToObjects="1" showGuides="1">
      <p:cViewPr varScale="1">
        <p:scale>
          <a:sx n="56" d="100"/>
          <a:sy n="56" d="100"/>
        </p:scale>
        <p:origin x="496" y="208"/>
      </p:cViewPr>
      <p:guideLst>
        <p:guide orient="horz" pos="4320"/>
        <p:guide pos="76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Users\nikmalyk\Desktop\Coca-Cola\190318_Dobry\Output%20documents\MMM,%20data%20for%20slides,%202019-03-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ikmalyk\Desktop\Coca-Cola\190318_Dobry\Output%20documents\MMM,%20data%20for%20slides,%202019-03-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ikmalyk\Desktop\Modelling\Nespresso\190524_Nespresso_POEM_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ikmalyk\Desktop\Modelling\Raiffeisen\P.181212_V.190523\output%20documents\Input%20files%20for%20presentation\Graphs%20for%20the%20presentation.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8A02-534E-B7DA-301BCF80F48E}"/>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8A02-534E-B7DA-301BCF80F48E}"/>
              </c:ext>
            </c:extLst>
          </c:dPt>
          <c:dPt>
            <c:idx val="2"/>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5-8A02-534E-B7DA-301BCF80F48E}"/>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8A02-534E-B7DA-301BCF80F48E}"/>
              </c:ext>
            </c:extLst>
          </c:dPt>
          <c:dLbls>
            <c:dLbl>
              <c:idx val="0"/>
              <c:dLblPos val="in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A02-534E-B7DA-301BCF80F48E}"/>
                </c:ext>
              </c:extLst>
            </c:dLbl>
            <c:dLbl>
              <c:idx val="2"/>
              <c:dLblPos val="in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A02-534E-B7DA-301BCF80F48E}"/>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'Applications, profits'!$L$1:$O$1</c:f>
              <c:strCache>
                <c:ptCount val="3"/>
                <c:pt idx="0">
                  <c:v>TV</c:v>
                </c:pt>
                <c:pt idx="1">
                  <c:v>Digital</c:v>
                </c:pt>
                <c:pt idx="2">
                  <c:v>OOH</c:v>
                </c:pt>
              </c:strCache>
            </c:strRef>
          </c:cat>
          <c:val>
            <c:numRef>
              <c:f>'Applications, profits'!$L$3:$O$3</c:f>
              <c:numCache>
                <c:formatCode>0</c:formatCode>
                <c:ptCount val="4"/>
                <c:pt idx="0">
                  <c:v>396</c:v>
                </c:pt>
                <c:pt idx="1">
                  <c:v>180</c:v>
                </c:pt>
                <c:pt idx="2">
                  <c:v>132</c:v>
                </c:pt>
              </c:numCache>
            </c:numRef>
          </c:val>
          <c:extLst>
            <c:ext xmlns:c16="http://schemas.microsoft.com/office/drawing/2014/chart" uri="{C3380CC4-5D6E-409C-BE32-E72D297353CC}">
              <c16:uniqueId val="{00000008-8A02-534E-B7DA-301BCF80F48E}"/>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rtl="0">
            <a:defRPr sz="2000" b="0" i="0" u="none" strike="noStrike" kern="1200" baseline="0">
              <a:solidFill>
                <a:schemeClr val="bg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bg1"/>
          </a:solidFill>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2"/>
              </a:solidFill>
              <a:ln w="19050">
                <a:solidFill>
                  <a:schemeClr val="lt1"/>
                </a:solidFill>
              </a:ln>
              <a:effectLst/>
            </c:spPr>
            <c:extLst>
              <c:ext xmlns:c16="http://schemas.microsoft.com/office/drawing/2014/chart" uri="{C3380CC4-5D6E-409C-BE32-E72D297353CC}">
                <c16:uniqueId val="{00000001-77F9-A649-AF10-2BCD7FA7A81E}"/>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77F9-A649-AF10-2BCD7FA7A81E}"/>
              </c:ext>
            </c:extLst>
          </c:dPt>
          <c:dPt>
            <c:idx val="2"/>
            <c:bubble3D val="0"/>
            <c:spPr>
              <a:solidFill>
                <a:schemeClr val="bg2">
                  <a:lumMod val="20000"/>
                  <a:lumOff val="80000"/>
                </a:schemeClr>
              </a:solidFill>
              <a:ln w="19050">
                <a:solidFill>
                  <a:schemeClr val="lt1"/>
                </a:solidFill>
              </a:ln>
              <a:effectLst/>
            </c:spPr>
            <c:extLst>
              <c:ext xmlns:c16="http://schemas.microsoft.com/office/drawing/2014/chart" uri="{C3380CC4-5D6E-409C-BE32-E72D297353CC}">
                <c16:uniqueId val="{00000005-77F9-A649-AF10-2BCD7FA7A81E}"/>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77F9-A649-AF10-2BCD7FA7A81E}"/>
              </c:ext>
            </c:extLst>
          </c:dPt>
          <c:dLbls>
            <c:dLbl>
              <c:idx val="0"/>
              <c:dLblPos val="in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7F9-A649-AF10-2BCD7FA7A81E}"/>
                </c:ext>
              </c:extLst>
            </c:dLbl>
            <c:dLbl>
              <c:idx val="2"/>
              <c:dLblPos val="inEnd"/>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7F9-A649-AF10-2BCD7FA7A81E}"/>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ru-RU"/>
              </a:p>
            </c:txPr>
            <c:dLblPos val="in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'Applications, profits'!$L$1:$O$1</c:f>
              <c:strCache>
                <c:ptCount val="3"/>
                <c:pt idx="0">
                  <c:v>TV</c:v>
                </c:pt>
                <c:pt idx="1">
                  <c:v>Digital</c:v>
                </c:pt>
                <c:pt idx="2">
                  <c:v>OOH</c:v>
                </c:pt>
              </c:strCache>
            </c:strRef>
          </c:cat>
          <c:val>
            <c:numRef>
              <c:f>'Applications, profits'!$L$8:$O$8</c:f>
              <c:numCache>
                <c:formatCode>0</c:formatCode>
                <c:ptCount val="4"/>
                <c:pt idx="0" formatCode="General">
                  <c:v>227</c:v>
                </c:pt>
                <c:pt idx="1">
                  <c:v>124</c:v>
                </c:pt>
                <c:pt idx="2">
                  <c:v>91</c:v>
                </c:pt>
              </c:numCache>
            </c:numRef>
          </c:val>
          <c:extLst>
            <c:ext xmlns:c16="http://schemas.microsoft.com/office/drawing/2014/chart" uri="{C3380CC4-5D6E-409C-BE32-E72D297353CC}">
              <c16:uniqueId val="{00000008-77F9-A649-AF10-2BCD7FA7A81E}"/>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rtl="0">
            <a:defRPr sz="2400" b="0" i="0" u="none" strike="noStrike" kern="1200" baseline="0">
              <a:solidFill>
                <a:schemeClr val="bg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solidFill>
            <a:schemeClr val="bg1"/>
          </a:solidFill>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r>
              <a:rPr lang="en-US"/>
              <a:t>Yearly ROAS curves under assumption of uniform investments</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endParaRPr lang="ru-RU"/>
        </a:p>
      </c:txPr>
    </c:title>
    <c:autoTitleDeleted val="0"/>
    <c:plotArea>
      <c:layout/>
      <c:lineChart>
        <c:grouping val="standard"/>
        <c:varyColors val="0"/>
        <c:ser>
          <c:idx val="0"/>
          <c:order val="0"/>
          <c:tx>
            <c:strRef>
              <c:f>Responses!$B$2</c:f>
              <c:strCache>
                <c:ptCount val="1"/>
                <c:pt idx="0">
                  <c:v>TV</c:v>
                </c:pt>
              </c:strCache>
            </c:strRef>
          </c:tx>
          <c:spPr>
            <a:ln w="12700" cap="rnd">
              <a:solidFill>
                <a:schemeClr val="accent1"/>
              </a:solidFill>
              <a:round/>
            </a:ln>
            <a:effectLst/>
          </c:spPr>
          <c:marker>
            <c:symbol val="none"/>
          </c:marker>
          <c:val>
            <c:numRef>
              <c:f>Responses!$B$3:$B$353</c:f>
              <c:numCache>
                <c:formatCode>General</c:formatCode>
                <c:ptCount val="351"/>
                <c:pt idx="0">
                  <c:v>0</c:v>
                </c:pt>
                <c:pt idx="1">
                  <c:v>-981967.286378555</c:v>
                </c:pt>
                <c:pt idx="2">
                  <c:v>-1917656.05686546</c:v>
                </c:pt>
                <c:pt idx="3">
                  <c:v>-2799820.1219410901</c:v>
                </c:pt>
                <c:pt idx="4">
                  <c:v>-3624074.87340044</c:v>
                </c:pt>
                <c:pt idx="5">
                  <c:v>-4387169.32050029</c:v>
                </c:pt>
                <c:pt idx="6">
                  <c:v>-5086506.7615879802</c:v>
                </c:pt>
                <c:pt idx="7">
                  <c:v>-5719930.0652026702</c:v>
                </c:pt>
                <c:pt idx="8">
                  <c:v>-6285605.2348416401</c:v>
                </c:pt>
                <c:pt idx="9">
                  <c:v>-6781950.7691395897</c:v>
                </c:pt>
                <c:pt idx="10">
                  <c:v>-7207591.4542425498</c:v>
                </c:pt>
                <c:pt idx="11">
                  <c:v>-7561326.4437283101</c:v>
                </c:pt>
                <c:pt idx="12">
                  <c:v>-7842106.2696912196</c:v>
                </c:pt>
                <c:pt idx="13">
                  <c:v>-8049015.7265830999</c:v>
                </c:pt>
                <c:pt idx="14">
                  <c:v>-8181260.7726773499</c:v>
                </c:pt>
                <c:pt idx="15">
                  <c:v>-8238158.2682702197</c:v>
                </c:pt>
                <c:pt idx="16">
                  <c:v>-8219127.76867449</c:v>
                </c:pt>
                <c:pt idx="17">
                  <c:v>-8123684.8369219303</c:v>
                </c:pt>
                <c:pt idx="18">
                  <c:v>-7951435.4996990403</c:v>
                </c:pt>
                <c:pt idx="19">
                  <c:v>-7702071.5752659095</c:v>
                </c:pt>
                <c:pt idx="20">
                  <c:v>-7375366.6738808202</c:v>
                </c:pt>
                <c:pt idx="21">
                  <c:v>-6971172.7214102196</c:v>
                </c:pt>
                <c:pt idx="22">
                  <c:v>-6489416.8926143199</c:v>
                </c:pt>
                <c:pt idx="23">
                  <c:v>-5930098.8666613903</c:v>
                </c:pt>
                <c:pt idx="24">
                  <c:v>-5293288.3367198296</c:v>
                </c:pt>
                <c:pt idx="25">
                  <c:v>-4579122.71998973</c:v>
                </c:pt>
                <c:pt idx="26">
                  <c:v>-3787805.02560549</c:v>
                </c:pt>
                <c:pt idx="27">
                  <c:v>-2919601.8463975899</c:v>
                </c:pt>
                <c:pt idx="28">
                  <c:v>-1974841.4471930801</c:v>
                </c:pt>
                <c:pt idx="29">
                  <c:v>-953911.92762839398</c:v>
                </c:pt>
                <c:pt idx="30">
                  <c:v>142740.558322255</c:v>
                </c:pt>
                <c:pt idx="31">
                  <c:v>1314613.54048735</c:v>
                </c:pt>
                <c:pt idx="32">
                  <c:v>2561149.9399141199</c:v>
                </c:pt>
                <c:pt idx="33">
                  <c:v>3881739.7548890798</c:v>
                </c:pt>
                <c:pt idx="34">
                  <c:v>5275721.7330080001</c:v>
                </c:pt>
                <c:pt idx="35">
                  <c:v>6742385.0351741305</c:v>
                </c:pt>
                <c:pt idx="36">
                  <c:v>8280970.8960920004</c:v>
                </c:pt>
                <c:pt idx="37">
                  <c:v>9890674.2847211007</c:v>
                </c:pt>
                <c:pt idx="38">
                  <c:v>11570645.5672224</c:v>
                </c:pt>
                <c:pt idx="39">
                  <c:v>13319992.1741402</c:v>
                </c:pt>
                <c:pt idx="40">
                  <c:v>15137780.2728914</c:v>
                </c:pt>
                <c:pt idx="41">
                  <c:v>17023036.4460623</c:v>
                </c:pt>
                <c:pt idx="42">
                  <c:v>18974749.375527699</c:v>
                </c:pt>
                <c:pt idx="43">
                  <c:v>20991871.5319927</c:v>
                </c:pt>
                <c:pt idx="44">
                  <c:v>23073320.8692085</c:v>
                </c:pt>
                <c:pt idx="45">
                  <c:v>25217982.521814302</c:v>
                </c:pt>
                <c:pt idx="46">
                  <c:v>27424710.505513702</c:v>
                </c:pt>
                <c:pt idx="47">
                  <c:v>29692329.418081</c:v>
                </c:pt>
                <c:pt idx="48">
                  <c:v>32019636.139530301</c:v>
                </c:pt>
                <c:pt idx="49">
                  <c:v>34405401.529636703</c:v>
                </c:pt>
                <c:pt idx="50">
                  <c:v>36848372.120897502</c:v>
                </c:pt>
                <c:pt idx="51">
                  <c:v>39347271.804935299</c:v>
                </c:pt>
                <c:pt idx="52">
                  <c:v>41900803.510292299</c:v>
                </c:pt>
                <c:pt idx="53">
                  <c:v>44507650.869524099</c:v>
                </c:pt>
                <c:pt idx="54">
                  <c:v>47166479.873488098</c:v>
                </c:pt>
                <c:pt idx="55">
                  <c:v>49875940.510718897</c:v>
                </c:pt>
                <c:pt idx="56">
                  <c:v>52634668.389801003</c:v>
                </c:pt>
                <c:pt idx="57">
                  <c:v>55441286.342676803</c:v>
                </c:pt>
                <c:pt idx="58">
                  <c:v>58294406.006870598</c:v>
                </c:pt>
                <c:pt idx="59">
                  <c:v>61192629.384662502</c:v>
                </c:pt>
                <c:pt idx="60">
                  <c:v>64134550.377309099</c:v>
                </c:pt>
                <c:pt idx="61">
                  <c:v>67118756.292478696</c:v>
                </c:pt>
                <c:pt idx="62">
                  <c:v>70143829.323150307</c:v>
                </c:pt>
                <c:pt idx="63">
                  <c:v>73208347.996309102</c:v>
                </c:pt>
                <c:pt idx="64">
                  <c:v>76310888.589863807</c:v>
                </c:pt>
                <c:pt idx="65">
                  <c:v>79450026.516310498</c:v>
                </c:pt>
                <c:pt idx="66">
                  <c:v>82624337.671762496</c:v>
                </c:pt>
                <c:pt idx="67">
                  <c:v>85832399.749074593</c:v>
                </c:pt>
                <c:pt idx="68">
                  <c:v>89072793.513893202</c:v>
                </c:pt>
                <c:pt idx="69">
                  <c:v>92344104.042573705</c:v>
                </c:pt>
                <c:pt idx="70">
                  <c:v>95644921.921012402</c:v>
                </c:pt>
                <c:pt idx="71">
                  <c:v>98973844.403551295</c:v>
                </c:pt>
                <c:pt idx="72">
                  <c:v>102329476.531225</c:v>
                </c:pt>
                <c:pt idx="73">
                  <c:v>105710432.20872401</c:v>
                </c:pt>
                <c:pt idx="74">
                  <c:v>109115335.239555</c:v>
                </c:pt>
                <c:pt idx="75">
                  <c:v>112542820.31899001</c:v>
                </c:pt>
                <c:pt idx="76">
                  <c:v>115991533.98449899</c:v>
                </c:pt>
                <c:pt idx="77">
                  <c:v>119460135.52344801</c:v>
                </c:pt>
                <c:pt idx="78">
                  <c:v>122947297.837973</c:v>
                </c:pt>
                <c:pt idx="79">
                  <c:v>126451708.266991</c:v>
                </c:pt>
                <c:pt idx="80">
                  <c:v>129972069.36546101</c:v>
                </c:pt>
                <c:pt idx="81">
                  <c:v>133507099.64102399</c:v>
                </c:pt>
                <c:pt idx="82">
                  <c:v>137055534.248312</c:v>
                </c:pt>
                <c:pt idx="83">
                  <c:v>140616125.641231</c:v>
                </c:pt>
                <c:pt idx="84">
                  <c:v>144187644.18364301</c:v>
                </c:pt>
                <c:pt idx="85">
                  <c:v>147768878.71892399</c:v>
                </c:pt>
                <c:pt idx="86">
                  <c:v>151358637.09895</c:v>
                </c:pt>
                <c:pt idx="87">
                  <c:v>154955746.67313001</c:v>
                </c:pt>
                <c:pt idx="88">
                  <c:v>158559054.738152</c:v>
                </c:pt>
                <c:pt idx="89">
                  <c:v>162167428.94918299</c:v>
                </c:pt>
                <c:pt idx="90">
                  <c:v>165779757.69328699</c:v>
                </c:pt>
                <c:pt idx="91">
                  <c:v>169394950.425915</c:v>
                </c:pt>
                <c:pt idx="92">
                  <c:v>173011937.97130001</c:v>
                </c:pt>
                <c:pt idx="93">
                  <c:v>176629672.787707</c:v>
                </c:pt>
                <c:pt idx="94">
                  <c:v>180247129.19843799</c:v>
                </c:pt>
                <c:pt idx="95">
                  <c:v>183863303.58959299</c:v>
                </c:pt>
                <c:pt idx="96">
                  <c:v>187477214.57557499</c:v>
                </c:pt>
                <c:pt idx="97">
                  <c:v>191087903.133351</c:v>
                </c:pt>
                <c:pt idx="98">
                  <c:v>194694432.70651501</c:v>
                </c:pt>
                <c:pt idx="99">
                  <c:v>198295889.28020599</c:v>
                </c:pt>
                <c:pt idx="100">
                  <c:v>201891381.427939</c:v>
                </c:pt>
                <c:pt idx="101">
                  <c:v>205480040.33142599</c:v>
                </c:pt>
                <c:pt idx="102">
                  <c:v>209061019.77445799</c:v>
                </c:pt>
                <c:pt idx="103">
                  <c:v>212633496.111931</c:v>
                </c:pt>
                <c:pt idx="104">
                  <c:v>216196668.21509999</c:v>
                </c:pt>
                <c:pt idx="105">
                  <c:v>219749757.394117</c:v>
                </c:pt>
                <c:pt idx="106">
                  <c:v>223292007.29894301</c:v>
                </c:pt>
                <c:pt idx="107">
                  <c:v>226822683.79967499</c:v>
                </c:pt>
                <c:pt idx="108">
                  <c:v>230341074.84735599</c:v>
                </c:pt>
                <c:pt idx="109">
                  <c:v>233846490.31628501</c:v>
                </c:pt>
                <c:pt idx="110">
                  <c:v>237338261.82886699</c:v>
                </c:pt>
                <c:pt idx="111">
                  <c:v>240815742.563995</c:v>
                </c:pt>
                <c:pt idx="112">
                  <c:v>244278307.049968</c:v>
                </c:pt>
                <c:pt idx="113">
                  <c:v>247725350.94289699</c:v>
                </c:pt>
                <c:pt idx="114">
                  <c:v>251156290.79156199</c:v>
                </c:pt>
                <c:pt idx="115">
                  <c:v>254570563.78964299</c:v>
                </c:pt>
                <c:pt idx="116">
                  <c:v>257967627.51622099</c:v>
                </c:pt>
                <c:pt idx="117">
                  <c:v>261346959.66544899</c:v>
                </c:pt>
                <c:pt idx="118">
                  <c:v>264708057.76623699</c:v>
                </c:pt>
                <c:pt idx="119">
                  <c:v>268050438.89277801</c:v>
                </c:pt>
                <c:pt idx="120">
                  <c:v>271373639.36673999</c:v>
                </c:pt>
                <c:pt idx="121">
                  <c:v>274677214.451895</c:v>
                </c:pt>
                <c:pt idx="122">
                  <c:v>277960738.04193002</c:v>
                </c:pt>
                <c:pt idx="123">
                  <c:v>281223802.34219199</c:v>
                </c:pt>
                <c:pt idx="124">
                  <c:v>284466017.54604697</c:v>
                </c:pt>
                <c:pt idx="125">
                  <c:v>287687011.50654298</c:v>
                </c:pt>
                <c:pt idx="126">
                  <c:v>290886429.40401298</c:v>
                </c:pt>
                <c:pt idx="127">
                  <c:v>294063933.41026002</c:v>
                </c:pt>
                <c:pt idx="128">
                  <c:v>297219202.34989703</c:v>
                </c:pt>
                <c:pt idx="129">
                  <c:v>300351931.35943002</c:v>
                </c:pt>
                <c:pt idx="130">
                  <c:v>303461831.54461402</c:v>
                </c:pt>
                <c:pt idx="131">
                  <c:v>306548629.63661999</c:v>
                </c:pt>
                <c:pt idx="132">
                  <c:v>309612067.64748198</c:v>
                </c:pt>
                <c:pt idx="133">
                  <c:v>312651902.52531302</c:v>
                </c:pt>
                <c:pt idx="134">
                  <c:v>315667905.80972499</c:v>
                </c:pt>
                <c:pt idx="135">
                  <c:v>318659863.28787398</c:v>
                </c:pt>
                <c:pt idx="136">
                  <c:v>321627574.65153402</c:v>
                </c:pt>
                <c:pt idx="137">
                  <c:v>324570853.15556502</c:v>
                </c:pt>
                <c:pt idx="138">
                  <c:v>327489525.27813298</c:v>
                </c:pt>
                <c:pt idx="139">
                  <c:v>330383430.38301998</c:v>
                </c:pt>
                <c:pt idx="140">
                  <c:v>333252420.38431603</c:v>
                </c:pt>
                <c:pt idx="141">
                  <c:v>336096359.41380399</c:v>
                </c:pt>
                <c:pt idx="142">
                  <c:v>338915123.49128902</c:v>
                </c:pt>
                <c:pt idx="143">
                  <c:v>341708600.19814199</c:v>
                </c:pt>
                <c:pt idx="144">
                  <c:v>344476688.35426801</c:v>
                </c:pt>
                <c:pt idx="145">
                  <c:v>347219297.69873399</c:v>
                </c:pt>
                <c:pt idx="146">
                  <c:v>349936348.57424802</c:v>
                </c:pt>
                <c:pt idx="147">
                  <c:v>352627771.61565799</c:v>
                </c:pt>
                <c:pt idx="148">
                  <c:v>355293507.44265699</c:v>
                </c:pt>
                <c:pt idx="149">
                  <c:v>357933506.35683</c:v>
                </c:pt>
                <c:pt idx="150">
                  <c:v>360547728.043181</c:v>
                </c:pt>
                <c:pt idx="151">
                  <c:v>363136141.27626699</c:v>
                </c:pt>
                <c:pt idx="152">
                  <c:v>365698723.63103998</c:v>
                </c:pt>
                <c:pt idx="153">
                  <c:v>368235461.19849402</c:v>
                </c:pt>
                <c:pt idx="154">
                  <c:v>370746348.30620903</c:v>
                </c:pt>
                <c:pt idx="155">
                  <c:v>373231387.24385297</c:v>
                </c:pt>
                <c:pt idx="156">
                  <c:v>375690587.99370003</c:v>
                </c:pt>
                <c:pt idx="157">
                  <c:v>378123967.96623498</c:v>
                </c:pt>
                <c:pt idx="158">
                  <c:v>380531551.74085999</c:v>
                </c:pt>
                <c:pt idx="159">
                  <c:v>382913370.81175101</c:v>
                </c:pt>
                <c:pt idx="160">
                  <c:v>385269463.33887702</c:v>
                </c:pt>
                <c:pt idx="161">
                  <c:v>387599873.90420401</c:v>
                </c:pt>
                <c:pt idx="162">
                  <c:v>389904653.27308601</c:v>
                </c:pt>
                <c:pt idx="163">
                  <c:v>392183858.16083002</c:v>
                </c:pt>
                <c:pt idx="164">
                  <c:v>394437551.00445497</c:v>
                </c:pt>
                <c:pt idx="165">
                  <c:v>396665799.739595</c:v>
                </c:pt>
                <c:pt idx="166">
                  <c:v>398868677.582555</c:v>
                </c:pt>
                <c:pt idx="167">
                  <c:v>401046262.81747401</c:v>
                </c:pt>
                <c:pt idx="168">
                  <c:v>403198638.58857203</c:v>
                </c:pt>
                <c:pt idx="169">
                  <c:v>405325892.69744098</c:v>
                </c:pt>
                <c:pt idx="170">
                  <c:v>407428117.40533698</c:v>
                </c:pt>
                <c:pt idx="171">
                  <c:v>409505409.24043697</c:v>
                </c:pt>
                <c:pt idx="172">
                  <c:v>411557868.80998999</c:v>
                </c:pt>
                <c:pt idx="173">
                  <c:v>413585600.61733902</c:v>
                </c:pt>
                <c:pt idx="174">
                  <c:v>415588712.883726</c:v>
                </c:pt>
                <c:pt idx="175">
                  <c:v>417567317.37484699</c:v>
                </c:pt>
                <c:pt idx="176">
                  <c:v>419521529.23207301</c:v>
                </c:pt>
                <c:pt idx="177">
                  <c:v>421451466.80829602</c:v>
                </c:pt>
                <c:pt idx="178">
                  <c:v>423357251.50830501</c:v>
                </c:pt>
                <c:pt idx="179">
                  <c:v>425239007.63364899</c:v>
                </c:pt>
                <c:pt idx="180">
                  <c:v>427096862.231906</c:v>
                </c:pt>
                <c:pt idx="181">
                  <c:v>428930944.95027399</c:v>
                </c:pt>
                <c:pt idx="182">
                  <c:v>430741387.89344102</c:v>
                </c:pt>
                <c:pt idx="183">
                  <c:v>432528325.48562598</c:v>
                </c:pt>
                <c:pt idx="184">
                  <c:v>434291894.33673602</c:v>
                </c:pt>
                <c:pt idx="185">
                  <c:v>436032233.11256099</c:v>
                </c:pt>
                <c:pt idx="186">
                  <c:v>437749482.408925</c:v>
                </c:pt>
                <c:pt idx="187">
                  <c:v>439443784.62971401</c:v>
                </c:pt>
                <c:pt idx="188">
                  <c:v>441115283.86871302</c:v>
                </c:pt>
                <c:pt idx="189">
                  <c:v>442764125.79517001</c:v>
                </c:pt>
                <c:pt idx="190">
                  <c:v>444390457.543001</c:v>
                </c:pt>
                <c:pt idx="191">
                  <c:v>445994427.60356897</c:v>
                </c:pt>
                <c:pt idx="192">
                  <c:v>447576185.72196299</c:v>
                </c:pt>
                <c:pt idx="193">
                  <c:v>449135882.79667902</c:v>
                </c:pt>
                <c:pt idx="194">
                  <c:v>450673670.78265297</c:v>
                </c:pt>
                <c:pt idx="195">
                  <c:v>452189702.59754801</c:v>
                </c:pt>
                <c:pt idx="196">
                  <c:v>453684132.03123099</c:v>
                </c:pt>
                <c:pt idx="197">
                  <c:v>455157113.65836298</c:v>
                </c:pt>
                <c:pt idx="198">
                  <c:v>456608802.75401902</c:v>
                </c:pt>
                <c:pt idx="199">
                  <c:v>458039355.21228302</c:v>
                </c:pt>
                <c:pt idx="200">
                  <c:v>459448927.46771401</c:v>
                </c:pt>
                <c:pt idx="201">
                  <c:v>460837676.419653</c:v>
                </c:pt>
                <c:pt idx="202">
                  <c:v>462205759.359254</c:v>
                </c:pt>
                <c:pt idx="203">
                  <c:v>463553333.89920199</c:v>
                </c:pt>
                <c:pt idx="204">
                  <c:v>464880557.906039</c:v>
                </c:pt>
                <c:pt idx="205">
                  <c:v>466187589.435018</c:v>
                </c:pt>
                <c:pt idx="206">
                  <c:v>467474586.66743702</c:v>
                </c:pt>
                <c:pt idx="207">
                  <c:v>468741707.85036999</c:v>
                </c:pt>
                <c:pt idx="208">
                  <c:v>469989111.23873901</c:v>
                </c:pt>
                <c:pt idx="209">
                  <c:v>471216955.03965902</c:v>
                </c:pt>
                <c:pt idx="210">
                  <c:v>472425397.35899699</c:v>
                </c:pt>
                <c:pt idx="211">
                  <c:v>473614596.15007502</c:v>
                </c:pt>
                <c:pt idx="212">
                  <c:v>474784709.16446602</c:v>
                </c:pt>
                <c:pt idx="213">
                  <c:v>475935893.90481699</c:v>
                </c:pt>
                <c:pt idx="214">
                  <c:v>477068307.57963598</c:v>
                </c:pt>
                <c:pt idx="215">
                  <c:v>478182107.06000602</c:v>
                </c:pt>
                <c:pt idx="216">
                  <c:v>479277448.83813798</c:v>
                </c:pt>
                <c:pt idx="217">
                  <c:v>480354488.98773998</c:v>
                </c:pt>
                <c:pt idx="218">
                  <c:v>481413383.126122</c:v>
                </c:pt>
                <c:pt idx="219">
                  <c:v>482454286.37800503</c:v>
                </c:pt>
                <c:pt idx="220">
                  <c:v>483477353.34096903</c:v>
                </c:pt>
                <c:pt idx="221">
                  <c:v>484482738.05249101</c:v>
                </c:pt>
                <c:pt idx="222">
                  <c:v>485470593.95853299</c:v>
                </c:pt>
                <c:pt idx="223">
                  <c:v>486441073.88362098</c:v>
                </c:pt>
                <c:pt idx="224">
                  <c:v>487394330.00237203</c:v>
                </c:pt>
                <c:pt idx="225">
                  <c:v>488330513.81242597</c:v>
                </c:pt>
                <c:pt idx="226">
                  <c:v>489249776.10873699</c:v>
                </c:pt>
                <c:pt idx="227">
                  <c:v>490152266.959171</c:v>
                </c:pt>
                <c:pt idx="228">
                  <c:v>491038135.68138498</c:v>
                </c:pt>
                <c:pt idx="229">
                  <c:v>491907530.820925</c:v>
                </c:pt>
                <c:pt idx="230">
                  <c:v>492760600.13052499</c:v>
                </c:pt>
                <c:pt idx="231">
                  <c:v>493597490.550547</c:v>
                </c:pt>
                <c:pt idx="232">
                  <c:v>494418348.190534</c:v>
                </c:pt>
                <c:pt idx="233">
                  <c:v>495223318.31184202</c:v>
                </c:pt>
                <c:pt idx="234">
                  <c:v>496012545.31130302</c:v>
                </c:pt>
                <c:pt idx="235">
                  <c:v>496786172.70589</c:v>
                </c:pt>
                <c:pt idx="236">
                  <c:v>497544343.118357</c:v>
                </c:pt>
                <c:pt idx="237">
                  <c:v>498287198.26380402</c:v>
                </c:pt>
                <c:pt idx="238">
                  <c:v>499014878.93714702</c:v>
                </c:pt>
                <c:pt idx="239">
                  <c:v>499727525.00145501</c:v>
                </c:pt>
                <c:pt idx="240">
                  <c:v>500425275.37713099</c:v>
                </c:pt>
                <c:pt idx="241">
                  <c:v>501108268.03189301</c:v>
                </c:pt>
                <c:pt idx="242">
                  <c:v>501776639.97153997</c:v>
                </c:pt>
                <c:pt idx="243">
                  <c:v>502430527.231466</c:v>
                </c:pt>
                <c:pt idx="244">
                  <c:v>503070064.86889702</c:v>
                </c:pt>
                <c:pt idx="245">
                  <c:v>503695386.955827</c:v>
                </c:pt>
                <c:pt idx="246">
                  <c:v>504306626.57261997</c:v>
                </c:pt>
                <c:pt idx="247">
                  <c:v>504903915.80226302</c:v>
                </c:pt>
                <c:pt idx="248">
                  <c:v>505487385.72523099</c:v>
                </c:pt>
                <c:pt idx="249">
                  <c:v>506057166.41495901</c:v>
                </c:pt>
                <c:pt idx="250">
                  <c:v>506613386.933878</c:v>
                </c:pt>
                <c:pt idx="251">
                  <c:v>507156175.33001202</c:v>
                </c:pt>
                <c:pt idx="252">
                  <c:v>507685658.63409698</c:v>
                </c:pt>
                <c:pt idx="253">
                  <c:v>508201962.85721099</c:v>
                </c:pt>
                <c:pt idx="254">
                  <c:v>508705212.98889798</c:v>
                </c:pt>
                <c:pt idx="255">
                  <c:v>509195532.99575001</c:v>
                </c:pt>
                <c:pt idx="256">
                  <c:v>509673045.82045001</c:v>
                </c:pt>
                <c:pt idx="257">
                  <c:v>510137873.38123602</c:v>
                </c:pt>
                <c:pt idx="258">
                  <c:v>510590136.571787</c:v>
                </c:pt>
                <c:pt idx="259">
                  <c:v>511029955.26149797</c:v>
                </c:pt>
                <c:pt idx="260">
                  <c:v>511457448.29613698</c:v>
                </c:pt>
                <c:pt idx="261">
                  <c:v>511872733.498864</c:v>
                </c:pt>
                <c:pt idx="262">
                  <c:v>512275927.67159998</c:v>
                </c:pt>
                <c:pt idx="263">
                  <c:v>512667146.59671998</c:v>
                </c:pt>
                <c:pt idx="264">
                  <c:v>513046505.03907001</c:v>
                </c:pt>
                <c:pt idx="265">
                  <c:v>513414116.74828601</c:v>
                </c:pt>
                <c:pt idx="266">
                  <c:v>513770094.46139902</c:v>
                </c:pt>
                <c:pt idx="267">
                  <c:v>514114549.90571398</c:v>
                </c:pt>
                <c:pt idx="268">
                  <c:v>514447593.80195999</c:v>
                </c:pt>
                <c:pt idx="269">
                  <c:v>514769335.86768001</c:v>
                </c:pt>
                <c:pt idx="270">
                  <c:v>515079884.82086498</c:v>
                </c:pt>
                <c:pt idx="271">
                  <c:v>515379348.383816</c:v>
                </c:pt>
                <c:pt idx="272">
                  <c:v>515667833.28721398</c:v>
                </c:pt>
                <c:pt idx="273">
                  <c:v>515945445.27440101</c:v>
                </c:pt>
                <c:pt idx="274">
                  <c:v>516212289.10585499</c:v>
                </c:pt>
                <c:pt idx="275">
                  <c:v>516468468.56384403</c:v>
                </c:pt>
                <c:pt idx="276">
                  <c:v>516714086.45725697</c:v>
                </c:pt>
                <c:pt idx="277">
                  <c:v>516949244.62660098</c:v>
                </c:pt>
                <c:pt idx="278">
                  <c:v>517174043.94915199</c:v>
                </c:pt>
                <c:pt idx="279">
                  <c:v>517388584.34424901</c:v>
                </c:pt>
                <c:pt idx="280">
                  <c:v>517592964.77873701</c:v>
                </c:pt>
                <c:pt idx="281">
                  <c:v>517787283.27252901</c:v>
                </c:pt>
                <c:pt idx="282">
                  <c:v>517971636.90429401</c:v>
                </c:pt>
                <c:pt idx="283">
                  <c:v>518146121.81726301</c:v>
                </c:pt>
                <c:pt idx="284">
                  <c:v>518310833.22513998</c:v>
                </c:pt>
                <c:pt idx="285">
                  <c:v>518465865.41811299</c:v>
                </c:pt>
                <c:pt idx="286">
                  <c:v>518611311.76895702</c:v>
                </c:pt>
                <c:pt idx="287">
                  <c:v>518747264.73922902</c:v>
                </c:pt>
                <c:pt idx="288">
                  <c:v>518873815.885544</c:v>
                </c:pt>
                <c:pt idx="289">
                  <c:v>518991055.86591601</c:v>
                </c:pt>
                <c:pt idx="290">
                  <c:v>519099074.446181</c:v>
                </c:pt>
                <c:pt idx="291">
                  <c:v>519197960.50647599</c:v>
                </c:pt>
                <c:pt idx="292">
                  <c:v>519287802.04777902</c:v>
                </c:pt>
                <c:pt idx="293">
                  <c:v>519368686.19849902</c:v>
                </c:pt>
                <c:pt idx="294">
                  <c:v>519440699.22111797</c:v>
                </c:pt>
                <c:pt idx="295">
                  <c:v>519503926.51887298</c:v>
                </c:pt>
                <c:pt idx="296">
                  <c:v>519558452.64247698</c:v>
                </c:pt>
                <c:pt idx="297">
                  <c:v>519604361.29687798</c:v>
                </c:pt>
                <c:pt idx="298">
                  <c:v>519641735.34804201</c:v>
                </c:pt>
                <c:pt idx="299">
                  <c:v>519670656.82976902</c:v>
                </c:pt>
                <c:pt idx="300">
                  <c:v>519691206.95052302</c:v>
                </c:pt>
                <c:pt idx="301">
                  <c:v>519703466.10028899</c:v>
                </c:pt>
                <c:pt idx="302">
                  <c:v>519707513.857436</c:v>
                </c:pt>
                <c:pt idx="303">
                  <c:v>519703428.99560201</c:v>
                </c:pt>
                <c:pt idx="304">
                  <c:v>519691289.49057698</c:v>
                </c:pt>
                <c:pt idx="305">
                  <c:v>519671172.52719402</c:v>
                </c:pt>
                <c:pt idx="306">
                  <c:v>519643154.50623</c:v>
                </c:pt>
                <c:pt idx="307">
                  <c:v>519607311.05129302</c:v>
                </c:pt>
                <c:pt idx="308">
                  <c:v>519563717.01571298</c:v>
                </c:pt>
                <c:pt idx="309">
                  <c:v>519512446.48942798</c:v>
                </c:pt>
                <c:pt idx="310">
                  <c:v>519453572.80585998</c:v>
                </c:pt>
                <c:pt idx="311">
                  <c:v>519387168.548774</c:v>
                </c:pt>
                <c:pt idx="312">
                  <c:v>519313305.55913198</c:v>
                </c:pt>
                <c:pt idx="313">
                  <c:v>519232054.94192898</c:v>
                </c:pt>
                <c:pt idx="314">
                  <c:v>519143487.07300502</c:v>
                </c:pt>
                <c:pt idx="315">
                  <c:v>519047671.60585201</c:v>
                </c:pt>
                <c:pt idx="316">
                  <c:v>518944677.47838002</c:v>
                </c:pt>
                <c:pt idx="317">
                  <c:v>518834572.91967601</c:v>
                </c:pt>
                <c:pt idx="318">
                  <c:v>518717425.45673299</c:v>
                </c:pt>
                <c:pt idx="319">
                  <c:v>518593301.92114699</c:v>
                </c:pt>
                <c:pt idx="320">
                  <c:v>518462268.45579398</c:v>
                </c:pt>
                <c:pt idx="321">
                  <c:v>518324390.52147102</c:v>
                </c:pt>
                <c:pt idx="322">
                  <c:v>518179732.90351301</c:v>
                </c:pt>
                <c:pt idx="323">
                  <c:v>518028359.71836799</c:v>
                </c:pt>
                <c:pt idx="324">
                  <c:v>517870334.42014903</c:v>
                </c:pt>
                <c:pt idx="325">
                  <c:v>517705719.80714399</c:v>
                </c:pt>
                <c:pt idx="326">
                  <c:v>517534578.02829301</c:v>
                </c:pt>
                <c:pt idx="327">
                  <c:v>517356970.58963001</c:v>
                </c:pt>
                <c:pt idx="328">
                  <c:v>517172958.36068201</c:v>
                </c:pt>
                <c:pt idx="329">
                  <c:v>516982601.58083302</c:v>
                </c:pt>
                <c:pt idx="330">
                  <c:v>516785959.86565298</c:v>
                </c:pt>
                <c:pt idx="331">
                  <c:v>516583092.213175</c:v>
                </c:pt>
                <c:pt idx="332">
                  <c:v>516374057.01014</c:v>
                </c:pt>
                <c:pt idx="333">
                  <c:v>516158912.03820199</c:v>
                </c:pt>
                <c:pt idx="334">
                  <c:v>515937714.48008102</c:v>
                </c:pt>
                <c:pt idx="335">
                  <c:v>515710520.92567903</c:v>
                </c:pt>
                <c:pt idx="336">
                  <c:v>515477387.37815601</c:v>
                </c:pt>
                <c:pt idx="337">
                  <c:v>515238369.25995398</c:v>
                </c:pt>
                <c:pt idx="338">
                  <c:v>514993521.41878301</c:v>
                </c:pt>
                <c:pt idx="339">
                  <c:v>514742898.133555</c:v>
                </c:pt>
                <c:pt idx="340">
                  <c:v>514486553.12028003</c:v>
                </c:pt>
                <c:pt idx="341">
                  <c:v>514224539.53791499</c:v>
                </c:pt>
                <c:pt idx="342">
                  <c:v>513956909.99415898</c:v>
                </c:pt>
                <c:pt idx="343">
                  <c:v>513683716.55121201</c:v>
                </c:pt>
                <c:pt idx="344">
                  <c:v>513405010.731484</c:v>
                </c:pt>
                <c:pt idx="345">
                  <c:v>513120843.52324897</c:v>
                </c:pt>
                <c:pt idx="346">
                  <c:v>512831265.38626897</c:v>
                </c:pt>
                <c:pt idx="347">
                  <c:v>512536326.25735098</c:v>
                </c:pt>
                <c:pt idx="348">
                  <c:v>512236075.55587399</c:v>
                </c:pt>
                <c:pt idx="349">
                  <c:v>511930562.18925399</c:v>
                </c:pt>
                <c:pt idx="350">
                  <c:v>511619834.55837601</c:v>
                </c:pt>
              </c:numCache>
            </c:numRef>
          </c:val>
          <c:smooth val="1"/>
          <c:extLst>
            <c:ext xmlns:c16="http://schemas.microsoft.com/office/drawing/2014/chart" uri="{C3380CC4-5D6E-409C-BE32-E72D297353CC}">
              <c16:uniqueId val="{00000000-CAAF-D149-905F-7DCB20CEA48E}"/>
            </c:ext>
          </c:extLst>
        </c:ser>
        <c:ser>
          <c:idx val="1"/>
          <c:order val="1"/>
          <c:tx>
            <c:strRef>
              <c:f>Responses!$C$2</c:f>
              <c:strCache>
                <c:ptCount val="1"/>
                <c:pt idx="0">
                  <c:v>press</c:v>
                </c:pt>
              </c:strCache>
            </c:strRef>
          </c:tx>
          <c:spPr>
            <a:ln w="12700" cap="rnd">
              <a:solidFill>
                <a:schemeClr val="accent2"/>
              </a:solidFill>
              <a:round/>
            </a:ln>
            <a:effectLst>
              <a:outerShdw blurRad="50800" dist="38100" dir="5400000" algn="t" rotWithShape="0">
                <a:prstClr val="black">
                  <a:alpha val="40000"/>
                </a:prstClr>
              </a:outerShdw>
            </a:effectLst>
          </c:spPr>
          <c:marker>
            <c:symbol val="none"/>
          </c:marker>
          <c:val>
            <c:numRef>
              <c:f>Responses!$C$3:$C$353</c:f>
              <c:numCache>
                <c:formatCode>General</c:formatCode>
                <c:ptCount val="351"/>
                <c:pt idx="0">
                  <c:v>0</c:v>
                </c:pt>
                <c:pt idx="1">
                  <c:v>3092956.5222502998</c:v>
                </c:pt>
                <c:pt idx="2">
                  <c:v>5599768.65395304</c:v>
                </c:pt>
                <c:pt idx="3">
                  <c:v>7794096.8949895399</c:v>
                </c:pt>
                <c:pt idx="4">
                  <c:v>9746974.0330330804</c:v>
                </c:pt>
                <c:pt idx="5">
                  <c:v>11498618.854855699</c:v>
                </c:pt>
                <c:pt idx="6">
                  <c:v>13076590.6878378</c:v>
                </c:pt>
                <c:pt idx="7">
                  <c:v>14501606.6400149</c:v>
                </c:pt>
                <c:pt idx="8">
                  <c:v>15790098.028838599</c:v>
                </c:pt>
                <c:pt idx="9">
                  <c:v>16955553.492103901</c:v>
                </c:pt>
                <c:pt idx="10">
                  <c:v>18009312.426311001</c:v>
                </c:pt>
                <c:pt idx="11">
                  <c:v>18961074.236210998</c:v>
                </c:pt>
                <c:pt idx="12">
                  <c:v>19819245.869889099</c:v>
                </c:pt>
                <c:pt idx="13">
                  <c:v>20591190.367622301</c:v>
                </c:pt>
                <c:pt idx="14">
                  <c:v>21283411.248503499</c:v>
                </c:pt>
                <c:pt idx="15">
                  <c:v>21901693.349814098</c:v>
                </c:pt>
                <c:pt idx="16">
                  <c:v>22451212.979352701</c:v>
                </c:pt>
                <c:pt idx="17">
                  <c:v>22936625.760231201</c:v>
                </c:pt>
                <c:pt idx="18">
                  <c:v>23362137.831933599</c:v>
                </c:pt>
                <c:pt idx="19">
                  <c:v>23731564.357145399</c:v>
                </c:pt>
                <c:pt idx="20">
                  <c:v>24048378.1631946</c:v>
                </c:pt>
                <c:pt idx="21">
                  <c:v>24315750.5917545</c:v>
                </c:pt>
                <c:pt idx="22">
                  <c:v>24536586.107840098</c:v>
                </c:pt>
                <c:pt idx="23">
                  <c:v>24713551.848910499</c:v>
                </c:pt>
                <c:pt idx="24">
                  <c:v>24849103.027130999</c:v>
                </c:pt>
                <c:pt idx="25">
                  <c:v>24945504.900604099</c:v>
                </c:pt>
                <c:pt idx="26">
                  <c:v>25004851.881665401</c:v>
                </c:pt>
                <c:pt idx="27">
                  <c:v>25029084.238072701</c:v>
                </c:pt>
                <c:pt idx="28">
                  <c:v>25020002.756456502</c:v>
                </c:pt>
                <c:pt idx="29">
                  <c:v>24979281.670005899</c:v>
                </c:pt>
                <c:pt idx="30">
                  <c:v>24908480.099258799</c:v>
                </c:pt>
                <c:pt idx="31">
                  <c:v>24809052.212605201</c:v>
                </c:pt>
                <c:pt idx="32">
                  <c:v>24682356.279177301</c:v>
                </c:pt>
                <c:pt idx="33">
                  <c:v>24529662.759322599</c:v>
                </c:pt>
                <c:pt idx="34">
                  <c:v>24352161.555444699</c:v>
                </c:pt>
                <c:pt idx="35">
                  <c:v>24150968.527578</c:v>
                </c:pt>
                <c:pt idx="36">
                  <c:v>23927131.362840701</c:v>
                </c:pt>
                <c:pt idx="37">
                  <c:v>23681634.875246499</c:v>
                </c:pt>
                <c:pt idx="38">
                  <c:v>23415405.801764</c:v>
                </c:pt>
                <c:pt idx="39">
                  <c:v>23129317.151609398</c:v>
                </c:pt>
                <c:pt idx="40">
                  <c:v>22824192.1582384</c:v>
                </c:pt>
                <c:pt idx="41">
                  <c:v>22500807.8771214</c:v>
                </c:pt>
                <c:pt idx="42">
                  <c:v>22159898.466947801</c:v>
                </c:pt>
                <c:pt idx="43">
                  <c:v>21802158.187256798</c:v>
                </c:pt>
                <c:pt idx="44">
                  <c:v>21428244.141495299</c:v>
                </c:pt>
                <c:pt idx="45">
                  <c:v>21038778.791064698</c:v>
                </c:pt>
                <c:pt idx="46">
                  <c:v>20634352.262943301</c:v>
                </c:pt>
                <c:pt idx="47">
                  <c:v>20215524.470891099</c:v>
                </c:pt>
                <c:pt idx="48">
                  <c:v>19782827.068000302</c:v>
                </c:pt>
                <c:pt idx="49">
                  <c:v>19336765.246397998</c:v>
                </c:pt>
                <c:pt idx="50">
                  <c:v>18877819.398195799</c:v>
                </c:pt>
                <c:pt idx="51">
                  <c:v>18406446.650281299</c:v>
                </c:pt>
                <c:pt idx="52">
                  <c:v>17923082.284225501</c:v>
                </c:pt>
                <c:pt idx="53">
                  <c:v>17428141.051420301</c:v>
                </c:pt>
                <c:pt idx="54">
                  <c:v>16922018.392533999</c:v>
                </c:pt>
                <c:pt idx="55">
                  <c:v>16405091.569461299</c:v>
                </c:pt>
                <c:pt idx="56">
                  <c:v>15877720.717145899</c:v>
                </c:pt>
                <c:pt idx="57">
                  <c:v>15340249.8219318</c:v>
                </c:pt>
                <c:pt idx="58">
                  <c:v>14793007.632467</c:v>
                </c:pt>
                <c:pt idx="59">
                  <c:v>14236308.508615199</c:v>
                </c:pt>
                <c:pt idx="60">
                  <c:v>13670453.213321401</c:v>
                </c:pt>
                <c:pt idx="61">
                  <c:v>13095729.651928</c:v>
                </c:pt>
                <c:pt idx="62">
                  <c:v>12512413.5630263</c:v>
                </c:pt>
                <c:pt idx="63">
                  <c:v>11920769.1645678</c:v>
                </c:pt>
                <c:pt idx="64">
                  <c:v>11321049.7586281</c:v>
                </c:pt>
                <c:pt idx="65">
                  <c:v>10713498.2979233</c:v>
                </c:pt>
                <c:pt idx="66">
                  <c:v>10098347.91691</c:v>
                </c:pt>
                <c:pt idx="67">
                  <c:v>9475822.4300618209</c:v>
                </c:pt>
                <c:pt idx="68">
                  <c:v>8846136.7996958308</c:v>
                </c:pt>
                <c:pt idx="69">
                  <c:v>8209497.5755266696</c:v>
                </c:pt>
                <c:pt idx="70">
                  <c:v>7566103.3079471104</c:v>
                </c:pt>
                <c:pt idx="71">
                  <c:v>6916144.9368725102</c:v>
                </c:pt>
                <c:pt idx="72">
                  <c:v>6259806.1578381704</c:v>
                </c:pt>
                <c:pt idx="73">
                  <c:v>5597263.7669064598</c:v>
                </c:pt>
                <c:pt idx="74">
                  <c:v>4928687.9858170999</c:v>
                </c:pt>
                <c:pt idx="75">
                  <c:v>4254242.7687039198</c:v>
                </c:pt>
                <c:pt idx="76">
                  <c:v>3574086.0915995501</c:v>
                </c:pt>
                <c:pt idx="77">
                  <c:v>2888370.22585672</c:v>
                </c:pt>
                <c:pt idx="78">
                  <c:v>2197241.99653053</c:v>
                </c:pt>
                <c:pt idx="79">
                  <c:v>1500843.0266883499</c:v>
                </c:pt>
                <c:pt idx="80">
                  <c:v>799309.96854194999</c:v>
                </c:pt>
                <c:pt idx="81">
                  <c:v>92774.722233653098</c:v>
                </c:pt>
                <c:pt idx="82">
                  <c:v>-618635.35695470904</c:v>
                </c:pt>
                <c:pt idx="83">
                  <c:v>-1334797.2622533899</c:v>
                </c:pt>
                <c:pt idx="84">
                  <c:v>-2055592.1492526999</c:v>
                </c:pt>
                <c:pt idx="85">
                  <c:v>-2780905.1593286102</c:v>
                </c:pt>
                <c:pt idx="86">
                  <c:v>-3510625.2520709499</c:v>
                </c:pt>
                <c:pt idx="87">
                  <c:v>-4244645.0461780401</c:v>
                </c:pt>
                <c:pt idx="88">
                  <c:v>-4982860.6683182698</c:v>
                </c:pt>
                <c:pt idx="89">
                  <c:v>-5725171.6094932696</c:v>
                </c:pt>
                <c:pt idx="90">
                  <c:v>-6471480.5884674499</c:v>
                </c:pt>
                <c:pt idx="91">
                  <c:v>-7221693.4218587</c:v>
                </c:pt>
                <c:pt idx="92">
                  <c:v>-7975718.9005106203</c:v>
                </c:pt>
                <c:pt idx="93">
                  <c:v>-8733468.6717920098</c:v>
                </c:pt>
                <c:pt idx="94">
                  <c:v>-9494857.1274916194</c:v>
                </c:pt>
                <c:pt idx="95">
                  <c:v>-10259801.2969983</c:v>
                </c:pt>
                <c:pt idx="96">
                  <c:v>-11028220.7454753</c:v>
                </c:pt>
                <c:pt idx="97">
                  <c:v>-11800037.4767561</c:v>
                </c:pt>
                <c:pt idx="98">
                  <c:v>-12575175.840707</c:v>
                </c:pt>
                <c:pt idx="99">
                  <c:v>-13353562.4448162</c:v>
                </c:pt>
                <c:pt idx="100">
                  <c:v>-14135126.069784001</c:v>
                </c:pt>
                <c:pt idx="101">
                  <c:v>-14919797.588904301</c:v>
                </c:pt>
                <c:pt idx="102">
                  <c:v>-15707509.8910366</c:v>
                </c:pt>
                <c:pt idx="103">
                  <c:v>-16498197.8069841</c:v>
                </c:pt>
                <c:pt idx="104">
                  <c:v>-17291798.039100401</c:v>
                </c:pt>
                <c:pt idx="105">
                  <c:v>-18088249.093961</c:v>
                </c:pt>
                <c:pt idx="106">
                  <c:v>-18887491.217943002</c:v>
                </c:pt>
                <c:pt idx="107">
                  <c:v>-19689466.335567001</c:v>
                </c:pt>
                <c:pt idx="108">
                  <c:v>-20494117.990462601</c:v>
                </c:pt>
                <c:pt idx="109">
                  <c:v>-21301391.288828</c:v>
                </c:pt>
                <c:pt idx="110">
                  <c:v>-22111232.845259499</c:v>
                </c:pt>
                <c:pt idx="111">
                  <c:v>-22923590.7308372</c:v>
                </c:pt>
                <c:pt idx="112">
                  <c:v>-23738414.423354499</c:v>
                </c:pt>
                <c:pt idx="113">
                  <c:v>-24555654.7595906</c:v>
                </c:pt>
                <c:pt idx="114">
                  <c:v>-25375263.889526598</c:v>
                </c:pt>
                <c:pt idx="115">
                  <c:v>-26197195.2324141</c:v>
                </c:pt>
                <c:pt idx="116">
                  <c:v>-27021403.4346077</c:v>
                </c:pt>
                <c:pt idx="117">
                  <c:v>-27847844.329079401</c:v>
                </c:pt>
                <c:pt idx="118">
                  <c:v>-28676474.8965373</c:v>
                </c:pt>
                <c:pt idx="119">
                  <c:v>-29507253.228072699</c:v>
                </c:pt>
                <c:pt idx="120">
                  <c:v>-30340138.489267498</c:v>
                </c:pt>
                <c:pt idx="121">
                  <c:v>-31175090.885694198</c:v>
                </c:pt>
                <c:pt idx="122">
                  <c:v>-32012071.629745401</c:v>
                </c:pt>
                <c:pt idx="123">
                  <c:v>-32851042.908733901</c:v>
                </c:pt>
                <c:pt idx="124">
                  <c:v>-33691967.854205601</c:v>
                </c:pt>
                <c:pt idx="125">
                  <c:v>-34534810.512412697</c:v>
                </c:pt>
                <c:pt idx="126">
                  <c:v>-35379535.815894097</c:v>
                </c:pt>
                <c:pt idx="127">
                  <c:v>-36226109.556117103</c:v>
                </c:pt>
                <c:pt idx="128">
                  <c:v>-37074498.3571321</c:v>
                </c:pt>
                <c:pt idx="129">
                  <c:v>-37924669.650197297</c:v>
                </c:pt>
                <c:pt idx="130">
                  <c:v>-38776591.649332002</c:v>
                </c:pt>
                <c:pt idx="131">
                  <c:v>-39630233.327758797</c:v>
                </c:pt>
                <c:pt idx="132">
                  <c:v>-40485564.395196401</c:v>
                </c:pt>
                <c:pt idx="133">
                  <c:v>-41342555.275968298</c:v>
                </c:pt>
                <c:pt idx="134">
                  <c:v>-42201177.087891497</c:v>
                </c:pt>
                <c:pt idx="135">
                  <c:v>-43061401.621915601</c:v>
                </c:pt>
                <c:pt idx="136">
                  <c:v>-43923201.322477199</c:v>
                </c:pt>
                <c:pt idx="137">
                  <c:v>-44786549.268544599</c:v>
                </c:pt>
                <c:pt idx="138">
                  <c:v>-45651419.1553213</c:v>
                </c:pt>
                <c:pt idx="139">
                  <c:v>-46517785.276583299</c:v>
                </c:pt>
                <c:pt idx="140">
                  <c:v>-47385622.507623501</c:v>
                </c:pt>
                <c:pt idx="141">
                  <c:v>-48254906.288780302</c:v>
                </c:pt>
                <c:pt idx="142">
                  <c:v>-49125612.609525397</c:v>
                </c:pt>
                <c:pt idx="143">
                  <c:v>-49997717.993089803</c:v>
                </c:pt>
                <c:pt idx="144">
                  <c:v>-50871199.481606901</c:v>
                </c:pt>
                <c:pt idx="145">
                  <c:v>-51746034.621750802</c:v>
                </c:pt>
                <c:pt idx="146">
                  <c:v>-52622201.450853199</c:v>
                </c:pt>
                <c:pt idx="147">
                  <c:v>-53499678.483477503</c:v>
                </c:pt>
                <c:pt idx="148">
                  <c:v>-54378444.6984348</c:v>
                </c:pt>
                <c:pt idx="149">
                  <c:v>-55258479.526223302</c:v>
                </c:pt>
                <c:pt idx="150">
                  <c:v>-56139762.836876303</c:v>
                </c:pt>
                <c:pt idx="151">
                  <c:v>-57022274.928201698</c:v>
                </c:pt>
                <c:pt idx="152">
                  <c:v>-57905996.514399998</c:v>
                </c:pt>
                <c:pt idx="153">
                  <c:v>-58790908.715045497</c:v>
                </c:pt>
                <c:pt idx="154">
                  <c:v>-59676993.044417404</c:v>
                </c:pt>
                <c:pt idx="155">
                  <c:v>-60564231.401168101</c:v>
                </c:pt>
                <c:pt idx="156">
                  <c:v>-61452606.058316097</c:v>
                </c:pt>
                <c:pt idx="157">
                  <c:v>-62342099.6535514</c:v>
                </c:pt>
                <c:pt idx="158">
                  <c:v>-63232695.179842703</c:v>
                </c:pt>
                <c:pt idx="159">
                  <c:v>-64124375.976334497</c:v>
                </c:pt>
                <c:pt idx="160">
                  <c:v>-65017125.719524197</c:v>
                </c:pt>
                <c:pt idx="161">
                  <c:v>-65910928.414709799</c:v>
                </c:pt>
                <c:pt idx="162">
                  <c:v>-66805768.387696803</c:v>
                </c:pt>
                <c:pt idx="163">
                  <c:v>-67701630.276756704</c:v>
                </c:pt>
                <c:pt idx="164">
                  <c:v>-68598499.024828106</c:v>
                </c:pt>
                <c:pt idx="165">
                  <c:v>-69496359.871950507</c:v>
                </c:pt>
                <c:pt idx="166">
                  <c:v>-70395198.347924307</c:v>
                </c:pt>
                <c:pt idx="167">
                  <c:v>-71295000.265188396</c:v>
                </c:pt>
                <c:pt idx="168">
                  <c:v>-72195751.711907893</c:v>
                </c:pt>
                <c:pt idx="169">
                  <c:v>-73097439.045264393</c:v>
                </c:pt>
                <c:pt idx="170">
                  <c:v>-74000048.884942606</c:v>
                </c:pt>
                <c:pt idx="171">
                  <c:v>-74903568.106806397</c:v>
                </c:pt>
                <c:pt idx="172">
                  <c:v>-75807983.836757198</c:v>
                </c:pt>
                <c:pt idx="173">
                  <c:v>-76713283.444769695</c:v>
                </c:pt>
                <c:pt idx="174">
                  <c:v>-77619454.539097801</c:v>
                </c:pt>
                <c:pt idx="175">
                  <c:v>-78526484.960646197</c:v>
                </c:pt>
                <c:pt idx="176">
                  <c:v>-79434362.777501106</c:v>
                </c:pt>
                <c:pt idx="177">
                  <c:v>-80343076.279615402</c:v>
                </c:pt>
                <c:pt idx="178">
                  <c:v>-81252613.973643303</c:v>
                </c:pt>
                <c:pt idx="179">
                  <c:v>-82162964.577918902</c:v>
                </c:pt>
                <c:pt idx="180">
                  <c:v>-83074117.0175751</c:v>
                </c:pt>
                <c:pt idx="181">
                  <c:v>-83986060.419796601</c:v>
                </c:pt>
                <c:pt idx="182">
                  <c:v>-84898784.109204903</c:v>
                </c:pt>
                <c:pt idx="183">
                  <c:v>-85812277.6033687</c:v>
                </c:pt>
                <c:pt idx="184">
                  <c:v>-86726530.608437806</c:v>
                </c:pt>
                <c:pt idx="185">
                  <c:v>-87641533.014894694</c:v>
                </c:pt>
                <c:pt idx="186">
                  <c:v>-88557274.893421993</c:v>
                </c:pt>
                <c:pt idx="187">
                  <c:v>-89473746.490880102</c:v>
                </c:pt>
                <c:pt idx="188">
                  <c:v>-90390938.226393506</c:v>
                </c:pt>
                <c:pt idx="189">
                  <c:v>-91308840.687540799</c:v>
                </c:pt>
                <c:pt idx="190">
                  <c:v>-92227444.626646399</c:v>
                </c:pt>
                <c:pt idx="191">
                  <c:v>-93146740.957169697</c:v>
                </c:pt>
                <c:pt idx="192">
                  <c:v>-94066720.750189602</c:v>
                </c:pt>
                <c:pt idx="193">
                  <c:v>-94987375.230981097</c:v>
                </c:pt>
                <c:pt idx="194">
                  <c:v>-95908695.7756809</c:v>
                </c:pt>
                <c:pt idx="195">
                  <c:v>-96830673.908039495</c:v>
                </c:pt>
                <c:pt idx="196">
                  <c:v>-97753301.296258107</c:v>
                </c:pt>
                <c:pt idx="197">
                  <c:v>-98676569.749905497</c:v>
                </c:pt>
                <c:pt idx="198">
                  <c:v>-99600471.216914997</c:v>
                </c:pt>
                <c:pt idx="199">
                  <c:v>-100524997.78065699</c:v>
                </c:pt>
                <c:pt idx="200">
                  <c:v>-101450141.65708899</c:v>
                </c:pt>
                <c:pt idx="201">
                  <c:v>-102375895.19197001</c:v>
                </c:pt>
                <c:pt idx="202">
                  <c:v>-103302250.85815699</c:v>
                </c:pt>
                <c:pt idx="203">
                  <c:v>-104229201.252955</c:v>
                </c:pt>
                <c:pt idx="204">
                  <c:v>-105156739.09554701</c:v>
                </c:pt>
                <c:pt idx="205">
                  <c:v>-106084857.22447801</c:v>
                </c:pt>
                <c:pt idx="206">
                  <c:v>-107013548.59520601</c:v>
                </c:pt>
                <c:pt idx="207">
                  <c:v>-107942806.277712</c:v>
                </c:pt>
                <c:pt idx="208">
                  <c:v>-108872623.454166</c:v>
                </c:pt>
                <c:pt idx="209">
                  <c:v>-109802993.416658</c:v>
                </c:pt>
                <c:pt idx="210">
                  <c:v>-110733909.564974</c:v>
                </c:pt>
                <c:pt idx="211">
                  <c:v>-111665365.404434</c:v>
                </c:pt>
                <c:pt idx="212">
                  <c:v>-112597354.543778</c:v>
                </c:pt>
                <c:pt idx="213">
                  <c:v>-113529870.693104</c:v>
                </c:pt>
                <c:pt idx="214">
                  <c:v>-114462907.661853</c:v>
                </c:pt>
                <c:pt idx="215">
                  <c:v>-115396459.35685</c:v>
                </c:pt>
                <c:pt idx="216">
                  <c:v>-116330519.780377</c:v>
                </c:pt>
                <c:pt idx="217">
                  <c:v>-117265083.028311</c:v>
                </c:pt>
                <c:pt idx="218">
                  <c:v>-118200143.288285</c:v>
                </c:pt>
                <c:pt idx="219">
                  <c:v>-119135694.83791</c:v>
                </c:pt>
                <c:pt idx="220">
                  <c:v>-120071732.043025</c:v>
                </c:pt>
                <c:pt idx="221">
                  <c:v>-121008249.35599799</c:v>
                </c:pt>
                <c:pt idx="222">
                  <c:v>-121945241.31406</c:v>
                </c:pt>
                <c:pt idx="223">
                  <c:v>-122882702.537679</c:v>
                </c:pt>
                <c:pt idx="224">
                  <c:v>-123820627.728974</c:v>
                </c:pt>
                <c:pt idx="225">
                  <c:v>-124759011.670159</c:v>
                </c:pt>
                <c:pt idx="226">
                  <c:v>-125697849.222032</c:v>
                </c:pt>
                <c:pt idx="227">
                  <c:v>-126637135.322488</c:v>
                </c:pt>
                <c:pt idx="228">
                  <c:v>-127576864.985075</c:v>
                </c:pt>
                <c:pt idx="229">
                  <c:v>-128517033.297574</c:v>
                </c:pt>
                <c:pt idx="230">
                  <c:v>-129457635.420618</c:v>
                </c:pt>
                <c:pt idx="231">
                  <c:v>-130398666.586338</c:v>
                </c:pt>
                <c:pt idx="232">
                  <c:v>-131340122.09704299</c:v>
                </c:pt>
                <c:pt idx="233">
                  <c:v>-132281997.323919</c:v>
                </c:pt>
                <c:pt idx="234">
                  <c:v>-133224287.70577399</c:v>
                </c:pt>
                <c:pt idx="235">
                  <c:v>-134166988.747793</c:v>
                </c:pt>
                <c:pt idx="236">
                  <c:v>-135110096.02033401</c:v>
                </c:pt>
                <c:pt idx="237">
                  <c:v>-136053605.15774101</c:v>
                </c:pt>
                <c:pt idx="238">
                  <c:v>-136997511.85718799</c:v>
                </c:pt>
                <c:pt idx="239">
                  <c:v>-137941811.877547</c:v>
                </c:pt>
                <c:pt idx="240">
                  <c:v>-138886501.03827801</c:v>
                </c:pt>
                <c:pt idx="241">
                  <c:v>-139831575.21834999</c:v>
                </c:pt>
                <c:pt idx="242">
                  <c:v>-140777030.35517299</c:v>
                </c:pt>
                <c:pt idx="243">
                  <c:v>-141722862.44356701</c:v>
                </c:pt>
                <c:pt idx="244">
                  <c:v>-142669067.534742</c:v>
                </c:pt>
                <c:pt idx="245">
                  <c:v>-143615641.73530501</c:v>
                </c:pt>
                <c:pt idx="246">
                  <c:v>-144562581.206287</c:v>
                </c:pt>
                <c:pt idx="247">
                  <c:v>-145509882.16218901</c:v>
                </c:pt>
                <c:pt idx="248">
                  <c:v>-146457540.870051</c:v>
                </c:pt>
                <c:pt idx="249">
                  <c:v>-147405553.64853901</c:v>
                </c:pt>
                <c:pt idx="250">
                  <c:v>-148353916.86704901</c:v>
                </c:pt>
                <c:pt idx="251">
                  <c:v>-149302626.944832</c:v>
                </c:pt>
                <c:pt idx="252">
                  <c:v>-150251680.35014001</c:v>
                </c:pt>
                <c:pt idx="253">
                  <c:v>-151201073.59937999</c:v>
                </c:pt>
                <c:pt idx="254">
                  <c:v>-152150803.25629801</c:v>
                </c:pt>
                <c:pt idx="255">
                  <c:v>-153100865.931169</c:v>
                </c:pt>
                <c:pt idx="256">
                  <c:v>-154051258.280011</c:v>
                </c:pt>
                <c:pt idx="257">
                  <c:v>-155001977.00380901</c:v>
                </c:pt>
                <c:pt idx="258">
                  <c:v>-155953018.84776199</c:v>
                </c:pt>
                <c:pt idx="259">
                  <c:v>-156904380.60053399</c:v>
                </c:pt>
                <c:pt idx="260">
                  <c:v>-157856059.09353599</c:v>
                </c:pt>
                <c:pt idx="261">
                  <c:v>-158808051.200207</c:v>
                </c:pt>
                <c:pt idx="262">
                  <c:v>-159760353.835316</c:v>
                </c:pt>
                <c:pt idx="263">
                  <c:v>-160712963.95428199</c:v>
                </c:pt>
                <c:pt idx="264">
                  <c:v>-161665878.552499</c:v>
                </c:pt>
                <c:pt idx="265">
                  <c:v>-162619094.66468099</c:v>
                </c:pt>
                <c:pt idx="266">
                  <c:v>-163572609.36421701</c:v>
                </c:pt>
                <c:pt idx="267">
                  <c:v>-164526419.76254001</c:v>
                </c:pt>
                <c:pt idx="268">
                  <c:v>-165480523.00850499</c:v>
                </c:pt>
                <c:pt idx="269">
                  <c:v>-166434916.28778499</c:v>
                </c:pt>
                <c:pt idx="270">
                  <c:v>-167389596.82227501</c:v>
                </c:pt>
                <c:pt idx="271">
                  <c:v>-168344561.86950701</c:v>
                </c:pt>
                <c:pt idx="272">
                  <c:v>-169299808.722076</c:v>
                </c:pt>
                <c:pt idx="273">
                  <c:v>-170255334.70708299</c:v>
                </c:pt>
                <c:pt idx="274">
                  <c:v>-171211137.185581</c:v>
                </c:pt>
                <c:pt idx="275">
                  <c:v>-172167213.55203599</c:v>
                </c:pt>
                <c:pt idx="276">
                  <c:v>-173123561.23379499</c:v>
                </c:pt>
                <c:pt idx="277">
                  <c:v>-174080177.69057101</c:v>
                </c:pt>
                <c:pt idx="278">
                  <c:v>-175037060.41392699</c:v>
                </c:pt>
                <c:pt idx="279">
                  <c:v>-175994206.926783</c:v>
                </c:pt>
                <c:pt idx="280">
                  <c:v>-176951614.78291699</c:v>
                </c:pt>
                <c:pt idx="281">
                  <c:v>-177909281.56648999</c:v>
                </c:pt>
                <c:pt idx="282">
                  <c:v>-178867204.89157099</c:v>
                </c:pt>
                <c:pt idx="283">
                  <c:v>-179825382.40167201</c:v>
                </c:pt>
                <c:pt idx="284">
                  <c:v>-180783811.769297</c:v>
                </c:pt>
                <c:pt idx="285">
                  <c:v>-181742490.69549</c:v>
                </c:pt>
                <c:pt idx="286">
                  <c:v>-182701416.90939999</c:v>
                </c:pt>
                <c:pt idx="287">
                  <c:v>-183660588.16784999</c:v>
                </c:pt>
                <c:pt idx="288">
                  <c:v>-184620002.25491601</c:v>
                </c:pt>
                <c:pt idx="289">
                  <c:v>-185579656.98150799</c:v>
                </c:pt>
                <c:pt idx="290">
                  <c:v>-186539550.18496999</c:v>
                </c:pt>
                <c:pt idx="291">
                  <c:v>-187499679.728672</c:v>
                </c:pt>
                <c:pt idx="292">
                  <c:v>-188460043.50162399</c:v>
                </c:pt>
                <c:pt idx="293">
                  <c:v>-189420639.41808999</c:v>
                </c:pt>
                <c:pt idx="294">
                  <c:v>-190381465.41720399</c:v>
                </c:pt>
                <c:pt idx="295">
                  <c:v>-191342519.462607</c:v>
                </c:pt>
                <c:pt idx="296">
                  <c:v>-192303799.54207501</c:v>
                </c:pt>
                <c:pt idx="297">
                  <c:v>-193265303.66716501</c:v>
                </c:pt>
                <c:pt idx="298">
                  <c:v>-194227029.872861</c:v>
                </c:pt>
                <c:pt idx="299">
                  <c:v>-195188976.217228</c:v>
                </c:pt>
                <c:pt idx="300">
                  <c:v>-196151140.78107601</c:v>
                </c:pt>
                <c:pt idx="301">
                  <c:v>-197113521.66761899</c:v>
                </c:pt>
                <c:pt idx="302">
                  <c:v>-198076117.002157</c:v>
                </c:pt>
                <c:pt idx="303">
                  <c:v>-199038924.93174601</c:v>
                </c:pt>
                <c:pt idx="304">
                  <c:v>-200001943.62488401</c:v>
                </c:pt>
                <c:pt idx="305">
                  <c:v>-200965171.27120399</c:v>
                </c:pt>
                <c:pt idx="306">
                  <c:v>-201928606.08116299</c:v>
                </c:pt>
                <c:pt idx="307">
                  <c:v>-202892246.28574601</c:v>
                </c:pt>
                <c:pt idx="308">
                  <c:v>-203856090.13616699</c:v>
                </c:pt>
                <c:pt idx="309">
                  <c:v>-204820135.903586</c:v>
                </c:pt>
                <c:pt idx="310">
                  <c:v>-205784381.878815</c:v>
                </c:pt>
                <c:pt idx="311">
                  <c:v>-206748826.37204701</c:v>
                </c:pt>
                <c:pt idx="312">
                  <c:v>-207713467.712576</c:v>
                </c:pt>
                <c:pt idx="313">
                  <c:v>-208678304.24852499</c:v>
                </c:pt>
                <c:pt idx="314">
                  <c:v>-209643334.34658501</c:v>
                </c:pt>
                <c:pt idx="315">
                  <c:v>-210608556.39175099</c:v>
                </c:pt>
                <c:pt idx="316">
                  <c:v>-211573968.787065</c:v>
                </c:pt>
                <c:pt idx="317">
                  <c:v>-212539569.95336401</c:v>
                </c:pt>
                <c:pt idx="318">
                  <c:v>-213505358.32902899</c:v>
                </c:pt>
                <c:pt idx="319">
                  <c:v>-214471332.369746</c:v>
                </c:pt>
                <c:pt idx="320">
                  <c:v>-215437490.54826301</c:v>
                </c:pt>
                <c:pt idx="321">
                  <c:v>-216403831.35415199</c:v>
                </c:pt>
                <c:pt idx="322">
                  <c:v>-217370353.29357901</c:v>
                </c:pt>
                <c:pt idx="323">
                  <c:v>-218337054.88907799</c:v>
                </c:pt>
                <c:pt idx="324">
                  <c:v>-219303934.67932099</c:v>
                </c:pt>
                <c:pt idx="325">
                  <c:v>-220270991.2189</c:v>
                </c:pt>
                <c:pt idx="326">
                  <c:v>-221238223.07811201</c:v>
                </c:pt>
                <c:pt idx="327">
                  <c:v>-222205628.842742</c:v>
                </c:pt>
                <c:pt idx="328">
                  <c:v>-223173207.11385301</c:v>
                </c:pt>
                <c:pt idx="329">
                  <c:v>-224140956.50758001</c:v>
                </c:pt>
                <c:pt idx="330">
                  <c:v>-225108875.65492901</c:v>
                </c:pt>
                <c:pt idx="331">
                  <c:v>-226076963.20157301</c:v>
                </c:pt>
                <c:pt idx="332">
                  <c:v>-227045217.80765501</c:v>
                </c:pt>
                <c:pt idx="333">
                  <c:v>-228013638.14760101</c:v>
                </c:pt>
                <c:pt idx="334">
                  <c:v>-228982222.90991899</c:v>
                </c:pt>
                <c:pt idx="335">
                  <c:v>-229950970.797021</c:v>
                </c:pt>
                <c:pt idx="336">
                  <c:v>-230919880.52503201</c:v>
                </c:pt>
                <c:pt idx="337">
                  <c:v>-231888950.823612</c:v>
                </c:pt>
                <c:pt idx="338">
                  <c:v>-232858180.435776</c:v>
                </c:pt>
                <c:pt idx="339">
                  <c:v>-233827568.11771801</c:v>
                </c:pt>
                <c:pt idx="340">
                  <c:v>-234797112.638639</c:v>
                </c:pt>
                <c:pt idx="341">
                  <c:v>-235766812.78057399</c:v>
                </c:pt>
                <c:pt idx="342">
                  <c:v>-236736667.338229</c:v>
                </c:pt>
                <c:pt idx="343">
                  <c:v>-237706675.11881</c:v>
                </c:pt>
                <c:pt idx="344">
                  <c:v>-238676834.94186699</c:v>
                </c:pt>
                <c:pt idx="345">
                  <c:v>-239647145.63912699</c:v>
                </c:pt>
                <c:pt idx="346">
                  <c:v>-240617606.05434299</c:v>
                </c:pt>
                <c:pt idx="347">
                  <c:v>-241588215.04313701</c:v>
                </c:pt>
                <c:pt idx="348">
                  <c:v>-242558971.47284299</c:v>
                </c:pt>
                <c:pt idx="349">
                  <c:v>-243529874.22236499</c:v>
                </c:pt>
                <c:pt idx="350">
                  <c:v>-244500922.18202099</c:v>
                </c:pt>
              </c:numCache>
            </c:numRef>
          </c:val>
          <c:smooth val="1"/>
          <c:extLst>
            <c:ext xmlns:c16="http://schemas.microsoft.com/office/drawing/2014/chart" uri="{C3380CC4-5D6E-409C-BE32-E72D297353CC}">
              <c16:uniqueId val="{00000001-CAAF-D149-905F-7DCB20CEA48E}"/>
            </c:ext>
          </c:extLst>
        </c:ser>
        <c:ser>
          <c:idx val="2"/>
          <c:order val="2"/>
          <c:tx>
            <c:strRef>
              <c:f>Responses!$D$2</c:f>
              <c:strCache>
                <c:ptCount val="1"/>
                <c:pt idx="0">
                  <c:v>ooh</c:v>
                </c:pt>
              </c:strCache>
            </c:strRef>
          </c:tx>
          <c:spPr>
            <a:ln w="12700" cap="rnd">
              <a:solidFill>
                <a:srgbClr val="BA9764"/>
              </a:solidFill>
              <a:round/>
            </a:ln>
            <a:effectLst/>
          </c:spPr>
          <c:marker>
            <c:symbol val="none"/>
          </c:marker>
          <c:val>
            <c:numRef>
              <c:f>Responses!$D$3:$D$353</c:f>
              <c:numCache>
                <c:formatCode>General</c:formatCode>
                <c:ptCount val="351"/>
                <c:pt idx="0">
                  <c:v>0</c:v>
                </c:pt>
                <c:pt idx="1">
                  <c:v>14232047.064848199</c:v>
                </c:pt>
                <c:pt idx="2">
                  <c:v>26250387.693522099</c:v>
                </c:pt>
                <c:pt idx="3">
                  <c:v>37115503.589378498</c:v>
                </c:pt>
                <c:pt idx="4">
                  <c:v>47095712.801328503</c:v>
                </c:pt>
                <c:pt idx="5">
                  <c:v>56340731.999817401</c:v>
                </c:pt>
                <c:pt idx="6">
                  <c:v>64952120.947649702</c:v>
                </c:pt>
                <c:pt idx="7">
                  <c:v>73005692.064203396</c:v>
                </c:pt>
                <c:pt idx="8">
                  <c:v>80561283.961972505</c:v>
                </c:pt>
                <c:pt idx="9">
                  <c:v>87667856.444665</c:v>
                </c:pt>
                <c:pt idx="10">
                  <c:v>94366477.282751605</c:v>
                </c:pt>
                <c:pt idx="11">
                  <c:v>100692225.201426</c:v>
                </c:pt>
                <c:pt idx="12">
                  <c:v>106675479.79105601</c:v>
                </c:pt>
                <c:pt idx="13">
                  <c:v>112342838.389082</c:v>
                </c:pt>
                <c:pt idx="14">
                  <c:v>117717792.59022801</c:v>
                </c:pt>
                <c:pt idx="15">
                  <c:v>122821242.54164401</c:v>
                </c:pt>
                <c:pt idx="16">
                  <c:v>127671897.54239801</c:v>
                </c:pt>
                <c:pt idx="17">
                  <c:v>132286594.407489</c:v>
                </c:pt>
                <c:pt idx="18">
                  <c:v>136680554.758104</c:v>
                </c:pt>
                <c:pt idx="19">
                  <c:v>140867595.92540801</c:v>
                </c:pt>
                <c:pt idx="20">
                  <c:v>144860305.94021299</c:v>
                </c:pt>
                <c:pt idx="21">
                  <c:v>148670190.25229201</c:v>
                </c:pt>
                <c:pt idx="22">
                  <c:v>152307795.87364501</c:v>
                </c:pt>
                <c:pt idx="23">
                  <c:v>155782817.26461399</c:v>
                </c:pt>
                <c:pt idx="24">
                  <c:v>159104187.29085499</c:v>
                </c:pt>
                <c:pt idx="25">
                  <c:v>162280155.851987</c:v>
                </c:pt>
                <c:pt idx="26">
                  <c:v>165318358.24009001</c:v>
                </c:pt>
                <c:pt idx="27">
                  <c:v>168225874.875202</c:v>
                </c:pt>
                <c:pt idx="28">
                  <c:v>171009283.74941599</c:v>
                </c:pt>
                <c:pt idx="29">
                  <c:v>173674706.66597801</c:v>
                </c:pt>
                <c:pt idx="30">
                  <c:v>176227850.167041</c:v>
                </c:pt>
                <c:pt idx="31">
                  <c:v>178674041.89082301</c:v>
                </c:pt>
                <c:pt idx="32">
                  <c:v>181018262.97633699</c:v>
                </c:pt>
                <c:pt idx="33">
                  <c:v>183265177.03488401</c:v>
                </c:pt>
                <c:pt idx="34">
                  <c:v>185419156.12687299</c:v>
                </c:pt>
                <c:pt idx="35">
                  <c:v>187484304.11643401</c:v>
                </c:pt>
                <c:pt idx="36">
                  <c:v>189464477.721719</c:v>
                </c:pt>
                <c:pt idx="37">
                  <c:v>191363305.53345299</c:v>
                </c:pt>
                <c:pt idx="38">
                  <c:v>193184205.236451</c:v>
                </c:pt>
                <c:pt idx="39">
                  <c:v>194930399.23701</c:v>
                </c:pt>
                <c:pt idx="40">
                  <c:v>196604928.87226799</c:v>
                </c:pt>
                <c:pt idx="41">
                  <c:v>198210667.354866</c:v>
                </c:pt>
                <c:pt idx="42">
                  <c:v>199750331.58690301</c:v>
                </c:pt>
                <c:pt idx="43">
                  <c:v>201226492.96059099</c:v>
                </c:pt>
                <c:pt idx="44">
                  <c:v>202641587.24882501</c:v>
                </c:pt>
                <c:pt idx="45">
                  <c:v>203997923.676658</c:v>
                </c:pt>
                <c:pt idx="46">
                  <c:v>205297693.25406399</c:v>
                </c:pt>
                <c:pt idx="47">
                  <c:v>206542976.44123501</c:v>
                </c:pt>
                <c:pt idx="48">
                  <c:v>207735750.20967299</c:v>
                </c:pt>
                <c:pt idx="49">
                  <c:v>208877894.555379</c:v>
                </c:pt>
                <c:pt idx="50">
                  <c:v>209971198.514377</c:v>
                </c:pt>
                <c:pt idx="51">
                  <c:v>211017365.72545201</c:v>
                </c:pt>
                <c:pt idx="52">
                  <c:v>212018019.58033699</c:v>
                </c:pt>
                <c:pt idx="53">
                  <c:v>212974707.99741</c:v>
                </c:pt>
                <c:pt idx="54">
                  <c:v>213888907.85134301</c:v>
                </c:pt>
                <c:pt idx="55">
                  <c:v>214762029.08791199</c:v>
                </c:pt>
                <c:pt idx="56">
                  <c:v>215595418.550313</c:v>
                </c:pt>
                <c:pt idx="57">
                  <c:v>216390363.540784</c:v>
                </c:pt>
                <c:pt idx="58">
                  <c:v>217148095.13907799</c:v>
                </c:pt>
                <c:pt idx="59">
                  <c:v>217869791.29729199</c:v>
                </c:pt>
                <c:pt idx="60">
                  <c:v>218556579.72878301</c:v>
                </c:pt>
                <c:pt idx="61">
                  <c:v>219209540.60725799</c:v>
                </c:pt>
                <c:pt idx="62">
                  <c:v>219829709.090682</c:v>
                </c:pt>
                <c:pt idx="63">
                  <c:v>220418077.68337101</c:v>
                </c:pt>
                <c:pt idx="64">
                  <c:v>220975598.44843</c:v>
                </c:pt>
                <c:pt idx="65">
                  <c:v>221503185.08166599</c:v>
                </c:pt>
                <c:pt idx="66">
                  <c:v>222001714.85716599</c:v>
                </c:pt>
                <c:pt idx="67">
                  <c:v>222472030.45382199</c:v>
                </c:pt>
                <c:pt idx="68">
                  <c:v>222914941.67138001</c:v>
                </c:pt>
                <c:pt idx="69">
                  <c:v>223331227.043814</c:v>
                </c:pt>
                <c:pt idx="70">
                  <c:v>223721635.357254</c:v>
                </c:pt>
                <c:pt idx="71">
                  <c:v>224086887.07905501</c:v>
                </c:pt>
                <c:pt idx="72">
                  <c:v>224427675.704126</c:v>
                </c:pt>
                <c:pt idx="73">
                  <c:v>224744669.024113</c:v>
                </c:pt>
                <c:pt idx="74">
                  <c:v>225038510.324619</c:v>
                </c:pt>
                <c:pt idx="75">
                  <c:v>225309819.515239</c:v>
                </c:pt>
                <c:pt idx="76">
                  <c:v>225559194.19681999</c:v>
                </c:pt>
                <c:pt idx="77">
                  <c:v>225787210.67003199</c:v>
                </c:pt>
                <c:pt idx="78">
                  <c:v>225994424.889025</c:v>
                </c:pt>
                <c:pt idx="79">
                  <c:v>226181373.36366799</c:v>
                </c:pt>
                <c:pt idx="80">
                  <c:v>226348574.01361299</c:v>
                </c:pt>
                <c:pt idx="81">
                  <c:v>226496526.97720501</c:v>
                </c:pt>
                <c:pt idx="82">
                  <c:v>226625715.378012</c:v>
                </c:pt>
                <c:pt idx="83">
                  <c:v>226736606.05158401</c:v>
                </c:pt>
                <c:pt idx="84">
                  <c:v>226829650.234851</c:v>
                </c:pt>
                <c:pt idx="85">
                  <c:v>226905284.22040299</c:v>
                </c:pt>
                <c:pt idx="86">
                  <c:v>226963929.97775501</c:v>
                </c:pt>
                <c:pt idx="87">
                  <c:v>227005995.74351799</c:v>
                </c:pt>
                <c:pt idx="88">
                  <c:v>227031876.582335</c:v>
                </c:pt>
                <c:pt idx="89">
                  <c:v>227041954.92023101</c:v>
                </c:pt>
                <c:pt idx="90">
                  <c:v>227036601.051999</c:v>
                </c:pt>
                <c:pt idx="91">
                  <c:v>227016173.62407801</c:v>
                </c:pt>
                <c:pt idx="92">
                  <c:v>226981020.09431201</c:v>
                </c:pt>
                <c:pt idx="93">
                  <c:v>226931477.169884</c:v>
                </c:pt>
                <c:pt idx="94">
                  <c:v>226867871.224639</c:v>
                </c:pt>
                <c:pt idx="95">
                  <c:v>226790518.69691801</c:v>
                </c:pt>
                <c:pt idx="96">
                  <c:v>226699726.46898299</c:v>
                </c:pt>
                <c:pt idx="97">
                  <c:v>226595792.22900799</c:v>
                </c:pt>
                <c:pt idx="98">
                  <c:v>226479004.81659099</c:v>
                </c:pt>
                <c:pt idx="99">
                  <c:v>226349644.55265501</c:v>
                </c:pt>
                <c:pt idx="100">
                  <c:v>226207983.55455199</c:v>
                </c:pt>
                <c:pt idx="101">
                  <c:v>226054286.037166</c:v>
                </c:pt>
                <c:pt idx="102">
                  <c:v>225888808.60072201</c:v>
                </c:pt>
                <c:pt idx="103">
                  <c:v>225711800.50599799</c:v>
                </c:pt>
                <c:pt idx="104">
                  <c:v>225523503.937583</c:v>
                </c:pt>
                <c:pt idx="105">
                  <c:v>225324154.255777</c:v>
                </c:pt>
                <c:pt idx="106">
                  <c:v>225113980.23772001</c:v>
                </c:pt>
                <c:pt idx="107">
                  <c:v>224893204.30827799</c:v>
                </c:pt>
                <c:pt idx="108">
                  <c:v>224662042.761195</c:v>
                </c:pt>
                <c:pt idx="109">
                  <c:v>224420705.97099301</c:v>
                </c:pt>
                <c:pt idx="110">
                  <c:v>224169398.59607199</c:v>
                </c:pt>
                <c:pt idx="111">
                  <c:v>223908319.77343401</c:v>
                </c:pt>
                <c:pt idx="112">
                  <c:v>223637663.30543199</c:v>
                </c:pt>
                <c:pt idx="113">
                  <c:v>223357617.838936</c:v>
                </c:pt>
                <c:pt idx="114">
                  <c:v>223068367.03726101</c:v>
                </c:pt>
                <c:pt idx="115">
                  <c:v>222770089.74520999</c:v>
                </c:pt>
                <c:pt idx="116">
                  <c:v>222462960.14754701</c:v>
                </c:pt>
                <c:pt idx="117">
                  <c:v>222147147.92120501</c:v>
                </c:pt>
                <c:pt idx="118">
                  <c:v>221822818.381531</c:v>
                </c:pt>
                <c:pt idx="119">
                  <c:v>221490132.622816</c:v>
                </c:pt>
                <c:pt idx="120">
                  <c:v>221149247.65339401</c:v>
                </c:pt>
                <c:pt idx="121">
                  <c:v>220800316.52554399</c:v>
                </c:pt>
                <c:pt idx="122">
                  <c:v>220443488.46043101</c:v>
                </c:pt>
                <c:pt idx="123">
                  <c:v>220078908.96830201</c:v>
                </c:pt>
                <c:pt idx="124">
                  <c:v>219706719.964156</c:v>
                </c:pt>
                <c:pt idx="125">
                  <c:v>219327059.87908199</c:v>
                </c:pt>
                <c:pt idx="126">
                  <c:v>218940063.767454</c:v>
                </c:pt>
                <c:pt idx="127">
                  <c:v>218545863.41015899</c:v>
                </c:pt>
                <c:pt idx="128">
                  <c:v>218144587.41404501</c:v>
                </c:pt>
                <c:pt idx="129">
                  <c:v>217736361.30772999</c:v>
                </c:pt>
                <c:pt idx="130">
                  <c:v>217321307.63393801</c:v>
                </c:pt>
                <c:pt idx="131">
                  <c:v>216899546.038513</c:v>
                </c:pt>
                <c:pt idx="132">
                  <c:v>216471193.35624099</c:v>
                </c:pt>
                <c:pt idx="133">
                  <c:v>216036363.69361699</c:v>
                </c:pt>
                <c:pt idx="134">
                  <c:v>215595168.508688</c:v>
                </c:pt>
                <c:pt idx="135">
                  <c:v>215147716.68808901</c:v>
                </c:pt>
                <c:pt idx="136">
                  <c:v>214694114.62138301</c:v>
                </c:pt>
                <c:pt idx="137">
                  <c:v>214234466.272825</c:v>
                </c:pt>
                <c:pt idx="138">
                  <c:v>213768873.25064501</c:v>
                </c:pt>
                <c:pt idx="139">
                  <c:v>213297434.87395599</c:v>
                </c:pt>
                <c:pt idx="140">
                  <c:v>212820248.23737699</c:v>
                </c:pt>
                <c:pt idx="141">
                  <c:v>212337408.273467</c:v>
                </c:pt>
                <c:pt idx="142">
                  <c:v>211849007.81305501</c:v>
                </c:pt>
                <c:pt idx="143">
                  <c:v>211355137.64354399</c:v>
                </c:pt>
                <c:pt idx="144">
                  <c:v>210855886.565276</c:v>
                </c:pt>
                <c:pt idx="145">
                  <c:v>210351341.44602799</c:v>
                </c:pt>
                <c:pt idx="146">
                  <c:v>209841587.27371401</c:v>
                </c:pt>
                <c:pt idx="147">
                  <c:v>209326707.207362</c:v>
                </c:pt>
                <c:pt idx="148">
                  <c:v>208806782.62642199</c:v>
                </c:pt>
                <c:pt idx="149">
                  <c:v>208281893.17849201</c:v>
                </c:pt>
                <c:pt idx="150">
                  <c:v>207752116.82549399</c:v>
                </c:pt>
                <c:pt idx="151">
                  <c:v>207217529.88837799</c:v>
                </c:pt>
                <c:pt idx="152">
                  <c:v>206678207.090399</c:v>
                </c:pt>
                <c:pt idx="153">
                  <c:v>206134221.59902599</c:v>
                </c:pt>
                <c:pt idx="154">
                  <c:v>205585645.06652701</c:v>
                </c:pt>
                <c:pt idx="155">
                  <c:v>205032547.66928601</c:v>
                </c:pt>
                <c:pt idx="156">
                  <c:v>204474998.14589199</c:v>
                </c:pt>
                <c:pt idx="157">
                  <c:v>203913063.834052</c:v>
                </c:pt>
                <c:pt idx="158">
                  <c:v>203346810.706357</c:v>
                </c:pt>
                <c:pt idx="159">
                  <c:v>202776303.40496099</c:v>
                </c:pt>
                <c:pt idx="160">
                  <c:v>202201605.27519599</c:v>
                </c:pt>
                <c:pt idx="161">
                  <c:v>201622778.39816999</c:v>
                </c:pt>
                <c:pt idx="162">
                  <c:v>201039883.62237799</c:v>
                </c:pt>
                <c:pt idx="163">
                  <c:v>200452980.594365</c:v>
                </c:pt>
                <c:pt idx="164">
                  <c:v>199862127.788477</c:v>
                </c:pt>
                <c:pt idx="165">
                  <c:v>199267382.53571701</c:v>
                </c:pt>
                <c:pt idx="166">
                  <c:v>198668801.05176201</c:v>
                </c:pt>
                <c:pt idx="167">
                  <c:v>198066438.46414399</c:v>
                </c:pt>
                <c:pt idx="168">
                  <c:v>197460348.83863899</c:v>
                </c:pt>
                <c:pt idx="169">
                  <c:v>196850585.204891</c:v>
                </c:pt>
                <c:pt idx="170">
                  <c:v>196237199.58128801</c:v>
                </c:pt>
                <c:pt idx="171">
                  <c:v>195620242.99912399</c:v>
                </c:pt>
                <c:pt idx="172">
                  <c:v>194999765.52606699</c:v>
                </c:pt>
                <c:pt idx="173">
                  <c:v>194375816.28895599</c:v>
                </c:pt>
                <c:pt idx="174">
                  <c:v>193748443.49595201</c:v>
                </c:pt>
                <c:pt idx="175">
                  <c:v>193117694.45805901</c:v>
                </c:pt>
                <c:pt idx="176">
                  <c:v>192483615.610046</c:v>
                </c:pt>
                <c:pt idx="177">
                  <c:v>191846252.53077799</c:v>
                </c:pt>
                <c:pt idx="178">
                  <c:v>191205649.96297899</c:v>
                </c:pt>
                <c:pt idx="179">
                  <c:v>190561851.83245301</c:v>
                </c:pt>
                <c:pt idx="180">
                  <c:v>189914901.26676899</c:v>
                </c:pt>
                <c:pt idx="181">
                  <c:v>189264840.613437</c:v>
                </c:pt>
                <c:pt idx="182">
                  <c:v>188611711.457582</c:v>
                </c:pt>
                <c:pt idx="183">
                  <c:v>187955554.63914099</c:v>
                </c:pt>
                <c:pt idx="184">
                  <c:v>187296410.26959401</c:v>
                </c:pt>
                <c:pt idx="185">
                  <c:v>186634317.74824101</c:v>
                </c:pt>
                <c:pt idx="186">
                  <c:v>185969315.778045</c:v>
                </c:pt>
                <c:pt idx="187">
                  <c:v>185301442.38104999</c:v>
                </c:pt>
                <c:pt idx="188">
                  <c:v>184630734.913394</c:v>
                </c:pt>
                <c:pt idx="189">
                  <c:v>183957230.07991099</c:v>
                </c:pt>
                <c:pt idx="190">
                  <c:v>183280963.94836801</c:v>
                </c:pt>
                <c:pt idx="191">
                  <c:v>182601971.96331099</c:v>
                </c:pt>
                <c:pt idx="192">
                  <c:v>181920288.95956099</c:v>
                </c:pt>
                <c:pt idx="193">
                  <c:v>181235949.17535001</c:v>
                </c:pt>
                <c:pt idx="194">
                  <c:v>180548986.265127</c:v>
                </c:pt>
                <c:pt idx="195">
                  <c:v>179859433.31202301</c:v>
                </c:pt>
                <c:pt idx="196">
                  <c:v>179167322.84000799</c:v>
                </c:pt>
                <c:pt idx="197">
                  <c:v>178472686.825726</c:v>
                </c:pt>
                <c:pt idx="198">
                  <c:v>177775556.71003699</c:v>
                </c:pt>
                <c:pt idx="199">
                  <c:v>177075963.40926301</c:v>
                </c:pt>
                <c:pt idx="200">
                  <c:v>176373937.32615399</c:v>
                </c:pt>
                <c:pt idx="201">
                  <c:v>175669508.36057499</c:v>
                </c:pt>
                <c:pt idx="202">
                  <c:v>174962705.91992301</c:v>
                </c:pt>
                <c:pt idx="203">
                  <c:v>174253558.92929801</c:v>
                </c:pt>
                <c:pt idx="204">
                  <c:v>173542095.84140399</c:v>
                </c:pt>
                <c:pt idx="205">
                  <c:v>172828344.64622101</c:v>
                </c:pt>
                <c:pt idx="206">
                  <c:v>172112332.88043001</c:v>
                </c:pt>
                <c:pt idx="207">
                  <c:v>171394087.63660899</c:v>
                </c:pt>
                <c:pt idx="208">
                  <c:v>170673635.572211</c:v>
                </c:pt>
                <c:pt idx="209">
                  <c:v>169951002.918313</c:v>
                </c:pt>
                <c:pt idx="210">
                  <c:v>169226215.48816699</c:v>
                </c:pt>
                <c:pt idx="211">
                  <c:v>168499298.685532</c:v>
                </c:pt>
                <c:pt idx="212">
                  <c:v>167770277.512815</c:v>
                </c:pt>
                <c:pt idx="213">
                  <c:v>167039176.579018</c:v>
                </c:pt>
                <c:pt idx="214">
                  <c:v>166306020.10748699</c:v>
                </c:pt>
                <c:pt idx="215">
                  <c:v>165570831.943488</c:v>
                </c:pt>
                <c:pt idx="216">
                  <c:v>164833635.56160301</c:v>
                </c:pt>
                <c:pt idx="217">
                  <c:v>164094454.07294101</c:v>
                </c:pt>
                <c:pt idx="218">
                  <c:v>163353310.232196</c:v>
                </c:pt>
                <c:pt idx="219">
                  <c:v>162610226.44453201</c:v>
                </c:pt>
                <c:pt idx="220">
                  <c:v>161865224.772306</c:v>
                </c:pt>
                <c:pt idx="221">
                  <c:v>161118326.941645</c:v>
                </c:pt>
                <c:pt idx="222">
                  <c:v>160369554.34886101</c:v>
                </c:pt>
                <c:pt idx="223">
                  <c:v>159618928.06672499</c:v>
                </c:pt>
                <c:pt idx="224">
                  <c:v>158866468.85059699</c:v>
                </c:pt>
                <c:pt idx="225">
                  <c:v>158112197.144418</c:v>
                </c:pt>
                <c:pt idx="226">
                  <c:v>157356133.08655801</c:v>
                </c:pt>
                <c:pt idx="227">
                  <c:v>156598296.51554501</c:v>
                </c:pt>
                <c:pt idx="228">
                  <c:v>155838706.97565299</c:v>
                </c:pt>
                <c:pt idx="229">
                  <c:v>155077383.72237399</c:v>
                </c:pt>
                <c:pt idx="230">
                  <c:v>154314345.72776201</c:v>
                </c:pt>
                <c:pt idx="231">
                  <c:v>153549611.68565899</c:v>
                </c:pt>
                <c:pt idx="232">
                  <c:v>152783200.016808</c:v>
                </c:pt>
                <c:pt idx="233">
                  <c:v>152015128.87385201</c:v>
                </c:pt>
                <c:pt idx="234">
                  <c:v>151245416.14622101</c:v>
                </c:pt>
                <c:pt idx="235">
                  <c:v>150474079.46491501</c:v>
                </c:pt>
                <c:pt idx="236">
                  <c:v>149701136.20717999</c:v>
                </c:pt>
                <c:pt idx="237">
                  <c:v>148926603.501086</c:v>
                </c:pt>
                <c:pt idx="238">
                  <c:v>148150498.22999999</c:v>
                </c:pt>
                <c:pt idx="239">
                  <c:v>147372837.03696799</c:v>
                </c:pt>
                <c:pt idx="240">
                  <c:v>146593636.32900199</c:v>
                </c:pt>
                <c:pt idx="241">
                  <c:v>145812912.28127101</c:v>
                </c:pt>
                <c:pt idx="242">
                  <c:v>145030680.84120899</c:v>
                </c:pt>
                <c:pt idx="243">
                  <c:v>144246957.73252699</c:v>
                </c:pt>
                <c:pt idx="244">
                  <c:v>143461758.45915201</c:v>
                </c:pt>
                <c:pt idx="245">
                  <c:v>142675098.309071</c:v>
                </c:pt>
                <c:pt idx="246">
                  <c:v>141886992.35809901</c:v>
                </c:pt>
                <c:pt idx="247">
                  <c:v>141097455.47357199</c:v>
                </c:pt>
                <c:pt idx="248">
                  <c:v>140306502.31795499</c:v>
                </c:pt>
                <c:pt idx="249">
                  <c:v>139514147.35238299</c:v>
                </c:pt>
                <c:pt idx="250">
                  <c:v>138720404.840121</c:v>
                </c:pt>
                <c:pt idx="251">
                  <c:v>137925288.84995699</c:v>
                </c:pt>
                <c:pt idx="252">
                  <c:v>137128813.259525</c:v>
                </c:pt>
                <c:pt idx="253">
                  <c:v>136330991.75856</c:v>
                </c:pt>
                <c:pt idx="254">
                  <c:v>135531837.852083</c:v>
                </c:pt>
                <c:pt idx="255">
                  <c:v>134731364.863525</c:v>
                </c:pt>
                <c:pt idx="256">
                  <c:v>133929585.937786</c:v>
                </c:pt>
                <c:pt idx="257">
                  <c:v>133126514.044231</c:v>
                </c:pt>
                <c:pt idx="258">
                  <c:v>132322161.97962999</c:v>
                </c:pt>
                <c:pt idx="259">
                  <c:v>131516542.371034</c:v>
                </c:pt>
                <c:pt idx="260">
                  <c:v>130709667.678592</c:v>
                </c:pt>
                <c:pt idx="261">
                  <c:v>129901550.19832</c:v>
                </c:pt>
                <c:pt idx="262">
                  <c:v>129092202.06480999</c:v>
                </c:pt>
                <c:pt idx="263">
                  <c:v>128281635.253878</c:v>
                </c:pt>
                <c:pt idx="264">
                  <c:v>127469861.58517601</c:v>
                </c:pt>
                <c:pt idx="265">
                  <c:v>126656892.724737</c:v>
                </c:pt>
                <c:pt idx="266">
                  <c:v>125842740.187481</c:v>
                </c:pt>
                <c:pt idx="267">
                  <c:v>125027415.339663</c:v>
                </c:pt>
                <c:pt idx="268">
                  <c:v>124210929.40128</c:v>
                </c:pt>
                <c:pt idx="269">
                  <c:v>123393293.448432</c:v>
                </c:pt>
                <c:pt idx="270">
                  <c:v>122574518.415627</c:v>
                </c:pt>
                <c:pt idx="271">
                  <c:v>121754615.098057</c:v>
                </c:pt>
                <c:pt idx="272">
                  <c:v>120933594.153814</c:v>
                </c:pt>
                <c:pt idx="273">
                  <c:v>120111466.10608</c:v>
                </c:pt>
                <c:pt idx="274">
                  <c:v>119288241.34525999</c:v>
                </c:pt>
                <c:pt idx="275">
                  <c:v>118463930.131082</c:v>
                </c:pt>
                <c:pt idx="276">
                  <c:v>117638542.59466</c:v>
                </c:pt>
                <c:pt idx="277">
                  <c:v>116812088.740509</c:v>
                </c:pt>
                <c:pt idx="278">
                  <c:v>115984578.448531</c:v>
                </c:pt>
                <c:pt idx="279">
                  <c:v>115156021.475959</c:v>
                </c:pt>
                <c:pt idx="280">
                  <c:v>114326427.459263</c:v>
                </c:pt>
                <c:pt idx="281">
                  <c:v>113495805.916026</c:v>
                </c:pt>
                <c:pt idx="282">
                  <c:v>112664166.246777</c:v>
                </c:pt>
                <c:pt idx="283">
                  <c:v>111831517.736802</c:v>
                </c:pt>
                <c:pt idx="284">
                  <c:v>110997869.557907</c:v>
                </c:pt>
                <c:pt idx="285">
                  <c:v>110163230.77015799</c:v>
                </c:pt>
                <c:pt idx="286">
                  <c:v>109327610.32359099</c:v>
                </c:pt>
                <c:pt idx="287">
                  <c:v>108491017.059879</c:v>
                </c:pt>
                <c:pt idx="288">
                  <c:v>107653459.71398</c:v>
                </c:pt>
                <c:pt idx="289">
                  <c:v>106814946.91575199</c:v>
                </c:pt>
                <c:pt idx="290">
                  <c:v>105975487.191533</c:v>
                </c:pt>
                <c:pt idx="291">
                  <c:v>105135088.965702</c:v>
                </c:pt>
                <c:pt idx="292">
                  <c:v>104293760.562203</c:v>
                </c:pt>
                <c:pt idx="293">
                  <c:v>103451510.206046</c:v>
                </c:pt>
                <c:pt idx="294">
                  <c:v>102608346.024783</c:v>
                </c:pt>
                <c:pt idx="295">
                  <c:v>101764276.04995</c:v>
                </c:pt>
                <c:pt idx="296">
                  <c:v>100919308.218491</c:v>
                </c:pt>
                <c:pt idx="297">
                  <c:v>100073450.374157</c:v>
                </c:pt>
                <c:pt idx="298">
                  <c:v>99226710.268870801</c:v>
                </c:pt>
                <c:pt idx="299">
                  <c:v>98379095.564077497</c:v>
                </c:pt>
                <c:pt idx="300">
                  <c:v>97530613.832067594</c:v>
                </c:pt>
                <c:pt idx="301">
                  <c:v>96681272.557276905</c:v>
                </c:pt>
                <c:pt idx="302">
                  <c:v>95831079.137562901</c:v>
                </c:pt>
                <c:pt idx="303">
                  <c:v>94980040.885459796</c:v>
                </c:pt>
                <c:pt idx="304">
                  <c:v>94128165.029412195</c:v>
                </c:pt>
                <c:pt idx="305">
                  <c:v>93275458.714986295</c:v>
                </c:pt>
                <c:pt idx="306">
                  <c:v>92421929.006060198</c:v>
                </c:pt>
                <c:pt idx="307">
                  <c:v>91567582.885994807</c:v>
                </c:pt>
                <c:pt idx="308">
                  <c:v>90712427.258782595</c:v>
                </c:pt>
                <c:pt idx="309">
                  <c:v>89856468.950179502</c:v>
                </c:pt>
                <c:pt idx="310">
                  <c:v>88999714.708814293</c:v>
                </c:pt>
                <c:pt idx="311">
                  <c:v>88142171.207281202</c:v>
                </c:pt>
                <c:pt idx="312">
                  <c:v>87283845.043213397</c:v>
                </c:pt>
                <c:pt idx="313">
                  <c:v>86424742.740337804</c:v>
                </c:pt>
                <c:pt idx="314">
                  <c:v>85564870.749513194</c:v>
                </c:pt>
                <c:pt idx="315">
                  <c:v>84704235.449748501</c:v>
                </c:pt>
                <c:pt idx="316">
                  <c:v>83842843.149207503</c:v>
                </c:pt>
                <c:pt idx="317">
                  <c:v>82980700.086193204</c:v>
                </c:pt>
                <c:pt idx="318">
                  <c:v>82117812.430117905</c:v>
                </c:pt>
                <c:pt idx="319">
                  <c:v>81254186.282456502</c:v>
                </c:pt>
                <c:pt idx="320">
                  <c:v>80389827.677683204</c:v>
                </c:pt>
                <c:pt idx="321">
                  <c:v>79524742.584194407</c:v>
                </c:pt>
                <c:pt idx="322">
                  <c:v>78658936.905214697</c:v>
                </c:pt>
                <c:pt idx="323">
                  <c:v>77792416.479688793</c:v>
                </c:pt>
                <c:pt idx="324">
                  <c:v>76925187.083158404</c:v>
                </c:pt>
                <c:pt idx="325">
                  <c:v>76057254.428624794</c:v>
                </c:pt>
                <c:pt idx="326">
                  <c:v>75188624.167397797</c:v>
                </c:pt>
                <c:pt idx="327">
                  <c:v>74319301.889930204</c:v>
                </c:pt>
                <c:pt idx="328">
                  <c:v>73449293.1266388</c:v>
                </c:pt>
                <c:pt idx="329">
                  <c:v>72578603.348712698</c:v>
                </c:pt>
                <c:pt idx="330">
                  <c:v>71707237.968907803</c:v>
                </c:pt>
                <c:pt idx="331">
                  <c:v>70835202.342328802</c:v>
                </c:pt>
                <c:pt idx="332">
                  <c:v>69962501.767198294</c:v>
                </c:pt>
                <c:pt idx="333">
                  <c:v>69089141.485615</c:v>
                </c:pt>
                <c:pt idx="334">
                  <c:v>68215126.684296906</c:v>
                </c:pt>
                <c:pt idx="335">
                  <c:v>67340462.495316103</c:v>
                </c:pt>
                <c:pt idx="336">
                  <c:v>66465153.9968196</c:v>
                </c:pt>
                <c:pt idx="337">
                  <c:v>65589206.213738702</c:v>
                </c:pt>
                <c:pt idx="338">
                  <c:v>64712624.118488297</c:v>
                </c:pt>
                <c:pt idx="339">
                  <c:v>63835412.631655</c:v>
                </c:pt>
                <c:pt idx="340">
                  <c:v>62957576.622673497</c:v>
                </c:pt>
                <c:pt idx="341">
                  <c:v>62079120.910493001</c:v>
                </c:pt>
                <c:pt idx="342">
                  <c:v>61200050.264233001</c:v>
                </c:pt>
                <c:pt idx="343">
                  <c:v>60320369.403829403</c:v>
                </c:pt>
                <c:pt idx="344">
                  <c:v>59440083.000669397</c:v>
                </c:pt>
                <c:pt idx="345">
                  <c:v>58559195.678217798</c:v>
                </c:pt>
                <c:pt idx="346">
                  <c:v>57677712.012632698</c:v>
                </c:pt>
                <c:pt idx="347">
                  <c:v>56795636.533372</c:v>
                </c:pt>
                <c:pt idx="348">
                  <c:v>55912973.723791197</c:v>
                </c:pt>
                <c:pt idx="349">
                  <c:v>55029728.021730401</c:v>
                </c:pt>
                <c:pt idx="350">
                  <c:v>54145903.820094101</c:v>
                </c:pt>
              </c:numCache>
            </c:numRef>
          </c:val>
          <c:smooth val="1"/>
          <c:extLst>
            <c:ext xmlns:c16="http://schemas.microsoft.com/office/drawing/2014/chart" uri="{C3380CC4-5D6E-409C-BE32-E72D297353CC}">
              <c16:uniqueId val="{00000002-CAAF-D149-905F-7DCB20CEA48E}"/>
            </c:ext>
          </c:extLst>
        </c:ser>
        <c:ser>
          <c:idx val="3"/>
          <c:order val="3"/>
          <c:tx>
            <c:strRef>
              <c:f>Responses!$E$2</c:f>
              <c:strCache>
                <c:ptCount val="1"/>
                <c:pt idx="0">
                  <c:v>indoor</c:v>
                </c:pt>
              </c:strCache>
            </c:strRef>
          </c:tx>
          <c:spPr>
            <a:ln w="12700" cap="rnd">
              <a:solidFill>
                <a:schemeClr val="accent4"/>
              </a:solidFill>
              <a:round/>
            </a:ln>
            <a:effectLst/>
          </c:spPr>
          <c:marker>
            <c:symbol val="none"/>
          </c:marker>
          <c:val>
            <c:numRef>
              <c:f>Responses!$E$3:$E$353</c:f>
              <c:numCache>
                <c:formatCode>General</c:formatCode>
                <c:ptCount val="351"/>
                <c:pt idx="0">
                  <c:v>0</c:v>
                </c:pt>
                <c:pt idx="1">
                  <c:v>-830791.51430056698</c:v>
                </c:pt>
                <c:pt idx="2">
                  <c:v>-1346440.53728036</c:v>
                </c:pt>
                <c:pt idx="3">
                  <c:v>-1561021.9179622801</c:v>
                </c:pt>
                <c:pt idx="4">
                  <c:v>-1484012.4809206401</c:v>
                </c:pt>
                <c:pt idx="5">
                  <c:v>-1124089.96488646</c:v>
                </c:pt>
                <c:pt idx="6">
                  <c:v>-489979.42095859098</c:v>
                </c:pt>
                <c:pt idx="7">
                  <c:v>409239.990871227</c:v>
                </c:pt>
                <c:pt idx="8">
                  <c:v>1564017.46020208</c:v>
                </c:pt>
                <c:pt idx="9">
                  <c:v>2964298.72192659</c:v>
                </c:pt>
                <c:pt idx="10">
                  <c:v>4599539.3645536397</c:v>
                </c:pt>
                <c:pt idx="11">
                  <c:v>6458744.1378682703</c:v>
                </c:pt>
                <c:pt idx="12">
                  <c:v>8530521.9562869202</c:v>
                </c:pt>
                <c:pt idx="13">
                  <c:v>10803150.397632699</c:v>
                </c:pt>
                <c:pt idx="14">
                  <c:v>13264645.616247199</c:v>
                </c:pt>
                <c:pt idx="15">
                  <c:v>15902834.7890439</c:v>
                </c:pt>
                <c:pt idx="16">
                  <c:v>18705428.9544672</c:v>
                </c:pt>
                <c:pt idx="17">
                  <c:v>21660094.603082798</c:v>
                </c:pt>
                <c:pt idx="18">
                  <c:v>24754522.741617799</c:v>
                </c:pt>
                <c:pt idx="19">
                  <c:v>27976494.434949499</c:v>
                </c:pt>
                <c:pt idx="20">
                  <c:v>31313942.062205698</c:v>
                </c:pt>
                <c:pt idx="21">
                  <c:v>34755005.719677001</c:v>
                </c:pt>
                <c:pt idx="22">
                  <c:v>38288084.373319499</c:v>
                </c:pt>
                <c:pt idx="23">
                  <c:v>41901881.512014098</c:v>
                </c:pt>
                <c:pt idx="24">
                  <c:v>45585445.182102501</c:v>
                </c:pt>
                <c:pt idx="25">
                  <c:v>49328202.395648502</c:v>
                </c:pt>
                <c:pt idx="26">
                  <c:v>53119988.000438899</c:v>
                </c:pt>
                <c:pt idx="27">
                  <c:v>56951068.179866001</c:v>
                </c:pt>
                <c:pt idx="28">
                  <c:v>60812158.816379003</c:v>
                </c:pt>
                <c:pt idx="29">
                  <c:v>64694439.0041238</c:v>
                </c:pt>
                <c:pt idx="30">
                  <c:v>68589560.035729498</c:v>
                </c:pt>
                <c:pt idx="31">
                  <c:v>72489650.216071397</c:v>
                </c:pt>
                <c:pt idx="32">
                  <c:v>76387315.873438597</c:v>
                </c:pt>
                <c:pt idx="33">
                  <c:v>80275638.947077498</c:v>
                </c:pt>
                <c:pt idx="34">
                  <c:v>84148171.530800194</c:v>
                </c:pt>
                <c:pt idx="35">
                  <c:v>87998927.746459901</c:v>
                </c:pt>
                <c:pt idx="36">
                  <c:v>91822373.309743896</c:v>
                </c:pt>
                <c:pt idx="37">
                  <c:v>95613413.135030404</c:v>
                </c:pt>
                <c:pt idx="38">
                  <c:v>99367377.306978807</c:v>
                </c:pt>
                <c:pt idx="39">
                  <c:v>103080005.72500899</c:v>
                </c:pt>
                <c:pt idx="40">
                  <c:v>106747431.703657</c:v>
                </c:pt>
                <c:pt idx="41">
                  <c:v>110366164.787681</c:v>
                </c:pt>
                <c:pt idx="42">
                  <c:v>113933073.016358</c:v>
                </c:pt>
                <c:pt idx="43">
                  <c:v>117445364.847096</c:v>
                </c:pt>
                <c:pt idx="44">
                  <c:v>120900570.92478</c:v>
                </c:pt>
                <c:pt idx="45">
                  <c:v>124296525.86041901</c:v>
                </c:pt>
                <c:pt idx="46">
                  <c:v>127631350.160983</c:v>
                </c:pt>
                <c:pt idx="47">
                  <c:v>130903432.43189999</c:v>
                </c:pt>
                <c:pt idx="48">
                  <c:v>134111411.95477401</c:v>
                </c:pt>
                <c:pt idx="49">
                  <c:v>137254161.72542</c:v>
                </c:pt>
                <c:pt idx="50">
                  <c:v>140330772.02140799</c:v>
                </c:pt>
                <c:pt idx="51">
                  <c:v>143340534.55393499</c:v>
                </c:pt>
                <c:pt idx="52">
                  <c:v>146282927.245949</c:v>
                </c:pt>
                <c:pt idx="53">
                  <c:v>149157599.66701901</c:v>
                </c:pt>
                <c:pt idx="54">
                  <c:v>151964359.145347</c:v>
                </c:pt>
                <c:pt idx="55">
                  <c:v>154703157.56854501</c:v>
                </c:pt>
                <c:pt idx="56">
                  <c:v>157374078.87719101</c:v>
                </c:pt>
                <c:pt idx="57">
                  <c:v>159977327.24868801</c:v>
                </c:pt>
                <c:pt idx="58">
                  <c:v>162513215.96347201</c:v>
                </c:pt>
                <c:pt idx="59">
                  <c:v>164982156.94103301</c:v>
                </c:pt>
                <c:pt idx="60">
                  <c:v>167384650.929463</c:v>
                </c:pt>
                <c:pt idx="61">
                  <c:v>169721278.329234</c:v>
                </c:pt>
                <c:pt idx="62">
                  <c:v>171992690.62953299</c:v>
                </c:pt>
                <c:pt idx="63">
                  <c:v>174199602.433678</c:v>
                </c:pt>
                <c:pt idx="64">
                  <c:v>176342784.04886901</c:v>
                </c:pt>
                <c:pt idx="65">
                  <c:v>178423054.61461499</c:v>
                </c:pt>
                <c:pt idx="66">
                  <c:v>180441275.74372199</c:v>
                </c:pt>
                <c:pt idx="67">
                  <c:v>182398345.64952701</c:v>
                </c:pt>
                <c:pt idx="68">
                  <c:v>184295193.733156</c:v>
                </c:pt>
                <c:pt idx="69">
                  <c:v>186132775.604871</c:v>
                </c:pt>
                <c:pt idx="70">
                  <c:v>187912068.51408699</c:v>
                </c:pt>
                <c:pt idx="71">
                  <c:v>189634067.16325599</c:v>
                </c:pt>
                <c:pt idx="72">
                  <c:v>191299779.88156301</c:v>
                </c:pt>
                <c:pt idx="73">
                  <c:v>192910225.13523</c:v>
                </c:pt>
                <c:pt idx="74">
                  <c:v>194466428.352126</c:v>
                </c:pt>
                <c:pt idx="75">
                  <c:v>195969419.03932899</c:v>
                </c:pt>
                <c:pt idx="76">
                  <c:v>197420228.17327499</c:v>
                </c:pt>
                <c:pt idx="77">
                  <c:v>198819885.843133</c:v>
                </c:pt>
                <c:pt idx="78">
                  <c:v>200169419.129022</c:v>
                </c:pt>
                <c:pt idx="79">
                  <c:v>201469850.197723</c:v>
                </c:pt>
                <c:pt idx="80">
                  <c:v>202722194.599473</c:v>
                </c:pt>
                <c:pt idx="81">
                  <c:v>203927459.75042799</c:v>
                </c:pt>
                <c:pt idx="82">
                  <c:v>205086643.58628699</c:v>
                </c:pt>
                <c:pt idx="83">
                  <c:v>206200733.37349501</c:v>
                </c:pt>
                <c:pt idx="84">
                  <c:v>207270704.66528001</c:v>
                </c:pt>
                <c:pt idx="85">
                  <c:v>208297520.39066201</c:v>
                </c:pt>
                <c:pt idx="86">
                  <c:v>209282130.06530601</c:v>
                </c:pt>
                <c:pt idx="87">
                  <c:v>210225469.11391699</c:v>
                </c:pt>
                <c:pt idx="88">
                  <c:v>211128458.29452699</c:v>
                </c:pt>
                <c:pt idx="89">
                  <c:v>211992003.21577299</c:v>
                </c:pt>
                <c:pt idx="90">
                  <c:v>212816993.93884799</c:v>
                </c:pt>
                <c:pt idx="91">
                  <c:v>213604304.65646401</c:v>
                </c:pt>
                <c:pt idx="92">
                  <c:v>214354793.44170001</c:v>
                </c:pt>
                <c:pt idx="93">
                  <c:v>215069302.06017601</c:v>
                </c:pt>
                <c:pt idx="94">
                  <c:v>215748655.83946201</c:v>
                </c:pt>
                <c:pt idx="95">
                  <c:v>216393663.590141</c:v>
                </c:pt>
                <c:pt idx="96">
                  <c:v>217005117.57334501</c:v>
                </c:pt>
                <c:pt idx="97">
                  <c:v>217583793.51003301</c:v>
                </c:pt>
                <c:pt idx="98">
                  <c:v>218130450.62761399</c:v>
                </c:pt>
                <c:pt idx="99">
                  <c:v>218645831.73992899</c:v>
                </c:pt>
                <c:pt idx="100">
                  <c:v>219130663.35688999</c:v>
                </c:pt>
                <c:pt idx="101">
                  <c:v>219585655.82040301</c:v>
                </c:pt>
                <c:pt idx="102">
                  <c:v>220011503.46349201</c:v>
                </c:pt>
                <c:pt idx="103">
                  <c:v>220408884.78977901</c:v>
                </c:pt>
                <c:pt idx="104">
                  <c:v>220778462.67076001</c:v>
                </c:pt>
                <c:pt idx="105">
                  <c:v>221120884.55849299</c:v>
                </c:pt>
                <c:pt idx="106">
                  <c:v>221436782.71156901</c:v>
                </c:pt>
                <c:pt idx="107">
                  <c:v>221726774.43239999</c:v>
                </c:pt>
                <c:pt idx="108">
                  <c:v>221991462.31404999</c:v>
                </c:pt>
                <c:pt idx="109">
                  <c:v>222231434.494991</c:v>
                </c:pt>
                <c:pt idx="110">
                  <c:v>222447264.92032501</c:v>
                </c:pt>
                <c:pt idx="111">
                  <c:v>222639513.60814101</c:v>
                </c:pt>
                <c:pt idx="112">
                  <c:v>222808726.919819</c:v>
                </c:pt>
                <c:pt idx="113">
                  <c:v>222955437.83319399</c:v>
                </c:pt>
                <c:pt idx="114">
                  <c:v>223080166.217614</c:v>
                </c:pt>
                <c:pt idx="115">
                  <c:v>223183419.110015</c:v>
                </c:pt>
                <c:pt idx="116">
                  <c:v>223265690.99123299</c:v>
                </c:pt>
                <c:pt idx="117">
                  <c:v>223327464.06186</c:v>
                </c:pt>
                <c:pt idx="118">
                  <c:v>223369208.517012</c:v>
                </c:pt>
                <c:pt idx="119">
                  <c:v>223391382.81945801</c:v>
                </c:pt>
                <c:pt idx="120">
                  <c:v>223394433.97062999</c:v>
                </c:pt>
                <c:pt idx="121">
                  <c:v>223378797.77906299</c:v>
                </c:pt>
                <c:pt idx="122">
                  <c:v>223344899.12591299</c:v>
                </c:pt>
                <c:pt idx="123">
                  <c:v>223293152.227193</c:v>
                </c:pt>
                <c:pt idx="124">
                  <c:v>223223960.89246699</c:v>
                </c:pt>
                <c:pt idx="125">
                  <c:v>223137718.779737</c:v>
                </c:pt>
                <c:pt idx="126">
                  <c:v>223034809.64631599</c:v>
                </c:pt>
                <c:pt idx="127">
                  <c:v>222915607.595521</c:v>
                </c:pt>
                <c:pt idx="128">
                  <c:v>222780477.31902501</c:v>
                </c:pt>
                <c:pt idx="129">
                  <c:v>222629774.33474401</c:v>
                </c:pt>
                <c:pt idx="130">
                  <c:v>222463845.22018701</c:v>
                </c:pt>
                <c:pt idx="131">
                  <c:v>222283027.84116</c:v>
                </c:pt>
                <c:pt idx="132">
                  <c:v>222087651.57579699</c:v>
                </c:pt>
                <c:pt idx="133">
                  <c:v>221878037.53386801</c:v>
                </c:pt>
                <c:pt idx="134">
                  <c:v>221654498.77134201</c:v>
                </c:pt>
                <c:pt idx="135">
                  <c:v>221417340.50020799</c:v>
                </c:pt>
                <c:pt idx="136">
                  <c:v>221166860.29354799</c:v>
                </c:pt>
                <c:pt idx="137">
                  <c:v>220903348.285887</c:v>
                </c:pt>
                <c:pt idx="138">
                  <c:v>220627087.36884499</c:v>
                </c:pt>
                <c:pt idx="139">
                  <c:v>220338353.38212401</c:v>
                </c:pt>
                <c:pt idx="140">
                  <c:v>220037415.29988399</c:v>
                </c:pt>
                <c:pt idx="141">
                  <c:v>219724535.412543</c:v>
                </c:pt>
                <c:pt idx="142">
                  <c:v>219399969.50407401</c:v>
                </c:pt>
                <c:pt idx="143">
                  <c:v>219063967.024847</c:v>
                </c:pt>
                <c:pt idx="144">
                  <c:v>218716771.26009899</c:v>
                </c:pt>
                <c:pt idx="145">
                  <c:v>218358619.494077</c:v>
                </c:pt>
                <c:pt idx="146">
                  <c:v>217989743.16995901</c:v>
                </c:pt>
                <c:pt idx="147">
                  <c:v>217610368.04560301</c:v>
                </c:pt>
                <c:pt idx="148">
                  <c:v>217220714.34521201</c:v>
                </c:pt>
                <c:pt idx="149">
                  <c:v>216820996.90700001</c:v>
                </c:pt>
                <c:pt idx="150">
                  <c:v>216411425.326931</c:v>
                </c:pt>
                <c:pt idx="151">
                  <c:v>215992204.09861901</c:v>
                </c:pt>
                <c:pt idx="152">
                  <c:v>215563532.74947301</c:v>
                </c:pt>
                <c:pt idx="153">
                  <c:v>215125605.97316</c:v>
                </c:pt>
                <c:pt idx="154">
                  <c:v>214678613.75849</c:v>
                </c:pt>
                <c:pt idx="155">
                  <c:v>214222741.514779</c:v>
                </c:pt>
                <c:pt idx="156">
                  <c:v>213758170.1938</c:v>
                </c:pt>
                <c:pt idx="157">
                  <c:v>213285076.408382</c:v>
                </c:pt>
                <c:pt idx="158">
                  <c:v>212803632.54776001</c:v>
                </c:pt>
                <c:pt idx="159">
                  <c:v>212314006.889734</c:v>
                </c:pt>
                <c:pt idx="160">
                  <c:v>211816363.70973501</c:v>
                </c:pt>
                <c:pt idx="161">
                  <c:v>211310863.386875</c:v>
                </c:pt>
                <c:pt idx="162">
                  <c:v>210797662.507047</c:v>
                </c:pt>
                <c:pt idx="163">
                  <c:v>210276913.963166</c:v>
                </c:pt>
                <c:pt idx="164">
                  <c:v>209748767.052614</c:v>
                </c:pt>
                <c:pt idx="165">
                  <c:v>209213367.57198101</c:v>
                </c:pt>
                <c:pt idx="166">
                  <c:v>208670857.909152</c:v>
                </c:pt>
                <c:pt idx="167">
                  <c:v>208121377.132826</c:v>
                </c:pt>
                <c:pt idx="168">
                  <c:v>207565061.07953799</c:v>
                </c:pt>
                <c:pt idx="169">
                  <c:v>207002042.438245</c:v>
                </c:pt>
                <c:pt idx="170">
                  <c:v>206432450.83254799</c:v>
                </c:pt>
                <c:pt idx="171">
                  <c:v>205856412.900608</c:v>
                </c:pt>
                <c:pt idx="172">
                  <c:v>205274052.372841</c:v>
                </c:pt>
                <c:pt idx="173">
                  <c:v>204685490.147421</c:v>
                </c:pt>
                <c:pt idx="174">
                  <c:v>204090844.363684</c:v>
                </c:pt>
                <c:pt idx="175">
                  <c:v>203490230.47347799</c:v>
                </c:pt>
                <c:pt idx="176">
                  <c:v>202883761.31051201</c:v>
                </c:pt>
                <c:pt idx="177">
                  <c:v>202271547.157774</c:v>
                </c:pt>
                <c:pt idx="178">
                  <c:v>201653695.813063</c:v>
                </c:pt>
                <c:pt idx="179">
                  <c:v>201030312.65269801</c:v>
                </c:pt>
                <c:pt idx="180">
                  <c:v>200401500.69343901</c:v>
                </c:pt>
                <c:pt idx="181">
                  <c:v>199767360.65269801</c:v>
                </c:pt>
                <c:pt idx="182">
                  <c:v>199127991.007065</c:v>
                </c:pt>
                <c:pt idx="183">
                  <c:v>198483488.04920501</c:v>
                </c:pt>
                <c:pt idx="184">
                  <c:v>197833945.94318399</c:v>
                </c:pt>
                <c:pt idx="185">
                  <c:v>197179456.77825499</c:v>
                </c:pt>
                <c:pt idx="186">
                  <c:v>196520110.621151</c:v>
                </c:pt>
                <c:pt idx="187">
                  <c:v>195855995.566937</c:v>
                </c:pt>
                <c:pt idx="188">
                  <c:v>195187197.78845701</c:v>
                </c:pt>
                <c:pt idx="189">
                  <c:v>194513801.58441001</c:v>
                </c:pt>
                <c:pt idx="190">
                  <c:v>193835889.42611</c:v>
                </c:pt>
                <c:pt idx="191">
                  <c:v>193153542.002958</c:v>
                </c:pt>
                <c:pt idx="192">
                  <c:v>192466838.26665899</c:v>
                </c:pt>
                <c:pt idx="193">
                  <c:v>191775855.47423601</c:v>
                </c:pt>
                <c:pt idx="194">
                  <c:v>191080669.229862</c:v>
                </c:pt>
                <c:pt idx="195">
                  <c:v>190381353.525552</c:v>
                </c:pt>
                <c:pt idx="196">
                  <c:v>189677980.780738</c:v>
                </c:pt>
                <c:pt idx="197">
                  <c:v>188970621.880779</c:v>
                </c:pt>
                <c:pt idx="198">
                  <c:v>188259346.21441701</c:v>
                </c:pt>
                <c:pt idx="199">
                  <c:v>187544221.710215</c:v>
                </c:pt>
                <c:pt idx="200">
                  <c:v>186825314.87201899</c:v>
                </c:pt>
                <c:pt idx="201">
                  <c:v>186102690.81345099</c:v>
                </c:pt>
                <c:pt idx="202">
                  <c:v>185376413.29148099</c:v>
                </c:pt>
                <c:pt idx="203">
                  <c:v>184646544.73909301</c:v>
                </c:pt>
                <c:pt idx="204">
                  <c:v>183913146.29707199</c:v>
                </c:pt>
                <c:pt idx="205">
                  <c:v>183176277.84494299</c:v>
                </c:pt>
                <c:pt idx="206">
                  <c:v>182435998.031084</c:v>
                </c:pt>
                <c:pt idx="207">
                  <c:v>181692364.30203</c:v>
                </c:pt>
                <c:pt idx="208">
                  <c:v>180945432.931005</c:v>
                </c:pt>
                <c:pt idx="209">
                  <c:v>180195259.04569501</c:v>
                </c:pt>
                <c:pt idx="210">
                  <c:v>179441896.65527701</c:v>
                </c:pt>
                <c:pt idx="211">
                  <c:v>178685398.67674699</c:v>
                </c:pt>
                <c:pt idx="212">
                  <c:v>177925816.96054301</c:v>
                </c:pt>
                <c:pt idx="213">
                  <c:v>177163202.315503</c:v>
                </c:pt>
                <c:pt idx="214">
                  <c:v>176397604.53315601</c:v>
                </c:pt>
                <c:pt idx="215">
                  <c:v>175629072.411392</c:v>
                </c:pt>
                <c:pt idx="216">
                  <c:v>174857653.777504</c:v>
                </c:pt>
                <c:pt idx="217">
                  <c:v>174083395.510629</c:v>
                </c:pt>
                <c:pt idx="218">
                  <c:v>173306343.563613</c:v>
                </c:pt>
                <c:pt idx="219">
                  <c:v>172526542.98430201</c:v>
                </c:pt>
                <c:pt idx="220">
                  <c:v>171744037.93628699</c:v>
                </c:pt>
                <c:pt idx="221">
                  <c:v>170958871.71911299</c:v>
                </c:pt>
                <c:pt idx="222">
                  <c:v>170171086.787963</c:v>
                </c:pt>
                <c:pt idx="223">
                  <c:v>169380724.77284399</c:v>
                </c:pt>
                <c:pt idx="224">
                  <c:v>168587826.49728</c:v>
                </c:pt>
                <c:pt idx="225">
                  <c:v>167792431.996519</c:v>
                </c:pt>
                <c:pt idx="226">
                  <c:v>166994580.53529301</c:v>
                </c:pt>
                <c:pt idx="227">
                  <c:v>166194310.625108</c:v>
                </c:pt>
                <c:pt idx="228">
                  <c:v>165391660.04110801</c:v>
                </c:pt>
                <c:pt idx="229">
                  <c:v>164586665.838512</c:v>
                </c:pt>
                <c:pt idx="230">
                  <c:v>163779364.36862701</c:v>
                </c:pt>
                <c:pt idx="231">
                  <c:v>162969791.294471</c:v>
                </c:pt>
                <c:pt idx="232">
                  <c:v>162157981.60599601</c:v>
                </c:pt>
                <c:pt idx="233">
                  <c:v>161343969.63493001</c:v>
                </c:pt>
                <c:pt idx="234">
                  <c:v>160527789.06925401</c:v>
                </c:pt>
                <c:pt idx="235">
                  <c:v>159709472.96731099</c:v>
                </c:pt>
                <c:pt idx="236">
                  <c:v>158889053.77157399</c:v>
                </c:pt>
                <c:pt idx="237">
                  <c:v>158066563.322065</c:v>
                </c:pt>
                <c:pt idx="238">
                  <c:v>157242032.86944601</c:v>
                </c:pt>
                <c:pt idx="239">
                  <c:v>156415493.08778799</c:v>
                </c:pt>
                <c:pt idx="240">
                  <c:v>155586974.087024</c:v>
                </c:pt>
                <c:pt idx="241">
                  <c:v>154756505.4251</c:v>
                </c:pt>
                <c:pt idx="242">
                  <c:v>153924116.11982799</c:v>
                </c:pt>
                <c:pt idx="243">
                  <c:v>153089834.660449</c:v>
                </c:pt>
                <c:pt idx="244">
                  <c:v>152253689.01891401</c:v>
                </c:pt>
                <c:pt idx="245">
                  <c:v>151415706.660896</c:v>
                </c:pt>
                <c:pt idx="246">
                  <c:v>150575914.55653</c:v>
                </c:pt>
                <c:pt idx="247">
                  <c:v>149734339.19090101</c:v>
                </c:pt>
                <c:pt idx="248">
                  <c:v>148891006.57427201</c:v>
                </c:pt>
                <c:pt idx="249">
                  <c:v>148045942.25207099</c:v>
                </c:pt>
                <c:pt idx="250">
                  <c:v>147199171.31464201</c:v>
                </c:pt>
                <c:pt idx="251">
                  <c:v>146350718.406755</c:v>
                </c:pt>
                <c:pt idx="252">
                  <c:v>145500607.73689899</c:v>
                </c:pt>
                <c:pt idx="253">
                  <c:v>144648863.08634701</c:v>
                </c:pt>
                <c:pt idx="254">
                  <c:v>143795507.81801501</c:v>
                </c:pt>
                <c:pt idx="255">
                  <c:v>142940564.88509899</c:v>
                </c:pt>
                <c:pt idx="256">
                  <c:v>142084056.83952299</c:v>
                </c:pt>
                <c:pt idx="257">
                  <c:v>141226005.84018001</c:v>
                </c:pt>
                <c:pt idx="258">
                  <c:v>140366433.660981</c:v>
                </c:pt>
                <c:pt idx="259">
                  <c:v>139505361.69872001</c:v>
                </c:pt>
                <c:pt idx="260">
                  <c:v>138642810.98075101</c:v>
                </c:pt>
                <c:pt idx="261">
                  <c:v>137778802.17248899</c:v>
                </c:pt>
                <c:pt idx="262">
                  <c:v>136913355.584741</c:v>
                </c:pt>
                <c:pt idx="263">
                  <c:v>136046491.18085799</c:v>
                </c:pt>
                <c:pt idx="264">
                  <c:v>135178228.58373299</c:v>
                </c:pt>
                <c:pt idx="265">
                  <c:v>134308587.08263099</c:v>
                </c:pt>
                <c:pt idx="266">
                  <c:v>133437585.63986801</c:v>
                </c:pt>
                <c:pt idx="267">
                  <c:v>132565242.897331</c:v>
                </c:pt>
                <c:pt idx="268">
                  <c:v>131691577.182855</c:v>
                </c:pt>
                <c:pt idx="269">
                  <c:v>130816606.516452</c:v>
                </c:pt>
                <c:pt idx="270">
                  <c:v>129940348.6164</c:v>
                </c:pt>
                <c:pt idx="271">
                  <c:v>129062820.905196</c:v>
                </c:pt>
                <c:pt idx="272">
                  <c:v>128184040.51537</c:v>
                </c:pt>
                <c:pt idx="273">
                  <c:v>127304024.295175</c:v>
                </c:pt>
                <c:pt idx="274">
                  <c:v>126422788.81414101</c:v>
                </c:pt>
                <c:pt idx="275">
                  <c:v>125540350.368515</c:v>
                </c:pt>
                <c:pt idx="276">
                  <c:v>124656724.98657</c:v>
                </c:pt>
                <c:pt idx="277">
                  <c:v>123771928.43380199</c:v>
                </c:pt>
                <c:pt idx="278">
                  <c:v>122885976.21800999</c:v>
                </c:pt>
                <c:pt idx="279">
                  <c:v>121998883.594264</c:v>
                </c:pt>
                <c:pt idx="280">
                  <c:v>121110665.56976099</c:v>
                </c:pt>
                <c:pt idx="281">
                  <c:v>120221336.90857799</c:v>
                </c:pt>
                <c:pt idx="282">
                  <c:v>119330912.13631999</c:v>
                </c:pt>
                <c:pt idx="283">
                  <c:v>118439405.544661</c:v>
                </c:pt>
                <c:pt idx="284">
                  <c:v>117546831.195793</c:v>
                </c:pt>
                <c:pt idx="285">
                  <c:v>116653202.92677499</c:v>
                </c:pt>
                <c:pt idx="286">
                  <c:v>115758534.353788</c:v>
                </c:pt>
                <c:pt idx="287">
                  <c:v>114862838.876295</c:v>
                </c:pt>
                <c:pt idx="288">
                  <c:v>113966129.681118</c:v>
                </c:pt>
                <c:pt idx="289">
                  <c:v>113068419.746419</c:v>
                </c:pt>
                <c:pt idx="290">
                  <c:v>112169721.84559999</c:v>
                </c:pt>
                <c:pt idx="291">
                  <c:v>111270048.55112299</c:v>
                </c:pt>
                <c:pt idx="292">
                  <c:v>110369412.23823901</c:v>
                </c:pt>
                <c:pt idx="293">
                  <c:v>109467825.08864599</c:v>
                </c:pt>
                <c:pt idx="294">
                  <c:v>108565299.094064</c:v>
                </c:pt>
                <c:pt idx="295">
                  <c:v>107661846.059737</c:v>
                </c:pt>
                <c:pt idx="296">
                  <c:v>106757477.60786299</c:v>
                </c:pt>
                <c:pt idx="297">
                  <c:v>105852205.180944</c:v>
                </c:pt>
                <c:pt idx="298">
                  <c:v>104946040.045073</c:v>
                </c:pt>
                <c:pt idx="299">
                  <c:v>104038993.29314999</c:v>
                </c:pt>
                <c:pt idx="300">
                  <c:v>103131075.84803</c:v>
                </c:pt>
                <c:pt idx="301">
                  <c:v>102222298.46560501</c:v>
                </c:pt>
                <c:pt idx="302">
                  <c:v>101312671.73782</c:v>
                </c:pt>
                <c:pt idx="303">
                  <c:v>100402206.095633</c:v>
                </c:pt>
                <c:pt idx="304">
                  <c:v>99490911.811909601</c:v>
                </c:pt>
                <c:pt idx="305">
                  <c:v>98578799.004252195</c:v>
                </c:pt>
                <c:pt idx="306">
                  <c:v>97665877.637781695</c:v>
                </c:pt>
                <c:pt idx="307">
                  <c:v>96752157.527855307</c:v>
                </c:pt>
                <c:pt idx="308">
                  <c:v>95837648.3427293</c:v>
                </c:pt>
                <c:pt idx="309">
                  <c:v>94922359.606169</c:v>
                </c:pt>
                <c:pt idx="310">
                  <c:v>94006300.700004905</c:v>
                </c:pt>
                <c:pt idx="311">
                  <c:v>93089480.866636097</c:v>
                </c:pt>
                <c:pt idx="312">
                  <c:v>92171909.211484104</c:v>
                </c:pt>
                <c:pt idx="313">
                  <c:v>91253594.705395803</c:v>
                </c:pt>
                <c:pt idx="314">
                  <c:v>90334546.186999604</c:v>
                </c:pt>
                <c:pt idx="315">
                  <c:v>89414772.365012005</c:v>
                </c:pt>
                <c:pt idx="316">
                  <c:v>88494281.820500106</c:v>
                </c:pt>
                <c:pt idx="317">
                  <c:v>87573083.009096995</c:v>
                </c:pt>
                <c:pt idx="318">
                  <c:v>86651184.263174102</c:v>
                </c:pt>
                <c:pt idx="319">
                  <c:v>85728593.793969706</c:v>
                </c:pt>
                <c:pt idx="320">
                  <c:v>84805319.693674996</c:v>
                </c:pt>
                <c:pt idx="321">
                  <c:v>83881369.937479496</c:v>
                </c:pt>
                <c:pt idx="322">
                  <c:v>82956752.385576099</c:v>
                </c:pt>
                <c:pt idx="323">
                  <c:v>82031474.785124704</c:v>
                </c:pt>
                <c:pt idx="324">
                  <c:v>81105544.772179797</c:v>
                </c:pt>
                <c:pt idx="325">
                  <c:v>80178969.873579293</c:v>
                </c:pt>
                <c:pt idx="326">
                  <c:v>79251757.508794799</c:v>
                </c:pt>
                <c:pt idx="327">
                  <c:v>78323914.991749302</c:v>
                </c:pt>
                <c:pt idx="328">
                  <c:v>77395449.532594904</c:v>
                </c:pt>
                <c:pt idx="329">
                  <c:v>76466368.239460498</c:v>
                </c:pt>
                <c:pt idx="330">
                  <c:v>75536678.120162696</c:v>
                </c:pt>
                <c:pt idx="331">
                  <c:v>74606386.083884194</c:v>
                </c:pt>
                <c:pt idx="332">
                  <c:v>73675498.942821398</c:v>
                </c:pt>
                <c:pt idx="333">
                  <c:v>72744023.413797498</c:v>
                </c:pt>
                <c:pt idx="334">
                  <c:v>71811966.119847894</c:v>
                </c:pt>
                <c:pt idx="335">
                  <c:v>70879333.591772497</c:v>
                </c:pt>
                <c:pt idx="336">
                  <c:v>69946132.269659996</c:v>
                </c:pt>
                <c:pt idx="337">
                  <c:v>69012368.504382402</c:v>
                </c:pt>
                <c:pt idx="338">
                  <c:v>68078048.559062093</c:v>
                </c:pt>
                <c:pt idx="339">
                  <c:v>67143178.610509902</c:v>
                </c:pt>
                <c:pt idx="340">
                  <c:v>66207764.7506366</c:v>
                </c:pt>
                <c:pt idx="341">
                  <c:v>65271812.987838</c:v>
                </c:pt>
                <c:pt idx="342">
                  <c:v>64335329.2483541</c:v>
                </c:pt>
                <c:pt idx="343">
                  <c:v>63398319.377601303</c:v>
                </c:pt>
                <c:pt idx="344">
                  <c:v>62460789.141481899</c:v>
                </c:pt>
                <c:pt idx="345">
                  <c:v>61522744.227667801</c:v>
                </c:pt>
                <c:pt idx="346">
                  <c:v>60584190.246860601</c:v>
                </c:pt>
                <c:pt idx="347">
                  <c:v>59645132.734027699</c:v>
                </c:pt>
                <c:pt idx="348">
                  <c:v>58705577.1496168</c:v>
                </c:pt>
                <c:pt idx="349">
                  <c:v>57765528.880746797</c:v>
                </c:pt>
                <c:pt idx="350">
                  <c:v>56824993.242377602</c:v>
                </c:pt>
              </c:numCache>
            </c:numRef>
          </c:val>
          <c:smooth val="1"/>
          <c:extLst>
            <c:ext xmlns:c16="http://schemas.microsoft.com/office/drawing/2014/chart" uri="{C3380CC4-5D6E-409C-BE32-E72D297353CC}">
              <c16:uniqueId val="{00000003-CAAF-D149-905F-7DCB20CEA48E}"/>
            </c:ext>
          </c:extLst>
        </c:ser>
        <c:dLbls>
          <c:showLegendKey val="0"/>
          <c:showVal val="0"/>
          <c:showCatName val="0"/>
          <c:showSerName val="0"/>
          <c:showPercent val="0"/>
          <c:showBubbleSize val="0"/>
        </c:dLbls>
        <c:smooth val="0"/>
        <c:axId val="10944495"/>
        <c:axId val="23322447"/>
      </c:lineChart>
      <c:catAx>
        <c:axId val="10944495"/>
        <c:scaling>
          <c:orientation val="minMax"/>
        </c:scaling>
        <c:delete val="0"/>
        <c:axPos val="b"/>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ru-RU"/>
          </a:p>
        </c:txPr>
        <c:crossAx val="23322447"/>
        <c:crosses val="autoZero"/>
        <c:auto val="1"/>
        <c:lblAlgn val="ctr"/>
        <c:lblOffset val="100"/>
        <c:noMultiLvlLbl val="0"/>
      </c:catAx>
      <c:valAx>
        <c:axId val="23322447"/>
        <c:scaling>
          <c:orientation val="minMax"/>
          <c:min val="-10000000"/>
        </c:scaling>
        <c:delete val="0"/>
        <c:axPos val="l"/>
        <c:title>
          <c:tx>
            <c:rich>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a:t>Expected ROAS by the end of the year (mio rub)</a:t>
                </a:r>
                <a:endParaRPr lang="ru-RU"/>
              </a:p>
            </c:rich>
          </c:tx>
          <c:layout>
            <c:manualLayout>
              <c:xMode val="edge"/>
              <c:yMode val="edge"/>
              <c:x val="2.9777093833796925E-2"/>
              <c:y val="0.1241743419189761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ru-RU"/>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ru-RU"/>
          </a:p>
        </c:txPr>
        <c:crossAx val="10944495"/>
        <c:crosses val="autoZero"/>
        <c:crossBetween val="between"/>
        <c:majorUnit val="50000000"/>
        <c:dispUnits>
          <c:builtInUnit val="m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chemeClr val="bg1"/>
          </a:solidFill>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en-US"/>
              <a:t>Total ROAS curve (mio rub)</a:t>
            </a:r>
          </a:p>
        </c:rich>
      </c:tx>
      <c:layout>
        <c:manualLayout>
          <c:xMode val="edge"/>
          <c:yMode val="edge"/>
          <c:x val="0.43295681653290824"/>
          <c:y val="8.5499704893355552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ru-RU"/>
        </a:p>
      </c:txPr>
    </c:title>
    <c:autoTitleDeleted val="0"/>
    <c:plotArea>
      <c:layout>
        <c:manualLayout>
          <c:layoutTarget val="inner"/>
          <c:xMode val="edge"/>
          <c:yMode val="edge"/>
          <c:x val="4.1028521344864018E-2"/>
          <c:y val="0.14150398663341401"/>
          <c:w val="0.93380799077786825"/>
          <c:h val="0.75109647775716548"/>
        </c:manualLayout>
      </c:layout>
      <c:lineChart>
        <c:grouping val="standard"/>
        <c:varyColors val="0"/>
        <c:ser>
          <c:idx val="0"/>
          <c:order val="0"/>
          <c:spPr>
            <a:ln w="28575" cap="rnd">
              <a:solidFill>
                <a:schemeClr val="accent4"/>
              </a:solidFill>
              <a:round/>
            </a:ln>
            <a:effectLst/>
          </c:spPr>
          <c:marker>
            <c:symbol val="none"/>
          </c:marker>
          <c:val>
            <c:numRef>
              <c:f>'Applications, profits'!$BC$3:$BC$1002</c:f>
              <c:numCache>
                <c:formatCode>General</c:formatCode>
                <c:ptCount val="1000"/>
                <c:pt idx="0">
                  <c:v>6.5725377940685901</c:v>
                </c:pt>
                <c:pt idx="1">
                  <c:v>12.9642660620773</c:v>
                </c:pt>
                <c:pt idx="2">
                  <c:v>19.179502207559299</c:v>
                </c:pt>
                <c:pt idx="3">
                  <c:v>25.222460152126398</c:v>
                </c:pt>
                <c:pt idx="4">
                  <c:v>31.097253430369001</c:v>
                </c:pt>
                <c:pt idx="5">
                  <c:v>36.807897333991797</c:v>
                </c:pt>
                <c:pt idx="6">
                  <c:v>42.3583112416853</c:v>
                </c:pt>
                <c:pt idx="7">
                  <c:v>47.752320963457102</c:v>
                </c:pt>
                <c:pt idx="8">
                  <c:v>52.993661494108402</c:v>
                </c:pt>
                <c:pt idx="9">
                  <c:v>58.085977118585497</c:v>
                </c:pt>
                <c:pt idx="10">
                  <c:v>63.032826090449603</c:v>
                </c:pt>
                <c:pt idx="11">
                  <c:v>67.837682811017899</c:v>
                </c:pt>
                <c:pt idx="12">
                  <c:v>72.503937850238501</c:v>
                </c:pt>
                <c:pt idx="13">
                  <c:v>77.034897783361401</c:v>
                </c:pt>
                <c:pt idx="14">
                  <c:v>81.433795931309106</c:v>
                </c:pt>
                <c:pt idx="15">
                  <c:v>85.703785921433706</c:v>
                </c:pt>
                <c:pt idx="16">
                  <c:v>89.847941919858599</c:v>
                </c:pt>
                <c:pt idx="17">
                  <c:v>93.869272209514406</c:v>
                </c:pt>
                <c:pt idx="18">
                  <c:v>97.770708032547205</c:v>
                </c:pt>
                <c:pt idx="19">
                  <c:v>101.555113336906</c:v>
                </c:pt>
                <c:pt idx="20">
                  <c:v>105.22528061412</c:v>
                </c:pt>
                <c:pt idx="21">
                  <c:v>108.78708991533701</c:v>
                </c:pt>
                <c:pt idx="22">
                  <c:v>112.297895428627</c:v>
                </c:pt>
                <c:pt idx="23">
                  <c:v>115.778367831959</c:v>
                </c:pt>
                <c:pt idx="24">
                  <c:v>119.22870885773899</c:v>
                </c:pt>
                <c:pt idx="25">
                  <c:v>122.649122227794</c:v>
                </c:pt>
                <c:pt idx="26">
                  <c:v>126.03980919963</c:v>
                </c:pt>
                <c:pt idx="27">
                  <c:v>129.40096967734399</c:v>
                </c:pt>
                <c:pt idx="28">
                  <c:v>132.732801686686</c:v>
                </c:pt>
                <c:pt idx="29">
                  <c:v>136.03550300710901</c:v>
                </c:pt>
                <c:pt idx="30">
                  <c:v>139.30926999232</c:v>
                </c:pt>
                <c:pt idx="31">
                  <c:v>142.55429673880701</c:v>
                </c:pt>
                <c:pt idx="32">
                  <c:v>145.77077799643601</c:v>
                </c:pt>
                <c:pt idx="33">
                  <c:v>148.95890285097801</c:v>
                </c:pt>
                <c:pt idx="34">
                  <c:v>152.11886339942299</c:v>
                </c:pt>
                <c:pt idx="35">
                  <c:v>155.250849045552</c:v>
                </c:pt>
                <c:pt idx="36">
                  <c:v>158.35504791087499</c:v>
                </c:pt>
                <c:pt idx="37">
                  <c:v>161.43164687166501</c:v>
                </c:pt>
                <c:pt idx="38">
                  <c:v>164.48083022194501</c:v>
                </c:pt>
                <c:pt idx="39">
                  <c:v>167.502784771546</c:v>
                </c:pt>
                <c:pt idx="40">
                  <c:v>170.49769255751599</c:v>
                </c:pt>
                <c:pt idx="41">
                  <c:v>173.46573538889399</c:v>
                </c:pt>
                <c:pt idx="42">
                  <c:v>176.40709392206699</c:v>
                </c:pt>
                <c:pt idx="43">
                  <c:v>179.32194760520599</c:v>
                </c:pt>
                <c:pt idx="44">
                  <c:v>182.21047467765999</c:v>
                </c:pt>
                <c:pt idx="45">
                  <c:v>185.07285217954399</c:v>
                </c:pt>
                <c:pt idx="46">
                  <c:v>187.90926024101401</c:v>
                </c:pt>
                <c:pt idx="47">
                  <c:v>190.71986501455001</c:v>
                </c:pt>
                <c:pt idx="48">
                  <c:v>193.504841621107</c:v>
                </c:pt>
                <c:pt idx="49">
                  <c:v>196.264367599765</c:v>
                </c:pt>
                <c:pt idx="50">
                  <c:v>198.99861153536301</c:v>
                </c:pt>
                <c:pt idx="51">
                  <c:v>201.70774341604599</c:v>
                </c:pt>
                <c:pt idx="52">
                  <c:v>204.39193211869201</c:v>
                </c:pt>
                <c:pt idx="53">
                  <c:v>207.05134538801201</c:v>
                </c:pt>
                <c:pt idx="54">
                  <c:v>209.68614983423899</c:v>
                </c:pt>
                <c:pt idx="55">
                  <c:v>212.29651094596699</c:v>
                </c:pt>
                <c:pt idx="56">
                  <c:v>214.88259309931499</c:v>
                </c:pt>
                <c:pt idx="57">
                  <c:v>217.44455956546099</c:v>
                </c:pt>
                <c:pt idx="58">
                  <c:v>219.982572517823</c:v>
                </c:pt>
                <c:pt idx="59">
                  <c:v>222.496793039181</c:v>
                </c:pt>
                <c:pt idx="60">
                  <c:v>224.98738112886201</c:v>
                </c:pt>
                <c:pt idx="61">
                  <c:v>227.454495709931</c:v>
                </c:pt>
                <c:pt idx="62">
                  <c:v>229.898297132332</c:v>
                </c:pt>
                <c:pt idx="63">
                  <c:v>232.31893723095001</c:v>
                </c:pt>
                <c:pt idx="64">
                  <c:v>234.716571643516</c:v>
                </c:pt>
                <c:pt idx="65">
                  <c:v>237.091360154151</c:v>
                </c:pt>
                <c:pt idx="66">
                  <c:v>239.44345388445601</c:v>
                </c:pt>
                <c:pt idx="67">
                  <c:v>241.77300545041101</c:v>
                </c:pt>
                <c:pt idx="68">
                  <c:v>244.08016644103199</c:v>
                </c:pt>
                <c:pt idx="69">
                  <c:v>246.36508744014</c:v>
                </c:pt>
                <c:pt idx="70">
                  <c:v>248.62792141654501</c:v>
                </c:pt>
                <c:pt idx="71">
                  <c:v>250.868810083684</c:v>
                </c:pt>
                <c:pt idx="72">
                  <c:v>253.08790514567599</c:v>
                </c:pt>
                <c:pt idx="73">
                  <c:v>255.28535168935301</c:v>
                </c:pt>
                <c:pt idx="74">
                  <c:v>257.46129610317001</c:v>
                </c:pt>
                <c:pt idx="75">
                  <c:v>259.61588297428199</c:v>
                </c:pt>
                <c:pt idx="76">
                  <c:v>261.749256017292</c:v>
                </c:pt>
                <c:pt idx="77">
                  <c:v>263.86155769061799</c:v>
                </c:pt>
                <c:pt idx="78">
                  <c:v>265.952929642946</c:v>
                </c:pt>
                <c:pt idx="79">
                  <c:v>268.02351273465399</c:v>
                </c:pt>
                <c:pt idx="80">
                  <c:v>270.07344675019101</c:v>
                </c:pt>
                <c:pt idx="81">
                  <c:v>272.10287059811998</c:v>
                </c:pt>
                <c:pt idx="82">
                  <c:v>274.111922172785</c:v>
                </c:pt>
                <c:pt idx="83">
                  <c:v>276.10073425754399</c:v>
                </c:pt>
                <c:pt idx="84">
                  <c:v>278.06945132405701</c:v>
                </c:pt>
                <c:pt idx="85">
                  <c:v>280.018204357613</c:v>
                </c:pt>
                <c:pt idx="86">
                  <c:v>281.94712760845101</c:v>
                </c:pt>
                <c:pt idx="87">
                  <c:v>283.85635443233002</c:v>
                </c:pt>
                <c:pt idx="88">
                  <c:v>285.74601732687898</c:v>
                </c:pt>
                <c:pt idx="89">
                  <c:v>287.61625188801202</c:v>
                </c:pt>
                <c:pt idx="90">
                  <c:v>289.46718095517798</c:v>
                </c:pt>
                <c:pt idx="91">
                  <c:v>291.29893881674701</c:v>
                </c:pt>
                <c:pt idx="92">
                  <c:v>293.11165155077998</c:v>
                </c:pt>
                <c:pt idx="93">
                  <c:v>294.90545166783801</c:v>
                </c:pt>
                <c:pt idx="94">
                  <c:v>296.68046293815001</c:v>
                </c:pt>
                <c:pt idx="95">
                  <c:v>298.43681269563899</c:v>
                </c:pt>
                <c:pt idx="96">
                  <c:v>300.17462656785398</c:v>
                </c:pt>
                <c:pt idx="97">
                  <c:v>301.89402918078599</c:v>
                </c:pt>
                <c:pt idx="98">
                  <c:v>303.59514434783398</c:v>
                </c:pt>
                <c:pt idx="99">
                  <c:v>305.27809504902501</c:v>
                </c:pt>
                <c:pt idx="100">
                  <c:v>306.94300347106002</c:v>
                </c:pt>
                <c:pt idx="101">
                  <c:v>308.58999082864398</c:v>
                </c:pt>
                <c:pt idx="102">
                  <c:v>310.21917772574</c:v>
                </c:pt>
                <c:pt idx="103">
                  <c:v>311.83068363023699</c:v>
                </c:pt>
                <c:pt idx="104">
                  <c:v>313.42462794479098</c:v>
                </c:pt>
                <c:pt idx="105">
                  <c:v>315.00112853424002</c:v>
                </c:pt>
                <c:pt idx="106">
                  <c:v>316.56030266550698</c:v>
                </c:pt>
                <c:pt idx="107">
                  <c:v>318.10226685686803</c:v>
                </c:pt>
                <c:pt idx="108">
                  <c:v>319.62713684292601</c:v>
                </c:pt>
                <c:pt idx="109">
                  <c:v>321.135027579493</c:v>
                </c:pt>
                <c:pt idx="110">
                  <c:v>322.62605325125799</c:v>
                </c:pt>
                <c:pt idx="111">
                  <c:v>324.10032729511801</c:v>
                </c:pt>
                <c:pt idx="112">
                  <c:v>325.55796244607097</c:v>
                </c:pt>
                <c:pt idx="113">
                  <c:v>326.99907068304401</c:v>
                </c:pt>
                <c:pt idx="114">
                  <c:v>328.42376299485699</c:v>
                </c:pt>
                <c:pt idx="115">
                  <c:v>329.832149544316</c:v>
                </c:pt>
                <c:pt idx="116">
                  <c:v>331.22434003211902</c:v>
                </c:pt>
                <c:pt idx="117">
                  <c:v>332.600443481083</c:v>
                </c:pt>
                <c:pt idx="118">
                  <c:v>333.960568103936</c:v>
                </c:pt>
                <c:pt idx="119">
                  <c:v>335.30482135677499</c:v>
                </c:pt>
                <c:pt idx="120">
                  <c:v>336.63330997036797</c:v>
                </c:pt>
                <c:pt idx="121">
                  <c:v>337.946139917621</c:v>
                </c:pt>
                <c:pt idx="122">
                  <c:v>339.24341634370199</c:v>
                </c:pt>
                <c:pt idx="123">
                  <c:v>340.52524389963003</c:v>
                </c:pt>
                <c:pt idx="124">
                  <c:v>341.79172680861097</c:v>
                </c:pt>
                <c:pt idx="125">
                  <c:v>343.04296828238103</c:v>
                </c:pt>
                <c:pt idx="126">
                  <c:v>344.27907061670402</c:v>
                </c:pt>
                <c:pt idx="127">
                  <c:v>345.50013547935902</c:v>
                </c:pt>
                <c:pt idx="128">
                  <c:v>346.70626424218102</c:v>
                </c:pt>
                <c:pt idx="129">
                  <c:v>347.90152108418602</c:v>
                </c:pt>
                <c:pt idx="130">
                  <c:v>349.09414326137801</c:v>
                </c:pt>
                <c:pt idx="131">
                  <c:v>350.284386980671</c:v>
                </c:pt>
                <c:pt idx="132">
                  <c:v>351.47225482086702</c:v>
                </c:pt>
                <c:pt idx="133">
                  <c:v>352.65774935881899</c:v>
                </c:pt>
                <c:pt idx="134">
                  <c:v>353.84087316998699</c:v>
                </c:pt>
                <c:pt idx="135">
                  <c:v>355.02162882852298</c:v>
                </c:pt>
                <c:pt idx="136">
                  <c:v>356.20001888510302</c:v>
                </c:pt>
                <c:pt idx="137">
                  <c:v>357.37604592804399</c:v>
                </c:pt>
                <c:pt idx="138">
                  <c:v>358.54971250483601</c:v>
                </c:pt>
                <c:pt idx="139">
                  <c:v>359.72102006765698</c:v>
                </c:pt>
                <c:pt idx="140">
                  <c:v>360.889973335467</c:v>
                </c:pt>
                <c:pt idx="141">
                  <c:v>362.05657383524499</c:v>
                </c:pt>
                <c:pt idx="142">
                  <c:v>363.22082413348801</c:v>
                </c:pt>
                <c:pt idx="143">
                  <c:v>364.38272677592499</c:v>
                </c:pt>
                <c:pt idx="144">
                  <c:v>365.54228429264998</c:v>
                </c:pt>
                <c:pt idx="145">
                  <c:v>366.699499211187</c:v>
                </c:pt>
                <c:pt idx="146">
                  <c:v>367.85437406903901</c:v>
                </c:pt>
                <c:pt idx="147">
                  <c:v>369.00691140651702</c:v>
                </c:pt>
                <c:pt idx="148">
                  <c:v>370.157113763675</c:v>
                </c:pt>
                <c:pt idx="149">
                  <c:v>371.30498367370501</c:v>
                </c:pt>
                <c:pt idx="150">
                  <c:v>372.45052366714498</c:v>
                </c:pt>
                <c:pt idx="151">
                  <c:v>373.59373627119197</c:v>
                </c:pt>
                <c:pt idx="152">
                  <c:v>374.73462401032901</c:v>
                </c:pt>
                <c:pt idx="153">
                  <c:v>375.873189406319</c:v>
                </c:pt>
                <c:pt idx="154">
                  <c:v>377.00943497852398</c:v>
                </c:pt>
                <c:pt idx="155">
                  <c:v>378.14336324324</c:v>
                </c:pt>
                <c:pt idx="156">
                  <c:v>379.274976714285</c:v>
                </c:pt>
                <c:pt idx="157">
                  <c:v>380.40427790240398</c:v>
                </c:pt>
                <c:pt idx="158">
                  <c:v>381.53127199596599</c:v>
                </c:pt>
                <c:pt idx="159">
                  <c:v>382.655956149784</c:v>
                </c:pt>
                <c:pt idx="160">
                  <c:v>383.778335536984</c:v>
                </c:pt>
                <c:pt idx="161">
                  <c:v>384.89841265838402</c:v>
                </c:pt>
                <c:pt idx="162">
                  <c:v>386.01619001091399</c:v>
                </c:pt>
                <c:pt idx="163">
                  <c:v>387.13167008998801</c:v>
                </c:pt>
                <c:pt idx="164">
                  <c:v>388.24485538700202</c:v>
                </c:pt>
                <c:pt idx="165">
                  <c:v>389.35574839062002</c:v>
                </c:pt>
                <c:pt idx="166">
                  <c:v>390.46434880007803</c:v>
                </c:pt>
                <c:pt idx="167">
                  <c:v>391.57066468887899</c:v>
                </c:pt>
                <c:pt idx="168">
                  <c:v>392.67469572765702</c:v>
                </c:pt>
                <c:pt idx="169">
                  <c:v>393.77644433991998</c:v>
                </c:pt>
                <c:pt idx="170">
                  <c:v>394.875913232968</c:v>
                </c:pt>
                <c:pt idx="171">
                  <c:v>395.97310627975003</c:v>
                </c:pt>
                <c:pt idx="172">
                  <c:v>397.068022860089</c:v>
                </c:pt>
                <c:pt idx="173">
                  <c:v>398.16066839727</c:v>
                </c:pt>
                <c:pt idx="174">
                  <c:v>399.25104162854097</c:v>
                </c:pt>
                <c:pt idx="175">
                  <c:v>400.33914801714701</c:v>
                </c:pt>
                <c:pt idx="176">
                  <c:v>401.424989319529</c:v>
                </c:pt>
                <c:pt idx="177">
                  <c:v>402.508567990095</c:v>
                </c:pt>
                <c:pt idx="178">
                  <c:v>403.58988648563002</c:v>
                </c:pt>
                <c:pt idx="179">
                  <c:v>404.668947254915</c:v>
                </c:pt>
                <c:pt idx="180">
                  <c:v>405.74575274736799</c:v>
                </c:pt>
                <c:pt idx="181">
                  <c:v>406.82030541079001</c:v>
                </c:pt>
                <c:pt idx="182">
                  <c:v>407.892607688233</c:v>
                </c:pt>
                <c:pt idx="183">
                  <c:v>408.96266202053903</c:v>
                </c:pt>
                <c:pt idx="184">
                  <c:v>410.03047084646198</c:v>
                </c:pt>
                <c:pt idx="185">
                  <c:v>411.096036603779</c:v>
                </c:pt>
                <c:pt idx="186">
                  <c:v>412.15936172000397</c:v>
                </c:pt>
                <c:pt idx="187">
                  <c:v>413.22044946793699</c:v>
                </c:pt>
                <c:pt idx="188">
                  <c:v>414.27930060293301</c:v>
                </c:pt>
                <c:pt idx="189">
                  <c:v>415.33591838477702</c:v>
                </c:pt>
                <c:pt idx="190">
                  <c:v>416.39030523560098</c:v>
                </c:pt>
                <c:pt idx="191">
                  <c:v>417.44246341698101</c:v>
                </c:pt>
                <c:pt idx="192">
                  <c:v>418.492395662908</c:v>
                </c:pt>
                <c:pt idx="193">
                  <c:v>419.54010422954701</c:v>
                </c:pt>
                <c:pt idx="194">
                  <c:v>420.58559152970503</c:v>
                </c:pt>
                <c:pt idx="195">
                  <c:v>421.62885997299901</c:v>
                </c:pt>
                <c:pt idx="196">
                  <c:v>422.66991196599997</c:v>
                </c:pt>
                <c:pt idx="197">
                  <c:v>423.708749913605</c:v>
                </c:pt>
                <c:pt idx="198">
                  <c:v>424.74537637860402</c:v>
                </c:pt>
                <c:pt idx="199">
                  <c:v>425.77979327456302</c:v>
                </c:pt>
                <c:pt idx="200">
                  <c:v>426.81200348421999</c:v>
                </c:pt>
                <c:pt idx="201">
                  <c:v>427.84200923879803</c:v>
                </c:pt>
                <c:pt idx="202">
                  <c:v>428.86980909825502</c:v>
                </c:pt>
                <c:pt idx="203">
                  <c:v>429.89541310670199</c:v>
                </c:pt>
                <c:pt idx="204">
                  <c:v>430.91882383994601</c:v>
                </c:pt>
                <c:pt idx="205">
                  <c:v>431.940032185804</c:v>
                </c:pt>
                <c:pt idx="206">
                  <c:v>432.95905496327703</c:v>
                </c:pt>
                <c:pt idx="207">
                  <c:v>433.975884116727</c:v>
                </c:pt>
                <c:pt idx="208">
                  <c:v>434.99052199346198</c:v>
                </c:pt>
                <c:pt idx="209">
                  <c:v>436.00297796960098</c:v>
                </c:pt>
                <c:pt idx="210">
                  <c:v>437.01325143302398</c:v>
                </c:pt>
                <c:pt idx="211">
                  <c:v>438.02134321595503</c:v>
                </c:pt>
                <c:pt idx="212">
                  <c:v>439.02725721704002</c:v>
                </c:pt>
                <c:pt idx="213">
                  <c:v>440.03099472043499</c:v>
                </c:pt>
                <c:pt idx="214">
                  <c:v>441.03256029810098</c:v>
                </c:pt>
                <c:pt idx="215">
                  <c:v>442.03195308056502</c:v>
                </c:pt>
                <c:pt idx="216">
                  <c:v>443.02917913579699</c:v>
                </c:pt>
                <c:pt idx="217">
                  <c:v>444.02423595674799</c:v>
                </c:pt>
                <c:pt idx="218">
                  <c:v>445.01712921710799</c:v>
                </c:pt>
                <c:pt idx="219">
                  <c:v>446.00786119187302</c:v>
                </c:pt>
                <c:pt idx="220">
                  <c:v>446.996433711983</c:v>
                </c:pt>
                <c:pt idx="221">
                  <c:v>447.982849094676</c:v>
                </c:pt>
                <c:pt idx="222">
                  <c:v>448.96711334550002</c:v>
                </c:pt>
                <c:pt idx="223">
                  <c:v>449.94921787994201</c:v>
                </c:pt>
                <c:pt idx="224">
                  <c:v>450.92917594856698</c:v>
                </c:pt>
                <c:pt idx="225">
                  <c:v>451.90698990350899</c:v>
                </c:pt>
                <c:pt idx="226">
                  <c:v>452.88265050317199</c:v>
                </c:pt>
                <c:pt idx="227">
                  <c:v>453.85617632836397</c:v>
                </c:pt>
                <c:pt idx="228">
                  <c:v>454.82755376258302</c:v>
                </c:pt>
                <c:pt idx="229">
                  <c:v>455.796796230903</c:v>
                </c:pt>
                <c:pt idx="230">
                  <c:v>456.76390255521699</c:v>
                </c:pt>
                <c:pt idx="231">
                  <c:v>457.72887503959902</c:v>
                </c:pt>
                <c:pt idx="232">
                  <c:v>458.69171601000801</c:v>
                </c:pt>
                <c:pt idx="233">
                  <c:v>459.65242777821499</c:v>
                </c:pt>
                <c:pt idx="234">
                  <c:v>460.61101264581401</c:v>
                </c:pt>
                <c:pt idx="235">
                  <c:v>461.56747230972098</c:v>
                </c:pt>
                <c:pt idx="236">
                  <c:v>462.52181092204</c:v>
                </c:pt>
                <c:pt idx="237">
                  <c:v>463.47402893044801</c:v>
                </c:pt>
                <c:pt idx="238">
                  <c:v>464.42412926096199</c:v>
                </c:pt>
                <c:pt idx="239">
                  <c:v>465.37211420593502</c:v>
                </c:pt>
                <c:pt idx="240">
                  <c:v>466.31798606031299</c:v>
                </c:pt>
                <c:pt idx="241">
                  <c:v>467.261747116435</c:v>
                </c:pt>
                <c:pt idx="242">
                  <c:v>468.20339966242801</c:v>
                </c:pt>
                <c:pt idx="243">
                  <c:v>469.14294598363398</c:v>
                </c:pt>
                <c:pt idx="244">
                  <c:v>470.08038837195801</c:v>
                </c:pt>
                <c:pt idx="245">
                  <c:v>471.01572911447801</c:v>
                </c:pt>
                <c:pt idx="246">
                  <c:v>471.94897102040102</c:v>
                </c:pt>
                <c:pt idx="247">
                  <c:v>472.88011528275501</c:v>
                </c:pt>
                <c:pt idx="248">
                  <c:v>473.80916472337202</c:v>
                </c:pt>
                <c:pt idx="249">
                  <c:v>474.73612160792499</c:v>
                </c:pt>
                <c:pt idx="250">
                  <c:v>475.66098821299499</c:v>
                </c:pt>
                <c:pt idx="251">
                  <c:v>476.58376681242498</c:v>
                </c:pt>
                <c:pt idx="252">
                  <c:v>477.50445966087801</c:v>
                </c:pt>
                <c:pt idx="253">
                  <c:v>478.42306902614501</c:v>
                </c:pt>
                <c:pt idx="254">
                  <c:v>479.33959716384402</c:v>
                </c:pt>
                <c:pt idx="255">
                  <c:v>480.25404633384898</c:v>
                </c:pt>
                <c:pt idx="256">
                  <c:v>481.16641878944898</c:v>
                </c:pt>
                <c:pt idx="257">
                  <c:v>482.07671678617697</c:v>
                </c:pt>
                <c:pt idx="258">
                  <c:v>482.98494257226002</c:v>
                </c:pt>
                <c:pt idx="259">
                  <c:v>483.89109839963902</c:v>
                </c:pt>
                <c:pt idx="260">
                  <c:v>484.795186513342</c:v>
                </c:pt>
                <c:pt idx="261">
                  <c:v>485.69720915244199</c:v>
                </c:pt>
                <c:pt idx="262">
                  <c:v>486.59717194718598</c:v>
                </c:pt>
                <c:pt idx="263">
                  <c:v>487.49507036306198</c:v>
                </c:pt>
                <c:pt idx="264">
                  <c:v>488.39090541835901</c:v>
                </c:pt>
                <c:pt idx="265">
                  <c:v>489.28468854122701</c:v>
                </c:pt>
                <c:pt idx="266">
                  <c:v>490.17641736927601</c:v>
                </c:pt>
                <c:pt idx="267">
                  <c:v>491.06609413073198</c:v>
                </c:pt>
                <c:pt idx="268">
                  <c:v>491.95372105184401</c:v>
                </c:pt>
                <c:pt idx="269">
                  <c:v>492.839300356107</c:v>
                </c:pt>
                <c:pt idx="270">
                  <c:v>493.72283426454999</c:v>
                </c:pt>
                <c:pt idx="271">
                  <c:v>494.60432982918002</c:v>
                </c:pt>
                <c:pt idx="272">
                  <c:v>495.48377960819403</c:v>
                </c:pt>
                <c:pt idx="273">
                  <c:v>496.36118642943802</c:v>
                </c:pt>
                <c:pt idx="274">
                  <c:v>497.23656091996401</c:v>
                </c:pt>
                <c:pt idx="275">
                  <c:v>498.10990530199501</c:v>
                </c:pt>
                <c:pt idx="276">
                  <c:v>498.981213382813</c:v>
                </c:pt>
                <c:pt idx="277">
                  <c:v>499.850491638682</c:v>
                </c:pt>
                <c:pt idx="278">
                  <c:v>500.71773877130403</c:v>
                </c:pt>
                <c:pt idx="279">
                  <c:v>501.58296685980599</c:v>
                </c:pt>
                <c:pt idx="280">
                  <c:v>502.446168575846</c:v>
                </c:pt>
                <c:pt idx="281">
                  <c:v>503.30734698200899</c:v>
                </c:pt>
                <c:pt idx="282">
                  <c:v>504.166507163049</c:v>
                </c:pt>
                <c:pt idx="283">
                  <c:v>505.023655248463</c:v>
                </c:pt>
                <c:pt idx="284">
                  <c:v>505.87878550266498</c:v>
                </c:pt>
                <c:pt idx="285">
                  <c:v>506.73190338895898</c:v>
                </c:pt>
                <c:pt idx="286">
                  <c:v>507.58301109861799</c:v>
                </c:pt>
                <c:pt idx="287">
                  <c:v>508.43211079798499</c:v>
                </c:pt>
                <c:pt idx="288">
                  <c:v>509.27920467767098</c:v>
                </c:pt>
                <c:pt idx="289">
                  <c:v>510.12429058693402</c:v>
                </c:pt>
                <c:pt idx="290">
                  <c:v>510.967379338527</c:v>
                </c:pt>
                <c:pt idx="291">
                  <c:v>511.808472936751</c:v>
                </c:pt>
                <c:pt idx="292">
                  <c:v>512.64756525305904</c:v>
                </c:pt>
                <c:pt idx="293">
                  <c:v>513.48466260066698</c:v>
                </c:pt>
                <c:pt idx="294">
                  <c:v>514.31976714378595</c:v>
                </c:pt>
                <c:pt idx="295">
                  <c:v>515.15288104231604</c:v>
                </c:pt>
                <c:pt idx="296">
                  <c:v>515.98400645341701</c:v>
                </c:pt>
                <c:pt idx="297">
                  <c:v>516.81314555302299</c:v>
                </c:pt>
                <c:pt idx="298">
                  <c:v>517.64029627491004</c:v>
                </c:pt>
                <c:pt idx="299">
                  <c:v>518.46546917251203</c:v>
                </c:pt>
                <c:pt idx="300">
                  <c:v>519.288666604887</c:v>
                </c:pt>
                <c:pt idx="301">
                  <c:v>520.10988169670304</c:v>
                </c:pt>
                <c:pt idx="302">
                  <c:v>520.92911782076203</c:v>
                </c:pt>
                <c:pt idx="303">
                  <c:v>521.74638773298898</c:v>
                </c:pt>
                <c:pt idx="304">
                  <c:v>522.56167911254499</c:v>
                </c:pt>
                <c:pt idx="305">
                  <c:v>523.37500495841402</c:v>
                </c:pt>
                <c:pt idx="306">
                  <c:v>524.18636378071994</c:v>
                </c:pt>
                <c:pt idx="307">
                  <c:v>524.99575772738501</c:v>
                </c:pt>
                <c:pt idx="308">
                  <c:v>525.80318892597495</c:v>
                </c:pt>
                <c:pt idx="309">
                  <c:v>526.60866292977801</c:v>
                </c:pt>
                <c:pt idx="310">
                  <c:v>527.412175002754</c:v>
                </c:pt>
                <c:pt idx="311">
                  <c:v>528.21373070306595</c:v>
                </c:pt>
                <c:pt idx="312">
                  <c:v>529.013332152923</c:v>
                </c:pt>
                <c:pt idx="313">
                  <c:v>529.81098147142905</c:v>
                </c:pt>
                <c:pt idx="314">
                  <c:v>530.60668077631794</c:v>
                </c:pt>
                <c:pt idx="315">
                  <c:v>531.40043218394703</c:v>
                </c:pt>
                <c:pt idx="316">
                  <c:v>532.19223780908897</c:v>
                </c:pt>
                <c:pt idx="317">
                  <c:v>532.98209976171495</c:v>
                </c:pt>
                <c:pt idx="318">
                  <c:v>533.77002014211496</c:v>
                </c:pt>
                <c:pt idx="319">
                  <c:v>534.55600106127895</c:v>
                </c:pt>
                <c:pt idx="320">
                  <c:v>535.34004053377305</c:v>
                </c:pt>
                <c:pt idx="321">
                  <c:v>536.12214883346496</c:v>
                </c:pt>
                <c:pt idx="322">
                  <c:v>536.90232814150897</c:v>
                </c:pt>
                <c:pt idx="323">
                  <c:v>537.68057231151499</c:v>
                </c:pt>
                <c:pt idx="324">
                  <c:v>538.45688780248599</c:v>
                </c:pt>
                <c:pt idx="325">
                  <c:v>539.23127088576598</c:v>
                </c:pt>
                <c:pt idx="326">
                  <c:v>540.00373425047098</c:v>
                </c:pt>
                <c:pt idx="327">
                  <c:v>540.77427575470699</c:v>
                </c:pt>
                <c:pt idx="328">
                  <c:v>541.54289593766202</c:v>
                </c:pt>
                <c:pt idx="329">
                  <c:v>542.30959759710004</c:v>
                </c:pt>
                <c:pt idx="330">
                  <c:v>543.07438282592</c:v>
                </c:pt>
                <c:pt idx="331">
                  <c:v>543.83725367910699</c:v>
                </c:pt>
                <c:pt idx="332">
                  <c:v>544.59821153724795</c:v>
                </c:pt>
                <c:pt idx="333">
                  <c:v>545.35725989565401</c:v>
                </c:pt>
                <c:pt idx="334">
                  <c:v>546.11440011353204</c:v>
                </c:pt>
                <c:pt idx="335">
                  <c:v>546.86963425912995</c:v>
                </c:pt>
                <c:pt idx="336">
                  <c:v>547.62296440024295</c:v>
                </c:pt>
                <c:pt idx="337">
                  <c:v>548.37439260266603</c:v>
                </c:pt>
                <c:pt idx="338">
                  <c:v>549.12392093015103</c:v>
                </c:pt>
                <c:pt idx="339">
                  <c:v>549.87155144326903</c:v>
                </c:pt>
                <c:pt idx="340">
                  <c:v>550.61728619591702</c:v>
                </c:pt>
                <c:pt idx="341">
                  <c:v>551.361132372817</c:v>
                </c:pt>
                <c:pt idx="342">
                  <c:v>552.10308179765798</c:v>
                </c:pt>
                <c:pt idx="343">
                  <c:v>552.84314164778004</c:v>
                </c:pt>
                <c:pt idx="344">
                  <c:v>553.58130966409499</c:v>
                </c:pt>
                <c:pt idx="345">
                  <c:v>554.31759663328796</c:v>
                </c:pt>
                <c:pt idx="346">
                  <c:v>555.05199982784097</c:v>
                </c:pt>
                <c:pt idx="347">
                  <c:v>555.78452578266399</c:v>
                </c:pt>
                <c:pt idx="348">
                  <c:v>556.51516834941197</c:v>
                </c:pt>
                <c:pt idx="349">
                  <c:v>557.24393381130994</c:v>
                </c:pt>
                <c:pt idx="350">
                  <c:v>557.97082375876505</c:v>
                </c:pt>
                <c:pt idx="351">
                  <c:v>558.69583600343299</c:v>
                </c:pt>
                <c:pt idx="352">
                  <c:v>559.41898593650706</c:v>
                </c:pt>
                <c:pt idx="353">
                  <c:v>560.140262216476</c:v>
                </c:pt>
                <c:pt idx="354">
                  <c:v>560.859671325455</c:v>
                </c:pt>
                <c:pt idx="355">
                  <c:v>561.57721529604999</c:v>
                </c:pt>
                <c:pt idx="356">
                  <c:v>562.29289614862898</c:v>
                </c:pt>
                <c:pt idx="357">
                  <c:v>563.00671590345496</c:v>
                </c:pt>
                <c:pt idx="358">
                  <c:v>563.71867208271601</c:v>
                </c:pt>
                <c:pt idx="359">
                  <c:v>564.42878019669502</c:v>
                </c:pt>
                <c:pt idx="360">
                  <c:v>565.13702876335697</c:v>
                </c:pt>
                <c:pt idx="361">
                  <c:v>565.84342433235099</c:v>
                </c:pt>
                <c:pt idx="362">
                  <c:v>566.54796893562605</c:v>
                </c:pt>
                <c:pt idx="363">
                  <c:v>567.250664457982</c:v>
                </c:pt>
                <c:pt idx="364">
                  <c:v>567.95150824030395</c:v>
                </c:pt>
                <c:pt idx="365">
                  <c:v>568.65051172368396</c:v>
                </c:pt>
                <c:pt idx="366">
                  <c:v>569.34767671535701</c:v>
                </c:pt>
                <c:pt idx="367">
                  <c:v>570.04299617541506</c:v>
                </c:pt>
                <c:pt idx="368">
                  <c:v>570.73647662474195</c:v>
                </c:pt>
                <c:pt idx="369">
                  <c:v>571.42812005571398</c:v>
                </c:pt>
                <c:pt idx="370">
                  <c:v>572.11792845992295</c:v>
                </c:pt>
                <c:pt idx="371">
                  <c:v>572.80590385035896</c:v>
                </c:pt>
                <c:pt idx="372">
                  <c:v>573.49204829654002</c:v>
                </c:pt>
                <c:pt idx="373">
                  <c:v>574.17636385506501</c:v>
                </c:pt>
                <c:pt idx="374">
                  <c:v>574.85884732727698</c:v>
                </c:pt>
                <c:pt idx="375">
                  <c:v>575.53951021055798</c:v>
                </c:pt>
                <c:pt idx="376">
                  <c:v>576.218350197326</c:v>
                </c:pt>
                <c:pt idx="377">
                  <c:v>576.89536908838897</c:v>
                </c:pt>
                <c:pt idx="378">
                  <c:v>577.57056880208802</c:v>
                </c:pt>
                <c:pt idx="379">
                  <c:v>578.24395131935603</c:v>
                </c:pt>
                <c:pt idx="380">
                  <c:v>578.91551863294603</c:v>
                </c:pt>
                <c:pt idx="381">
                  <c:v>579.585272696321</c:v>
                </c:pt>
                <c:pt idx="382">
                  <c:v>580.25321546601799</c:v>
                </c:pt>
                <c:pt idx="383">
                  <c:v>580.91934929254796</c:v>
                </c:pt>
                <c:pt idx="384">
                  <c:v>581.58367513153996</c:v>
                </c:pt>
                <c:pt idx="385">
                  <c:v>582.24619579947796</c:v>
                </c:pt>
                <c:pt idx="386">
                  <c:v>582.90691310460795</c:v>
                </c:pt>
                <c:pt idx="387">
                  <c:v>583.56583353242502</c:v>
                </c:pt>
                <c:pt idx="388">
                  <c:v>584.22294988733802</c:v>
                </c:pt>
                <c:pt idx="389">
                  <c:v>584.87826878045598</c:v>
                </c:pt>
                <c:pt idx="390">
                  <c:v>585.53178710019904</c:v>
                </c:pt>
                <c:pt idx="391">
                  <c:v>586.183521528906</c:v>
                </c:pt>
                <c:pt idx="392">
                  <c:v>586.833454262945</c:v>
                </c:pt>
                <c:pt idx="393">
                  <c:v>587.48160151334605</c:v>
                </c:pt>
                <c:pt idx="394">
                  <c:v>588.12796155669901</c:v>
                </c:pt>
                <c:pt idx="395">
                  <c:v>588.77254130503104</c:v>
                </c:pt>
                <c:pt idx="396">
                  <c:v>589.41533113956598</c:v>
                </c:pt>
                <c:pt idx="397">
                  <c:v>590.05633986553005</c:v>
                </c:pt>
                <c:pt idx="398">
                  <c:v>590.69556325698204</c:v>
                </c:pt>
                <c:pt idx="399">
                  <c:v>591.33301813333401</c:v>
                </c:pt>
                <c:pt idx="400">
                  <c:v>591.96868722679199</c:v>
                </c:pt>
                <c:pt idx="401">
                  <c:v>592.60259123644005</c:v>
                </c:pt>
                <c:pt idx="402">
                  <c:v>593.23471803823202</c:v>
                </c:pt>
                <c:pt idx="403">
                  <c:v>593.86507478821704</c:v>
                </c:pt>
                <c:pt idx="404">
                  <c:v>594.49366239697497</c:v>
                </c:pt>
                <c:pt idx="405">
                  <c:v>595.12048357977199</c:v>
                </c:pt>
                <c:pt idx="406">
                  <c:v>595.74554021008396</c:v>
                </c:pt>
                <c:pt idx="407">
                  <c:v>596.368834100512</c:v>
                </c:pt>
                <c:pt idx="408">
                  <c:v>596.99036712212296</c:v>
                </c:pt>
                <c:pt idx="409">
                  <c:v>597.61014117458501</c:v>
                </c:pt>
                <c:pt idx="410">
                  <c:v>598.22815816270202</c:v>
                </c:pt>
                <c:pt idx="411">
                  <c:v>598.84441999328601</c:v>
                </c:pt>
                <c:pt idx="412">
                  <c:v>599.45892857080298</c:v>
                </c:pt>
                <c:pt idx="413">
                  <c:v>600.07168579588097</c:v>
                </c:pt>
                <c:pt idx="414">
                  <c:v>600.68269357649297</c:v>
                </c:pt>
                <c:pt idx="415">
                  <c:v>601.29195380322903</c:v>
                </c:pt>
                <c:pt idx="416">
                  <c:v>601.89946837452101</c:v>
                </c:pt>
                <c:pt idx="417">
                  <c:v>602.50523471135705</c:v>
                </c:pt>
                <c:pt idx="418">
                  <c:v>603.10926811181605</c:v>
                </c:pt>
                <c:pt idx="419">
                  <c:v>603.71155729107295</c:v>
                </c:pt>
                <c:pt idx="420">
                  <c:v>604.31210792642503</c:v>
                </c:pt>
                <c:pt idx="421">
                  <c:v>604.91091732384996</c:v>
                </c:pt>
                <c:pt idx="422">
                  <c:v>605.50799767133697</c:v>
                </c:pt>
                <c:pt idx="423">
                  <c:v>606.10335107952505</c:v>
                </c:pt>
                <c:pt idx="424">
                  <c:v>606.69696841129303</c:v>
                </c:pt>
                <c:pt idx="425">
                  <c:v>607.28885721075596</c:v>
                </c:pt>
                <c:pt idx="426">
                  <c:v>607.87901864038099</c:v>
                </c:pt>
                <c:pt idx="427">
                  <c:v>608.46745564048899</c:v>
                </c:pt>
                <c:pt idx="428">
                  <c:v>609.054169705503</c:v>
                </c:pt>
                <c:pt idx="429">
                  <c:v>609.63915654354901</c:v>
                </c:pt>
                <c:pt idx="430">
                  <c:v>610.22242984146897</c:v>
                </c:pt>
                <c:pt idx="431">
                  <c:v>610.80398561909999</c:v>
                </c:pt>
                <c:pt idx="432">
                  <c:v>611.38382585413603</c:v>
                </c:pt>
                <c:pt idx="433">
                  <c:v>611.96195307908204</c:v>
                </c:pt>
                <c:pt idx="434">
                  <c:v>612.53836688701404</c:v>
                </c:pt>
                <c:pt idx="435">
                  <c:v>613.11307165589403</c:v>
                </c:pt>
                <c:pt idx="436">
                  <c:v>613.68606801419298</c:v>
                </c:pt>
                <c:pt idx="437">
                  <c:v>614.25735795576895</c:v>
                </c:pt>
                <c:pt idx="438">
                  <c:v>614.82694885567503</c:v>
                </c:pt>
                <c:pt idx="439">
                  <c:v>615.39483182339995</c:v>
                </c:pt>
                <c:pt idx="440">
                  <c:v>615.96101423995401</c:v>
                </c:pt>
                <c:pt idx="441">
                  <c:v>616.52549715119198</c:v>
                </c:pt>
                <c:pt idx="442">
                  <c:v>617.08828334068198</c:v>
                </c:pt>
                <c:pt idx="443">
                  <c:v>617.64937443189297</c:v>
                </c:pt>
                <c:pt idx="444">
                  <c:v>618.20877216902295</c:v>
                </c:pt>
                <c:pt idx="445">
                  <c:v>618.76647813498596</c:v>
                </c:pt>
                <c:pt idx="446">
                  <c:v>619.32253086258595</c:v>
                </c:pt>
                <c:pt idx="447">
                  <c:v>619.877181064767</c:v>
                </c:pt>
                <c:pt idx="448">
                  <c:v>620.43048215687395</c:v>
                </c:pt>
                <c:pt idx="449">
                  <c:v>620.98243548272103</c:v>
                </c:pt>
                <c:pt idx="450">
                  <c:v>621.53304232463699</c:v>
                </c:pt>
                <c:pt idx="451">
                  <c:v>622.08230336289205</c:v>
                </c:pt>
                <c:pt idx="452">
                  <c:v>622.63022045978698</c:v>
                </c:pt>
                <c:pt idx="453">
                  <c:v>623.17679440039001</c:v>
                </c:pt>
                <c:pt idx="454">
                  <c:v>623.72202631751099</c:v>
                </c:pt>
                <c:pt idx="455">
                  <c:v>624.26591742334301</c:v>
                </c:pt>
                <c:pt idx="456">
                  <c:v>624.80846888924896</c:v>
                </c:pt>
                <c:pt idx="457">
                  <c:v>625.34968188464097</c:v>
                </c:pt>
                <c:pt idx="458">
                  <c:v>625.88955754086601</c:v>
                </c:pt>
                <c:pt idx="459">
                  <c:v>626.42809710704398</c:v>
                </c:pt>
                <c:pt idx="460">
                  <c:v>626.96530165385195</c:v>
                </c:pt>
                <c:pt idx="461">
                  <c:v>627.50117237381698</c:v>
                </c:pt>
                <c:pt idx="462">
                  <c:v>628.03571041895896</c:v>
                </c:pt>
                <c:pt idx="463">
                  <c:v>628.56891694974604</c:v>
                </c:pt>
                <c:pt idx="464">
                  <c:v>629.10079311679601</c:v>
                </c:pt>
                <c:pt idx="465">
                  <c:v>629.631340076421</c:v>
                </c:pt>
                <c:pt idx="466">
                  <c:v>630.16055898217701</c:v>
                </c:pt>
                <c:pt idx="467">
                  <c:v>630.68845098631198</c:v>
                </c:pt>
                <c:pt idx="468">
                  <c:v>631.21501724072698</c:v>
                </c:pt>
                <c:pt idx="469">
                  <c:v>631.74025889515099</c:v>
                </c:pt>
                <c:pt idx="470">
                  <c:v>632.26417709936095</c:v>
                </c:pt>
                <c:pt idx="471">
                  <c:v>632.78677300147297</c:v>
                </c:pt>
                <c:pt idx="472">
                  <c:v>633.30804774865999</c:v>
                </c:pt>
                <c:pt idx="473">
                  <c:v>633.82800247882699</c:v>
                </c:pt>
                <c:pt idx="474">
                  <c:v>634.34663835337597</c:v>
                </c:pt>
                <c:pt idx="475">
                  <c:v>634.86395652117403</c:v>
                </c:pt>
                <c:pt idx="476">
                  <c:v>635.37995810334803</c:v>
                </c:pt>
                <c:pt idx="477">
                  <c:v>635.894644252749</c:v>
                </c:pt>
                <c:pt idx="478">
                  <c:v>636.40801611076097</c:v>
                </c:pt>
                <c:pt idx="479">
                  <c:v>636.92007481785595</c:v>
                </c:pt>
                <c:pt idx="480">
                  <c:v>637.43082114926904</c:v>
                </c:pt>
                <c:pt idx="481">
                  <c:v>637.94025732822297</c:v>
                </c:pt>
                <c:pt idx="482">
                  <c:v>638.44838342235505</c:v>
                </c:pt>
                <c:pt idx="483">
                  <c:v>638.95520090981404</c:v>
                </c:pt>
                <c:pt idx="484">
                  <c:v>639.46071093335604</c:v>
                </c:pt>
                <c:pt idx="485">
                  <c:v>639.96491462762299</c:v>
                </c:pt>
                <c:pt idx="486">
                  <c:v>640.46781312635198</c:v>
                </c:pt>
                <c:pt idx="487">
                  <c:v>640.96940756143397</c:v>
                </c:pt>
                <c:pt idx="488">
                  <c:v>641.46969906495997</c:v>
                </c:pt>
                <c:pt idx="489">
                  <c:v>641.96868876730002</c:v>
                </c:pt>
                <c:pt idx="490">
                  <c:v>642.46637779797004</c:v>
                </c:pt>
                <c:pt idx="491">
                  <c:v>642.96276728558803</c:v>
                </c:pt>
                <c:pt idx="492">
                  <c:v>643.45785835784898</c:v>
                </c:pt>
                <c:pt idx="493">
                  <c:v>643.95165214125495</c:v>
                </c:pt>
                <c:pt idx="494">
                  <c:v>644.444149761527</c:v>
                </c:pt>
                <c:pt idx="495">
                  <c:v>644.93535233058503</c:v>
                </c:pt>
                <c:pt idx="496">
                  <c:v>645.42526101075396</c:v>
                </c:pt>
                <c:pt idx="497">
                  <c:v>645.91387688576197</c:v>
                </c:pt>
                <c:pt idx="498">
                  <c:v>646.40120109078202</c:v>
                </c:pt>
                <c:pt idx="499">
                  <c:v>646.88723472773404</c:v>
                </c:pt>
                <c:pt idx="500">
                  <c:v>647.371978969824</c:v>
                </c:pt>
                <c:pt idx="501">
                  <c:v>647.85543488064297</c:v>
                </c:pt>
                <c:pt idx="502">
                  <c:v>648.33760360869803</c:v>
                </c:pt>
                <c:pt idx="503">
                  <c:v>648.81848625401096</c:v>
                </c:pt>
                <c:pt idx="504">
                  <c:v>649.29808393874998</c:v>
                </c:pt>
                <c:pt idx="505">
                  <c:v>649.77639777852403</c:v>
                </c:pt>
                <c:pt idx="506">
                  <c:v>650.25342888643002</c:v>
                </c:pt>
                <c:pt idx="507">
                  <c:v>650.72917837971704</c:v>
                </c:pt>
                <c:pt idx="508">
                  <c:v>651.20364736595195</c:v>
                </c:pt>
                <c:pt idx="509">
                  <c:v>651.67683695248604</c:v>
                </c:pt>
                <c:pt idx="510">
                  <c:v>652.148748261317</c:v>
                </c:pt>
                <c:pt idx="511">
                  <c:v>652.619382390699</c:v>
                </c:pt>
                <c:pt idx="512">
                  <c:v>653.08874045211405</c:v>
                </c:pt>
                <c:pt idx="513">
                  <c:v>653.55682343129104</c:v>
                </c:pt>
                <c:pt idx="514">
                  <c:v>654.02363280106499</c:v>
                </c:pt>
                <c:pt idx="515">
                  <c:v>654.48916930046403</c:v>
                </c:pt>
                <c:pt idx="516">
                  <c:v>654.95343415502896</c:v>
                </c:pt>
                <c:pt idx="517">
                  <c:v>655.41642846874095</c:v>
                </c:pt>
                <c:pt idx="518">
                  <c:v>655.87815334381105</c:v>
                </c:pt>
                <c:pt idx="519">
                  <c:v>656.33860988231299</c:v>
                </c:pt>
                <c:pt idx="520">
                  <c:v>656.797799181595</c:v>
                </c:pt>
                <c:pt idx="521">
                  <c:v>657.25572234910999</c:v>
                </c:pt>
                <c:pt idx="522">
                  <c:v>657.71238045654695</c:v>
                </c:pt>
                <c:pt idx="523">
                  <c:v>658.16777466210397</c:v>
                </c:pt>
                <c:pt idx="524">
                  <c:v>658.62190600408996</c:v>
                </c:pt>
                <c:pt idx="525">
                  <c:v>659.07477559871404</c:v>
                </c:pt>
                <c:pt idx="526">
                  <c:v>659.52638453939699</c:v>
                </c:pt>
                <c:pt idx="527">
                  <c:v>659.97673392135596</c:v>
                </c:pt>
                <c:pt idx="528">
                  <c:v>660.42582483640501</c:v>
                </c:pt>
                <c:pt idx="529">
                  <c:v>660.87365835042397</c:v>
                </c:pt>
                <c:pt idx="530">
                  <c:v>661.32023562880795</c:v>
                </c:pt>
                <c:pt idx="531">
                  <c:v>661.76555769826302</c:v>
                </c:pt>
                <c:pt idx="532">
                  <c:v>662.20962565754598</c:v>
                </c:pt>
                <c:pt idx="533">
                  <c:v>662.65244060104999</c:v>
                </c:pt>
                <c:pt idx="534">
                  <c:v>663.09400361549797</c:v>
                </c:pt>
                <c:pt idx="535">
                  <c:v>663.53431578637105</c:v>
                </c:pt>
                <c:pt idx="536">
                  <c:v>663.97337820005203</c:v>
                </c:pt>
                <c:pt idx="537">
                  <c:v>664.411191932674</c:v>
                </c:pt>
                <c:pt idx="538">
                  <c:v>664.84775809677205</c:v>
                </c:pt>
                <c:pt idx="539">
                  <c:v>665.28307774313396</c:v>
                </c:pt>
                <c:pt idx="540">
                  <c:v>665.71715196358002</c:v>
                </c:pt>
                <c:pt idx="541">
                  <c:v>666.14998183983198</c:v>
                </c:pt>
                <c:pt idx="542">
                  <c:v>666.58156845072494</c:v>
                </c:pt>
                <c:pt idx="543">
                  <c:v>667.01191287713596</c:v>
                </c:pt>
                <c:pt idx="544">
                  <c:v>667.44101619430398</c:v>
                </c:pt>
                <c:pt idx="545">
                  <c:v>667.86887947992602</c:v>
                </c:pt>
                <c:pt idx="546">
                  <c:v>668.29550381096703</c:v>
                </c:pt>
                <c:pt idx="547">
                  <c:v>668.72089026086496</c:v>
                </c:pt>
                <c:pt idx="548">
                  <c:v>669.14503990569096</c:v>
                </c:pt>
                <c:pt idx="549">
                  <c:v>669.56795381610004</c:v>
                </c:pt>
                <c:pt idx="550">
                  <c:v>669.98963306735095</c:v>
                </c:pt>
                <c:pt idx="551">
                  <c:v>670.41007872806699</c:v>
                </c:pt>
                <c:pt idx="552">
                  <c:v>670.82929186948104</c:v>
                </c:pt>
                <c:pt idx="553">
                  <c:v>671.24727356237395</c:v>
                </c:pt>
                <c:pt idx="554">
                  <c:v>671.66402487364098</c:v>
                </c:pt>
                <c:pt idx="555">
                  <c:v>672.07954687135805</c:v>
                </c:pt>
                <c:pt idx="556">
                  <c:v>672.49384061392004</c:v>
                </c:pt>
                <c:pt idx="557">
                  <c:v>672.90690719269799</c:v>
                </c:pt>
                <c:pt idx="558">
                  <c:v>673.31874764645499</c:v>
                </c:pt>
                <c:pt idx="559">
                  <c:v>673.72936304793598</c:v>
                </c:pt>
                <c:pt idx="560">
                  <c:v>674.13875446009399</c:v>
                </c:pt>
                <c:pt idx="561">
                  <c:v>674.54692291372805</c:v>
                </c:pt>
                <c:pt idx="562">
                  <c:v>674.95386956329605</c:v>
                </c:pt>
                <c:pt idx="563">
                  <c:v>675.35959537274198</c:v>
                </c:pt>
                <c:pt idx="564">
                  <c:v>675.76410144168699</c:v>
                </c:pt>
                <c:pt idx="565">
                  <c:v>676.16738882050902</c:v>
                </c:pt>
                <c:pt idx="566">
                  <c:v>676.56945856740595</c:v>
                </c:pt>
                <c:pt idx="567">
                  <c:v>676.97031174023903</c:v>
                </c:pt>
                <c:pt idx="568">
                  <c:v>677.36994939446595</c:v>
                </c:pt>
                <c:pt idx="569">
                  <c:v>677.76837258436899</c:v>
                </c:pt>
                <c:pt idx="570">
                  <c:v>678.16558236461299</c:v>
                </c:pt>
                <c:pt idx="571">
                  <c:v>678.56157978544502</c:v>
                </c:pt>
                <c:pt idx="572">
                  <c:v>678.95636590438005</c:v>
                </c:pt>
                <c:pt idx="573">
                  <c:v>679.34994176758005</c:v>
                </c:pt>
                <c:pt idx="574">
                  <c:v>679.74230842618499</c:v>
                </c:pt>
                <c:pt idx="575">
                  <c:v>680.13346693011295</c:v>
                </c:pt>
                <c:pt idx="576">
                  <c:v>680.52341832741502</c:v>
                </c:pt>
                <c:pt idx="577">
                  <c:v>680.91216366570302</c:v>
                </c:pt>
                <c:pt idx="578">
                  <c:v>681.29970398950195</c:v>
                </c:pt>
                <c:pt idx="579">
                  <c:v>681.686040345327</c:v>
                </c:pt>
                <c:pt idx="580">
                  <c:v>682.07117378404496</c:v>
                </c:pt>
                <c:pt idx="581">
                  <c:v>682.45510534220102</c:v>
                </c:pt>
                <c:pt idx="582">
                  <c:v>682.83783606384395</c:v>
                </c:pt>
                <c:pt idx="583">
                  <c:v>683.21936699130401</c:v>
                </c:pt>
                <c:pt idx="584">
                  <c:v>683.59969916429702</c:v>
                </c:pt>
                <c:pt idx="585">
                  <c:v>683.97883362794096</c:v>
                </c:pt>
                <c:pt idx="586">
                  <c:v>684.35677141677695</c:v>
                </c:pt>
                <c:pt idx="587">
                  <c:v>684.73351357062404</c:v>
                </c:pt>
                <c:pt idx="588">
                  <c:v>685.10906112670398</c:v>
                </c:pt>
                <c:pt idx="589">
                  <c:v>685.48341512230695</c:v>
                </c:pt>
                <c:pt idx="590">
                  <c:v>685.85657657108402</c:v>
                </c:pt>
                <c:pt idx="591">
                  <c:v>686.22854657081905</c:v>
                </c:pt>
                <c:pt idx="592">
                  <c:v>686.59932609350699</c:v>
                </c:pt>
                <c:pt idx="593">
                  <c:v>686.96891619189796</c:v>
                </c:pt>
                <c:pt idx="594">
                  <c:v>687.33731789873298</c:v>
                </c:pt>
                <c:pt idx="595">
                  <c:v>687.70453224483401</c:v>
                </c:pt>
                <c:pt idx="596">
                  <c:v>688.07056026159</c:v>
                </c:pt>
                <c:pt idx="597">
                  <c:v>688.43540297654101</c:v>
                </c:pt>
                <c:pt idx="598">
                  <c:v>688.79906141917195</c:v>
                </c:pt>
                <c:pt idx="599">
                  <c:v>689.16153661521605</c:v>
                </c:pt>
                <c:pt idx="600">
                  <c:v>689.52282959548802</c:v>
                </c:pt>
                <c:pt idx="601">
                  <c:v>689.88294138428603</c:v>
                </c:pt>
                <c:pt idx="602">
                  <c:v>690.24187300464405</c:v>
                </c:pt>
                <c:pt idx="603">
                  <c:v>690.599625481114</c:v>
                </c:pt>
                <c:pt idx="604">
                  <c:v>690.95619983740096</c:v>
                </c:pt>
                <c:pt idx="605">
                  <c:v>691.31159709571295</c:v>
                </c:pt>
                <c:pt idx="606">
                  <c:v>691.665818277364</c:v>
                </c:pt>
                <c:pt idx="607">
                  <c:v>692.01886440328303</c:v>
                </c:pt>
                <c:pt idx="608">
                  <c:v>692.37073649239403</c:v>
                </c:pt>
                <c:pt idx="609">
                  <c:v>692.72143556340302</c:v>
                </c:pt>
                <c:pt idx="610">
                  <c:v>693.07096263473102</c:v>
                </c:pt>
                <c:pt idx="611">
                  <c:v>693.41931872271402</c:v>
                </c:pt>
                <c:pt idx="612">
                  <c:v>693.76650484404399</c:v>
                </c:pt>
                <c:pt idx="613">
                  <c:v>694.11252201316597</c:v>
                </c:pt>
                <c:pt idx="614">
                  <c:v>694.45737124515301</c:v>
                </c:pt>
                <c:pt idx="615">
                  <c:v>694.80105355289902</c:v>
                </c:pt>
                <c:pt idx="616">
                  <c:v>695.14356994893797</c:v>
                </c:pt>
                <c:pt idx="617">
                  <c:v>695.484921444978</c:v>
                </c:pt>
                <c:pt idx="618">
                  <c:v>695.825109051872</c:v>
                </c:pt>
                <c:pt idx="619">
                  <c:v>696.164133780008</c:v>
                </c:pt>
                <c:pt idx="620">
                  <c:v>696.50199663759099</c:v>
                </c:pt>
                <c:pt idx="621">
                  <c:v>696.83869860877701</c:v>
                </c:pt>
                <c:pt idx="622">
                  <c:v>697.174240692637</c:v>
                </c:pt>
                <c:pt idx="623">
                  <c:v>697.50862406574197</c:v>
                </c:pt>
                <c:pt idx="624">
                  <c:v>697.841849515626</c:v>
                </c:pt>
                <c:pt idx="625">
                  <c:v>698.17391812783205</c:v>
                </c:pt>
                <c:pt idx="626">
                  <c:v>698.504830904394</c:v>
                </c:pt>
                <c:pt idx="627">
                  <c:v>698.83458885049095</c:v>
                </c:pt>
                <c:pt idx="628">
                  <c:v>699.16319296665301</c:v>
                </c:pt>
                <c:pt idx="629">
                  <c:v>699.49064425417305</c:v>
                </c:pt>
                <c:pt idx="630">
                  <c:v>699.81694371476601</c:v>
                </c:pt>
                <c:pt idx="631">
                  <c:v>700.14209234590999</c:v>
                </c:pt>
                <c:pt idx="632">
                  <c:v>700.46609114779699</c:v>
                </c:pt>
                <c:pt idx="633">
                  <c:v>700.78894111710497</c:v>
                </c:pt>
                <c:pt idx="634">
                  <c:v>701.11064325077803</c:v>
                </c:pt>
                <c:pt idx="635">
                  <c:v>701.43119854538497</c:v>
                </c:pt>
                <c:pt idx="636">
                  <c:v>701.75060799547896</c:v>
                </c:pt>
                <c:pt idx="637">
                  <c:v>702.06887259601399</c:v>
                </c:pt>
                <c:pt idx="638">
                  <c:v>702.38599333948196</c:v>
                </c:pt>
                <c:pt idx="639">
                  <c:v>702.70197121903095</c:v>
                </c:pt>
                <c:pt idx="640">
                  <c:v>703.01680722635103</c:v>
                </c:pt>
                <c:pt idx="641">
                  <c:v>703.33050235160101</c:v>
                </c:pt>
                <c:pt idx="642">
                  <c:v>703.64305758510898</c:v>
                </c:pt>
                <c:pt idx="643">
                  <c:v>703.95447391608195</c:v>
                </c:pt>
                <c:pt idx="644">
                  <c:v>704.26475233281099</c:v>
                </c:pt>
                <c:pt idx="645">
                  <c:v>704.57389382214899</c:v>
                </c:pt>
                <c:pt idx="646">
                  <c:v>704.88189937104403</c:v>
                </c:pt>
                <c:pt idx="647">
                  <c:v>705.18876996499296</c:v>
                </c:pt>
                <c:pt idx="648">
                  <c:v>705.49450658866203</c:v>
                </c:pt>
                <c:pt idx="649">
                  <c:v>705.79911022724696</c:v>
                </c:pt>
                <c:pt idx="650">
                  <c:v>706.10258186133296</c:v>
                </c:pt>
                <c:pt idx="651">
                  <c:v>706.40492247557995</c:v>
                </c:pt>
                <c:pt idx="652">
                  <c:v>706.70613304994197</c:v>
                </c:pt>
                <c:pt idx="653">
                  <c:v>707.00621456607405</c:v>
                </c:pt>
                <c:pt idx="654">
                  <c:v>707.30516800172097</c:v>
                </c:pt>
                <c:pt idx="655">
                  <c:v>707.60299433606997</c:v>
                </c:pt>
                <c:pt idx="656">
                  <c:v>707.89969454719505</c:v>
                </c:pt>
                <c:pt idx="657">
                  <c:v>708.19526961401004</c:v>
                </c:pt>
                <c:pt idx="658">
                  <c:v>708.48972050950795</c:v>
                </c:pt>
                <c:pt idx="659">
                  <c:v>708.78304822486598</c:v>
                </c:pt>
                <c:pt idx="660">
                  <c:v>709.07525371188603</c:v>
                </c:pt>
                <c:pt idx="661">
                  <c:v>709.36633795354101</c:v>
                </c:pt>
                <c:pt idx="662">
                  <c:v>709.65630192306196</c:v>
                </c:pt>
                <c:pt idx="663">
                  <c:v>709.94514659218203</c:v>
                </c:pt>
                <c:pt idx="664">
                  <c:v>710.23287293233398</c:v>
                </c:pt>
                <c:pt idx="665">
                  <c:v>710.51948191380097</c:v>
                </c:pt>
                <c:pt idx="666">
                  <c:v>710.80497450607504</c:v>
                </c:pt>
                <c:pt idx="667">
                  <c:v>711.08935167829497</c:v>
                </c:pt>
                <c:pt idx="668">
                  <c:v>711.37261439766598</c:v>
                </c:pt>
                <c:pt idx="669">
                  <c:v>711.65476363121104</c:v>
                </c:pt>
                <c:pt idx="670">
                  <c:v>711.93580034567196</c:v>
                </c:pt>
                <c:pt idx="671">
                  <c:v>712.21572550582403</c:v>
                </c:pt>
                <c:pt idx="672">
                  <c:v>712.49454007714098</c:v>
                </c:pt>
                <c:pt idx="673">
                  <c:v>712.77224502150102</c:v>
                </c:pt>
                <c:pt idx="674">
                  <c:v>713.04884130329594</c:v>
                </c:pt>
                <c:pt idx="675">
                  <c:v>713.32432988385494</c:v>
                </c:pt>
                <c:pt idx="676">
                  <c:v>713.59871172470105</c:v>
                </c:pt>
                <c:pt idx="677">
                  <c:v>713.87198778610002</c:v>
                </c:pt>
                <c:pt idx="678">
                  <c:v>714.14415902635596</c:v>
                </c:pt>
                <c:pt idx="679">
                  <c:v>714.41522640607798</c:v>
                </c:pt>
                <c:pt idx="680">
                  <c:v>714.685190882283</c:v>
                </c:pt>
                <c:pt idx="681">
                  <c:v>714.95405341091396</c:v>
                </c:pt>
                <c:pt idx="682">
                  <c:v>715.22181494906295</c:v>
                </c:pt>
                <c:pt idx="683">
                  <c:v>715.48847645217995</c:v>
                </c:pt>
                <c:pt idx="684">
                  <c:v>715.75403887506502</c:v>
                </c:pt>
                <c:pt idx="685">
                  <c:v>716.01850317071603</c:v>
                </c:pt>
                <c:pt idx="686">
                  <c:v>716.28187029015498</c:v>
                </c:pt>
                <c:pt idx="687">
                  <c:v>716.54414119042895</c:v>
                </c:pt>
                <c:pt idx="688">
                  <c:v>716.80531681934394</c:v>
                </c:pt>
                <c:pt idx="689">
                  <c:v>717.06539812704204</c:v>
                </c:pt>
                <c:pt idx="690">
                  <c:v>717.32438606335802</c:v>
                </c:pt>
                <c:pt idx="691">
                  <c:v>717.58228157754502</c:v>
                </c:pt>
                <c:pt idx="692">
                  <c:v>717.83908561722603</c:v>
                </c:pt>
                <c:pt idx="693">
                  <c:v>718.09479912948996</c:v>
                </c:pt>
                <c:pt idx="694">
                  <c:v>718.34942306053301</c:v>
                </c:pt>
                <c:pt idx="695">
                  <c:v>718.60295835589295</c:v>
                </c:pt>
                <c:pt idx="696">
                  <c:v>718.855405960079</c:v>
                </c:pt>
                <c:pt idx="697">
                  <c:v>719.10676681701</c:v>
                </c:pt>
                <c:pt idx="698">
                  <c:v>719.35704186952603</c:v>
                </c:pt>
                <c:pt idx="699">
                  <c:v>719.60623205979698</c:v>
                </c:pt>
                <c:pt idx="700">
                  <c:v>719.85433832937304</c:v>
                </c:pt>
                <c:pt idx="701">
                  <c:v>720.10136161867501</c:v>
                </c:pt>
                <c:pt idx="702">
                  <c:v>720.34730286693002</c:v>
                </c:pt>
                <c:pt idx="703">
                  <c:v>720.59216301364802</c:v>
                </c:pt>
                <c:pt idx="704">
                  <c:v>720.83594299675303</c:v>
                </c:pt>
                <c:pt idx="705">
                  <c:v>721.07864375326506</c:v>
                </c:pt>
                <c:pt idx="706">
                  <c:v>721.32026621975297</c:v>
                </c:pt>
                <c:pt idx="707">
                  <c:v>721.56081133183204</c:v>
                </c:pt>
                <c:pt idx="708">
                  <c:v>721.800280024622</c:v>
                </c:pt>
                <c:pt idx="709">
                  <c:v>722.03867323152099</c:v>
                </c:pt>
                <c:pt idx="710">
                  <c:v>722.27599188637703</c:v>
                </c:pt>
                <c:pt idx="711">
                  <c:v>722.51223692122801</c:v>
                </c:pt>
                <c:pt idx="712">
                  <c:v>722.74740926749598</c:v>
                </c:pt>
                <c:pt idx="713">
                  <c:v>722.98150985649704</c:v>
                </c:pt>
                <c:pt idx="714">
                  <c:v>723.214539617323</c:v>
                </c:pt>
                <c:pt idx="715">
                  <c:v>723.44649948016502</c:v>
                </c:pt>
                <c:pt idx="716">
                  <c:v>723.677390372535</c:v>
                </c:pt>
                <c:pt idx="717">
                  <c:v>723.90721322261697</c:v>
                </c:pt>
                <c:pt idx="718">
                  <c:v>724.13596895695605</c:v>
                </c:pt>
                <c:pt idx="719">
                  <c:v>724.36365850120103</c:v>
                </c:pt>
                <c:pt idx="720">
                  <c:v>724.59028278036601</c:v>
                </c:pt>
                <c:pt idx="721">
                  <c:v>724.81584271977397</c:v>
                </c:pt>
                <c:pt idx="722">
                  <c:v>725.04033924114503</c:v>
                </c:pt>
                <c:pt idx="723">
                  <c:v>725.26377326965803</c:v>
                </c:pt>
                <c:pt idx="724">
                  <c:v>725.48614572417</c:v>
                </c:pt>
                <c:pt idx="725">
                  <c:v>725.70745752878304</c:v>
                </c:pt>
                <c:pt idx="726">
                  <c:v>725.92770960248902</c:v>
                </c:pt>
                <c:pt idx="727">
                  <c:v>726.14690286535802</c:v>
                </c:pt>
                <c:pt idx="728">
                  <c:v>726.36503823432599</c:v>
                </c:pt>
                <c:pt idx="729">
                  <c:v>726.58211662891495</c:v>
                </c:pt>
                <c:pt idx="730">
                  <c:v>726.79813896702206</c:v>
                </c:pt>
                <c:pt idx="731">
                  <c:v>727.01310616265403</c:v>
                </c:pt>
                <c:pt idx="732">
                  <c:v>727.227019134084</c:v>
                </c:pt>
                <c:pt idx="733">
                  <c:v>727.43987879337999</c:v>
                </c:pt>
                <c:pt idx="734">
                  <c:v>727.65168605669396</c:v>
                </c:pt>
                <c:pt idx="735">
                  <c:v>727.86244183583506</c:v>
                </c:pt>
                <c:pt idx="736">
                  <c:v>728.07214704414798</c:v>
                </c:pt>
                <c:pt idx="737">
                  <c:v>728.28080259073897</c:v>
                </c:pt>
                <c:pt idx="738">
                  <c:v>728.48840939087302</c:v>
                </c:pt>
                <c:pt idx="739">
                  <c:v>728.69496835033203</c:v>
                </c:pt>
                <c:pt idx="740">
                  <c:v>728.90048038088105</c:v>
                </c:pt>
                <c:pt idx="741">
                  <c:v>729.10494638997898</c:v>
                </c:pt>
                <c:pt idx="742">
                  <c:v>729.30836728544</c:v>
                </c:pt>
                <c:pt idx="743">
                  <c:v>729.51074397304603</c:v>
                </c:pt>
                <c:pt idx="744">
                  <c:v>729.71207735955102</c:v>
                </c:pt>
                <c:pt idx="745">
                  <c:v>729.91236835218206</c:v>
                </c:pt>
                <c:pt idx="746">
                  <c:v>730.11161785213301</c:v>
                </c:pt>
                <c:pt idx="747">
                  <c:v>730.30982676553299</c:v>
                </c:pt>
                <c:pt idx="748">
                  <c:v>730.50699599425195</c:v>
                </c:pt>
                <c:pt idx="749">
                  <c:v>730.70312644052603</c:v>
                </c:pt>
                <c:pt idx="750">
                  <c:v>730.89821900639095</c:v>
                </c:pt>
                <c:pt idx="751">
                  <c:v>731.09227458765997</c:v>
                </c:pt>
                <c:pt idx="752">
                  <c:v>731.285294095317</c:v>
                </c:pt>
                <c:pt idx="753">
                  <c:v>731.47727841621804</c:v>
                </c:pt>
                <c:pt idx="754">
                  <c:v>731.66822845697504</c:v>
                </c:pt>
                <c:pt idx="755">
                  <c:v>731.85814511071806</c:v>
                </c:pt>
                <c:pt idx="756">
                  <c:v>732.04702927471396</c:v>
                </c:pt>
                <c:pt idx="757">
                  <c:v>732.23488184530902</c:v>
                </c:pt>
                <c:pt idx="758">
                  <c:v>732.42170371784596</c:v>
                </c:pt>
                <c:pt idx="759">
                  <c:v>732.60749578619698</c:v>
                </c:pt>
                <c:pt idx="760">
                  <c:v>732.79225894379204</c:v>
                </c:pt>
                <c:pt idx="761">
                  <c:v>732.97599408435099</c:v>
                </c:pt>
                <c:pt idx="762">
                  <c:v>733.15870209905302</c:v>
                </c:pt>
                <c:pt idx="763">
                  <c:v>733.34038387940905</c:v>
                </c:pt>
                <c:pt idx="764">
                  <c:v>733.52104031623196</c:v>
                </c:pt>
                <c:pt idx="765">
                  <c:v>733.700672298261</c:v>
                </c:pt>
                <c:pt idx="766">
                  <c:v>733.87928071541899</c:v>
                </c:pt>
                <c:pt idx="767">
                  <c:v>734.05686645543199</c:v>
                </c:pt>
                <c:pt idx="768">
                  <c:v>734.23343040555505</c:v>
                </c:pt>
                <c:pt idx="769">
                  <c:v>734.40897345179803</c:v>
                </c:pt>
                <c:pt idx="770">
                  <c:v>734.58349648161902</c:v>
                </c:pt>
                <c:pt idx="771">
                  <c:v>734.75700037876595</c:v>
                </c:pt>
                <c:pt idx="772">
                  <c:v>734.92948602820798</c:v>
                </c:pt>
                <c:pt idx="773">
                  <c:v>735.100954312976</c:v>
                </c:pt>
                <c:pt idx="774">
                  <c:v>735.27140611611799</c:v>
                </c:pt>
                <c:pt idx="775">
                  <c:v>735.44084232028604</c:v>
                </c:pt>
                <c:pt idx="776">
                  <c:v>735.60926380451303</c:v>
                </c:pt>
                <c:pt idx="777">
                  <c:v>735.77667145228895</c:v>
                </c:pt>
                <c:pt idx="778">
                  <c:v>735.94306614140305</c:v>
                </c:pt>
                <c:pt idx="779">
                  <c:v>736.10844875100895</c:v>
                </c:pt>
                <c:pt idx="780">
                  <c:v>736.27282015911896</c:v>
                </c:pt>
                <c:pt idx="781">
                  <c:v>736.43618124368902</c:v>
                </c:pt>
                <c:pt idx="782">
                  <c:v>736.59853288159104</c:v>
                </c:pt>
                <c:pt idx="783">
                  <c:v>736.75987594855098</c:v>
                </c:pt>
                <c:pt idx="784">
                  <c:v>736.92021131875799</c:v>
                </c:pt>
                <c:pt idx="785">
                  <c:v>737.07953986770099</c:v>
                </c:pt>
                <c:pt idx="786">
                  <c:v>737.23786246882105</c:v>
                </c:pt>
                <c:pt idx="787">
                  <c:v>737.3951799939</c:v>
                </c:pt>
                <c:pt idx="788">
                  <c:v>737.55149331694497</c:v>
                </c:pt>
                <c:pt idx="789">
                  <c:v>737.70680330708399</c:v>
                </c:pt>
                <c:pt idx="790">
                  <c:v>737.86111083712501</c:v>
                </c:pt>
                <c:pt idx="791">
                  <c:v>738.01441677575394</c:v>
                </c:pt>
                <c:pt idx="792">
                  <c:v>738.16672199169795</c:v>
                </c:pt>
                <c:pt idx="793">
                  <c:v>738.31802735496797</c:v>
                </c:pt>
                <c:pt idx="794">
                  <c:v>738.46833373030302</c:v>
                </c:pt>
                <c:pt idx="795">
                  <c:v>738.61764198692504</c:v>
                </c:pt>
                <c:pt idx="796">
                  <c:v>738.76595298907205</c:v>
                </c:pt>
                <c:pt idx="797">
                  <c:v>738.91326760443906</c:v>
                </c:pt>
                <c:pt idx="798">
                  <c:v>739.05958669612801</c:v>
                </c:pt>
                <c:pt idx="799">
                  <c:v>739.20491112729803</c:v>
                </c:pt>
                <c:pt idx="800">
                  <c:v>739.34924176277605</c:v>
                </c:pt>
                <c:pt idx="801">
                  <c:v>739.49257946306398</c:v>
                </c:pt>
                <c:pt idx="802">
                  <c:v>739.63492509151001</c:v>
                </c:pt>
                <c:pt idx="803">
                  <c:v>739.77627950727504</c:v>
                </c:pt>
                <c:pt idx="804">
                  <c:v>739.91664357104798</c:v>
                </c:pt>
                <c:pt idx="805">
                  <c:v>740.05601814171905</c:v>
                </c:pt>
                <c:pt idx="806">
                  <c:v>740.194404080156</c:v>
                </c:pt>
                <c:pt idx="807">
                  <c:v>740.331802240299</c:v>
                </c:pt>
                <c:pt idx="808">
                  <c:v>740.46821348269998</c:v>
                </c:pt>
                <c:pt idx="809">
                  <c:v>740.60363866202101</c:v>
                </c:pt>
                <c:pt idx="810">
                  <c:v>740.73807863431898</c:v>
                </c:pt>
                <c:pt idx="811">
                  <c:v>740.87153425469296</c:v>
                </c:pt>
                <c:pt idx="812">
                  <c:v>741.00400637714404</c:v>
                </c:pt>
                <c:pt idx="813">
                  <c:v>741.13549585490102</c:v>
                </c:pt>
                <c:pt idx="814">
                  <c:v>741.26600353973697</c:v>
                </c:pt>
                <c:pt idx="815">
                  <c:v>741.39553028436103</c:v>
                </c:pt>
                <c:pt idx="816">
                  <c:v>741.52407693884095</c:v>
                </c:pt>
                <c:pt idx="817">
                  <c:v>741.65164433929397</c:v>
                </c:pt>
                <c:pt idx="818">
                  <c:v>741.77823337817301</c:v>
                </c:pt>
                <c:pt idx="819">
                  <c:v>741.90384487393601</c:v>
                </c:pt>
                <c:pt idx="820">
                  <c:v>742.02847965788499</c:v>
                </c:pt>
                <c:pt idx="821">
                  <c:v>742.152138622851</c:v>
                </c:pt>
                <c:pt idx="822">
                  <c:v>742.27482257839802</c:v>
                </c:pt>
                <c:pt idx="823">
                  <c:v>742.396532381214</c:v>
                </c:pt>
                <c:pt idx="824">
                  <c:v>742.51726887565303</c:v>
                </c:pt>
                <c:pt idx="825">
                  <c:v>742.637032910362</c:v>
                </c:pt>
                <c:pt idx="826">
                  <c:v>742.75582533051795</c:v>
                </c:pt>
                <c:pt idx="827">
                  <c:v>742.87364697287205</c:v>
                </c:pt>
                <c:pt idx="828">
                  <c:v>742.99049868258601</c:v>
                </c:pt>
                <c:pt idx="829">
                  <c:v>743.10638130182997</c:v>
                </c:pt>
                <c:pt idx="830">
                  <c:v>743.22129567059403</c:v>
                </c:pt>
                <c:pt idx="831">
                  <c:v>743.33524262808999</c:v>
                </c:pt>
                <c:pt idx="832">
                  <c:v>743.44822301525403</c:v>
                </c:pt>
                <c:pt idx="833">
                  <c:v>743.56023767438501</c:v>
                </c:pt>
                <c:pt idx="834">
                  <c:v>743.67128684187503</c:v>
                </c:pt>
                <c:pt idx="835">
                  <c:v>743.78137313838897</c:v>
                </c:pt>
                <c:pt idx="836">
                  <c:v>743.890495629969</c:v>
                </c:pt>
                <c:pt idx="837">
                  <c:v>743.99865573132195</c:v>
                </c:pt>
                <c:pt idx="838">
                  <c:v>744.10585428411002</c:v>
                </c:pt>
                <c:pt idx="839">
                  <c:v>744.21209212178201</c:v>
                </c:pt>
                <c:pt idx="840">
                  <c:v>744.317370078208</c:v>
                </c:pt>
                <c:pt idx="841">
                  <c:v>744.42168898624402</c:v>
                </c:pt>
                <c:pt idx="842">
                  <c:v>744.52504967813798</c:v>
                </c:pt>
                <c:pt idx="843">
                  <c:v>744.62745298549999</c:v>
                </c:pt>
                <c:pt idx="844">
                  <c:v>744.72889973773499</c:v>
                </c:pt>
                <c:pt idx="845">
                  <c:v>744.82939076735101</c:v>
                </c:pt>
                <c:pt idx="846">
                  <c:v>744.92892690150904</c:v>
                </c:pt>
                <c:pt idx="847">
                  <c:v>745.02750896949306</c:v>
                </c:pt>
                <c:pt idx="848">
                  <c:v>745.12513779649305</c:v>
                </c:pt>
                <c:pt idx="849">
                  <c:v>745.22181421338303</c:v>
                </c:pt>
                <c:pt idx="850">
                  <c:v>745.31753904679999</c:v>
                </c:pt>
                <c:pt idx="851">
                  <c:v>745.41231312123898</c:v>
                </c:pt>
                <c:pt idx="852">
                  <c:v>745.50613726076494</c:v>
                </c:pt>
                <c:pt idx="853">
                  <c:v>745.59901229509001</c:v>
                </c:pt>
                <c:pt idx="854">
                  <c:v>745.69093903837995</c:v>
                </c:pt>
                <c:pt idx="855">
                  <c:v>745.78191831894605</c:v>
                </c:pt>
                <c:pt idx="856">
                  <c:v>745.87195095749496</c:v>
                </c:pt>
                <c:pt idx="857">
                  <c:v>745.96103777585995</c:v>
                </c:pt>
                <c:pt idx="858">
                  <c:v>746.04917959543502</c:v>
                </c:pt>
                <c:pt idx="859">
                  <c:v>746.13637723534305</c:v>
                </c:pt>
                <c:pt idx="860">
                  <c:v>746.222631515388</c:v>
                </c:pt>
                <c:pt idx="861">
                  <c:v>746.30794325360398</c:v>
                </c:pt>
                <c:pt idx="862">
                  <c:v>746.39231326791105</c:v>
                </c:pt>
                <c:pt idx="863">
                  <c:v>746.47574237543904</c:v>
                </c:pt>
                <c:pt idx="864">
                  <c:v>746.55823139372706</c:v>
                </c:pt>
                <c:pt idx="865">
                  <c:v>746.63978113701205</c:v>
                </c:pt>
                <c:pt idx="866">
                  <c:v>746.72039242103006</c:v>
                </c:pt>
                <c:pt idx="867">
                  <c:v>746.80006605954497</c:v>
                </c:pt>
                <c:pt idx="868">
                  <c:v>746.87880286610596</c:v>
                </c:pt>
                <c:pt idx="869">
                  <c:v>746.95660365516198</c:v>
                </c:pt>
                <c:pt idx="870">
                  <c:v>747.03346923690003</c:v>
                </c:pt>
                <c:pt idx="871">
                  <c:v>747.10940042361904</c:v>
                </c:pt>
                <c:pt idx="872">
                  <c:v>747.18439802435296</c:v>
                </c:pt>
                <c:pt idx="873">
                  <c:v>747.258462846312</c:v>
                </c:pt>
                <c:pt idx="874">
                  <c:v>747.331595718627</c:v>
                </c:pt>
                <c:pt idx="875">
                  <c:v>747.40379742652203</c:v>
                </c:pt>
                <c:pt idx="876">
                  <c:v>747.47506877553496</c:v>
                </c:pt>
                <c:pt idx="877">
                  <c:v>747.54541060344297</c:v>
                </c:pt>
                <c:pt idx="878">
                  <c:v>747.614823687436</c:v>
                </c:pt>
                <c:pt idx="879">
                  <c:v>747.68330875044899</c:v>
                </c:pt>
                <c:pt idx="880">
                  <c:v>747.75086683528298</c:v>
                </c:pt>
                <c:pt idx="881">
                  <c:v>747.81749857659895</c:v>
                </c:pt>
                <c:pt idx="882">
                  <c:v>747.88320476953902</c:v>
                </c:pt>
                <c:pt idx="883">
                  <c:v>747.94798627297905</c:v>
                </c:pt>
                <c:pt idx="884">
                  <c:v>748.01184385035106</c:v>
                </c:pt>
                <c:pt idx="885">
                  <c:v>748.07477832018299</c:v>
                </c:pt>
                <c:pt idx="886">
                  <c:v>748.13679048123402</c:v>
                </c:pt>
                <c:pt idx="887">
                  <c:v>748.19788113679101</c:v>
                </c:pt>
                <c:pt idx="888">
                  <c:v>748.25805108498503</c:v>
                </c:pt>
                <c:pt idx="889">
                  <c:v>748.31730112428204</c:v>
                </c:pt>
                <c:pt idx="890">
                  <c:v>748.37563205436902</c:v>
                </c:pt>
                <c:pt idx="891">
                  <c:v>748.43304467110204</c:v>
                </c:pt>
                <c:pt idx="892">
                  <c:v>748.48953977255201</c:v>
                </c:pt>
                <c:pt idx="893">
                  <c:v>748.54511815426497</c:v>
                </c:pt>
                <c:pt idx="894">
                  <c:v>748.59978061238303</c:v>
                </c:pt>
                <c:pt idx="895">
                  <c:v>748.65352794065097</c:v>
                </c:pt>
                <c:pt idx="896">
                  <c:v>748.706360933685</c:v>
                </c:pt>
                <c:pt idx="897">
                  <c:v>748.75828038476698</c:v>
                </c:pt>
                <c:pt idx="898">
                  <c:v>748.80928708631996</c:v>
                </c:pt>
                <c:pt idx="899">
                  <c:v>748.85938183094299</c:v>
                </c:pt>
                <c:pt idx="900">
                  <c:v>748.90856540941002</c:v>
                </c:pt>
                <c:pt idx="901">
                  <c:v>748.95683861251496</c:v>
                </c:pt>
                <c:pt idx="902">
                  <c:v>749.00420222997195</c:v>
                </c:pt>
                <c:pt idx="903">
                  <c:v>749.05065705180004</c:v>
                </c:pt>
                <c:pt idx="904">
                  <c:v>749.09620386575602</c:v>
                </c:pt>
                <c:pt idx="905">
                  <c:v>749.14084346005598</c:v>
                </c:pt>
                <c:pt idx="906">
                  <c:v>749.18457662092806</c:v>
                </c:pt>
                <c:pt idx="907">
                  <c:v>749.22740413691201</c:v>
                </c:pt>
                <c:pt idx="908">
                  <c:v>749.26932679212905</c:v>
                </c:pt>
                <c:pt idx="909">
                  <c:v>749.31034537235098</c:v>
                </c:pt>
                <c:pt idx="910">
                  <c:v>749.35046066183804</c:v>
                </c:pt>
                <c:pt idx="911">
                  <c:v>749.38967324616397</c:v>
                </c:pt>
                <c:pt idx="912">
                  <c:v>749.42798450036605</c:v>
                </c:pt>
                <c:pt idx="913">
                  <c:v>749.46539462140197</c:v>
                </c:pt>
                <c:pt idx="914">
                  <c:v>749.50190457539395</c:v>
                </c:pt>
                <c:pt idx="915">
                  <c:v>749.53751515918395</c:v>
                </c:pt>
                <c:pt idx="916">
                  <c:v>749.57222714074999</c:v>
                </c:pt>
                <c:pt idx="917">
                  <c:v>749.606041283222</c:v>
                </c:pt>
                <c:pt idx="918">
                  <c:v>749.63895842810598</c:v>
                </c:pt>
                <c:pt idx="919">
                  <c:v>749.67097929020804</c:v>
                </c:pt>
                <c:pt idx="920">
                  <c:v>749.70210467070297</c:v>
                </c:pt>
                <c:pt idx="921">
                  <c:v>749.73233534398696</c:v>
                </c:pt>
                <c:pt idx="922">
                  <c:v>749.76167208742595</c:v>
                </c:pt>
                <c:pt idx="923">
                  <c:v>749.79011567654698</c:v>
                </c:pt>
                <c:pt idx="924">
                  <c:v>749.81766688624896</c:v>
                </c:pt>
                <c:pt idx="925">
                  <c:v>749.84432649109499</c:v>
                </c:pt>
                <c:pt idx="926">
                  <c:v>749.870095264116</c:v>
                </c:pt>
                <c:pt idx="927">
                  <c:v>749.89497397711102</c:v>
                </c:pt>
                <c:pt idx="928">
                  <c:v>749.91896337495302</c:v>
                </c:pt>
                <c:pt idx="929">
                  <c:v>749.94206432305396</c:v>
                </c:pt>
                <c:pt idx="930">
                  <c:v>749.96427749212899</c:v>
                </c:pt>
                <c:pt idx="931">
                  <c:v>749.98560369191102</c:v>
                </c:pt>
                <c:pt idx="932">
                  <c:v>750.00604368656298</c:v>
                </c:pt>
                <c:pt idx="933">
                  <c:v>750.02559824170305</c:v>
                </c:pt>
                <c:pt idx="934">
                  <c:v>750.04426813953296</c:v>
                </c:pt>
                <c:pt idx="935">
                  <c:v>750.06205413432201</c:v>
                </c:pt>
                <c:pt idx="936">
                  <c:v>750.07895699746302</c:v>
                </c:pt>
                <c:pt idx="937">
                  <c:v>750.09497749545199</c:v>
                </c:pt>
                <c:pt idx="938">
                  <c:v>750.11011639306298</c:v>
                </c:pt>
                <c:pt idx="939">
                  <c:v>750.12437445618696</c:v>
                </c:pt>
                <c:pt idx="940">
                  <c:v>750.13775244861404</c:v>
                </c:pt>
                <c:pt idx="941">
                  <c:v>750.15025113415004</c:v>
                </c:pt>
                <c:pt idx="942">
                  <c:v>750.16187127574904</c:v>
                </c:pt>
                <c:pt idx="943">
                  <c:v>750.17261363515001</c:v>
                </c:pt>
                <c:pt idx="944">
                  <c:v>750.18247897369099</c:v>
                </c:pt>
                <c:pt idx="945">
                  <c:v>750.191468052039</c:v>
                </c:pt>
                <c:pt idx="946">
                  <c:v>750.19958162953503</c:v>
                </c:pt>
                <c:pt idx="947">
                  <c:v>750.20682048238098</c:v>
                </c:pt>
                <c:pt idx="948">
                  <c:v>750.21318534491104</c:v>
                </c:pt>
                <c:pt idx="949">
                  <c:v>750.21867698583503</c:v>
                </c:pt>
                <c:pt idx="950">
                  <c:v>750.22329616267496</c:v>
                </c:pt>
                <c:pt idx="951">
                  <c:v>750.22704363245305</c:v>
                </c:pt>
                <c:pt idx="952">
                  <c:v>750.22992015146804</c:v>
                </c:pt>
                <c:pt idx="953">
                  <c:v>750.23192647518101</c:v>
                </c:pt>
                <c:pt idx="954">
                  <c:v>750.23306336491498</c:v>
                </c:pt>
                <c:pt idx="955">
                  <c:v>750.23333156574495</c:v>
                </c:pt>
                <c:pt idx="956">
                  <c:v>750.23273183503397</c:v>
                </c:pt>
                <c:pt idx="957">
                  <c:v>750.23126492577899</c:v>
                </c:pt>
                <c:pt idx="958">
                  <c:v>750.22893159022794</c:v>
                </c:pt>
                <c:pt idx="959">
                  <c:v>750.22573253345104</c:v>
                </c:pt>
                <c:pt idx="960">
                  <c:v>750.22166859774097</c:v>
                </c:pt>
                <c:pt idx="961">
                  <c:v>750.21674054704795</c:v>
                </c:pt>
                <c:pt idx="962">
                  <c:v>750.21094901933702</c:v>
                </c:pt>
                <c:pt idx="963">
                  <c:v>750.20429481796498</c:v>
                </c:pt>
                <c:pt idx="964">
                  <c:v>750.19677869203804</c:v>
                </c:pt>
                <c:pt idx="965">
                  <c:v>750.18840138814903</c:v>
                </c:pt>
                <c:pt idx="966">
                  <c:v>750.17916365486803</c:v>
                </c:pt>
                <c:pt idx="967">
                  <c:v>750.16906623829698</c:v>
                </c:pt>
                <c:pt idx="968">
                  <c:v>750.15810988430701</c:v>
                </c:pt>
                <c:pt idx="969">
                  <c:v>750.14629533836899</c:v>
                </c:pt>
                <c:pt idx="970">
                  <c:v>750.13362327977097</c:v>
                </c:pt>
                <c:pt idx="971">
                  <c:v>750.12009458476905</c:v>
                </c:pt>
                <c:pt idx="972">
                  <c:v>750.10570993066699</c:v>
                </c:pt>
                <c:pt idx="973">
                  <c:v>750.090470060293</c:v>
                </c:pt>
                <c:pt idx="974">
                  <c:v>750.07437571588605</c:v>
                </c:pt>
                <c:pt idx="975">
                  <c:v>750.05742763906699</c:v>
                </c:pt>
                <c:pt idx="976">
                  <c:v>750.03962657081695</c:v>
                </c:pt>
                <c:pt idx="977">
                  <c:v>750.02097325104796</c:v>
                </c:pt>
                <c:pt idx="978">
                  <c:v>750.00146841818901</c:v>
                </c:pt>
                <c:pt idx="979">
                  <c:v>749.98111280993203</c:v>
                </c:pt>
                <c:pt idx="980">
                  <c:v>749.959907161155</c:v>
                </c:pt>
                <c:pt idx="981">
                  <c:v>749.93785220796701</c:v>
                </c:pt>
                <c:pt idx="982">
                  <c:v>749.91494869114194</c:v>
                </c:pt>
                <c:pt idx="983">
                  <c:v>749.89119735509996</c:v>
                </c:pt>
                <c:pt idx="984">
                  <c:v>749.86659893232604</c:v>
                </c:pt>
                <c:pt idx="985">
                  <c:v>749.84115415082795</c:v>
                </c:pt>
                <c:pt idx="986">
                  <c:v>749.81486374685096</c:v>
                </c:pt>
                <c:pt idx="987">
                  <c:v>749.78772845778406</c:v>
                </c:pt>
                <c:pt idx="988">
                  <c:v>749.75974901340101</c:v>
                </c:pt>
                <c:pt idx="989">
                  <c:v>749.73092614832206</c:v>
                </c:pt>
                <c:pt idx="990">
                  <c:v>749.70126059339998</c:v>
                </c:pt>
                <c:pt idx="991">
                  <c:v>749.67075308090705</c:v>
                </c:pt>
                <c:pt idx="992">
                  <c:v>749.63940434061499</c:v>
                </c:pt>
                <c:pt idx="993">
                  <c:v>749.60721510256303</c:v>
                </c:pt>
                <c:pt idx="994">
                  <c:v>749.57418609631702</c:v>
                </c:pt>
                <c:pt idx="995">
                  <c:v>749.54031805022396</c:v>
                </c:pt>
                <c:pt idx="996">
                  <c:v>749.50561169252001</c:v>
                </c:pt>
                <c:pt idx="997">
                  <c:v>749.47006775068496</c:v>
                </c:pt>
                <c:pt idx="998">
                  <c:v>749.43368695112895</c:v>
                </c:pt>
                <c:pt idx="999">
                  <c:v>749.39647002042705</c:v>
                </c:pt>
              </c:numCache>
            </c:numRef>
          </c:val>
          <c:smooth val="1"/>
          <c:extLst>
            <c:ext xmlns:c16="http://schemas.microsoft.com/office/drawing/2014/chart" uri="{C3380CC4-5D6E-409C-BE32-E72D297353CC}">
              <c16:uniqueId val="{00000000-B14C-E148-A2B4-6F68BEA6D5C6}"/>
            </c:ext>
          </c:extLst>
        </c:ser>
        <c:dLbls>
          <c:showLegendKey val="0"/>
          <c:showVal val="0"/>
          <c:showCatName val="0"/>
          <c:showSerName val="0"/>
          <c:showPercent val="0"/>
          <c:showBubbleSize val="0"/>
        </c:dLbls>
        <c:smooth val="0"/>
        <c:axId val="389382559"/>
        <c:axId val="389384239"/>
      </c:lineChart>
      <c:catAx>
        <c:axId val="389382559"/>
        <c:scaling>
          <c:orientation val="minMax"/>
        </c:scaling>
        <c:delete val="0"/>
        <c:axPos val="b"/>
        <c:majorTickMark val="out"/>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ru-RU"/>
          </a:p>
        </c:txPr>
        <c:crossAx val="389384239"/>
        <c:crosses val="autoZero"/>
        <c:auto val="1"/>
        <c:lblAlgn val="ctr"/>
        <c:lblOffset val="100"/>
        <c:tickLblSkip val="30"/>
        <c:tickMarkSkip val="30"/>
        <c:noMultiLvlLbl val="0"/>
      </c:catAx>
      <c:valAx>
        <c:axId val="389384239"/>
        <c:scaling>
          <c:orientation val="minMax"/>
        </c:scaling>
        <c:delete val="0"/>
        <c:axPos val="l"/>
        <c:numFmt formatCode="General" sourceLinked="1"/>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ru-RU"/>
          </a:p>
        </c:txPr>
        <c:crossAx val="389382559"/>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bg1"/>
          </a:solidFill>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4" name="Shape 2224"/>
          <p:cNvSpPr>
            <a:spLocks noGrp="1" noRot="1" noChangeAspect="1"/>
          </p:cNvSpPr>
          <p:nvPr>
            <p:ph type="sldImg"/>
          </p:nvPr>
        </p:nvSpPr>
        <p:spPr>
          <a:xfrm>
            <a:off x="1143000" y="685800"/>
            <a:ext cx="4572000" cy="3429000"/>
          </a:xfrm>
          <a:prstGeom prst="rect">
            <a:avLst/>
          </a:prstGeom>
        </p:spPr>
        <p:txBody>
          <a:bodyPr/>
          <a:lstStyle/>
          <a:p>
            <a:endParaRPr/>
          </a:p>
        </p:txBody>
      </p:sp>
      <p:sp>
        <p:nvSpPr>
          <p:cNvPr id="2225" name="Shape 22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25388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_1">
    <p:bg>
      <p:bgPr>
        <a:solidFill>
          <a:srgbClr val="404040"/>
        </a:solidFill>
        <a:effectLst/>
      </p:bgPr>
    </p:bg>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3" name="Picture 3" descr="Picture 3"/>
          <p:cNvPicPr>
            <a:picLocks noChangeAspect="1"/>
          </p:cNvPicPr>
          <p:nvPr/>
        </p:nvPicPr>
        <p:blipFill>
          <a:blip r:embed="rId2">
            <a:alphaModFix amt="10000"/>
            <a:extLst/>
          </a:blip>
          <a:stretch>
            <a:fillRect/>
          </a:stretch>
        </p:blipFill>
        <p:spPr>
          <a:xfrm>
            <a:off x="14086442" y="6786285"/>
            <a:ext cx="10321333" cy="6929717"/>
          </a:xfrm>
          <a:prstGeom prst="rect">
            <a:avLst/>
          </a:prstGeom>
          <a:ln w="12700">
            <a:miter lim="400000"/>
          </a:ln>
        </p:spPr>
      </p:pic>
      <p:sp>
        <p:nvSpPr>
          <p:cNvPr id="14" name="Title Text"/>
          <p:cNvSpPr txBox="1">
            <a:spLocks noGrp="1"/>
          </p:cNvSpPr>
          <p:nvPr>
            <p:ph type="title"/>
          </p:nvPr>
        </p:nvSpPr>
        <p:spPr>
          <a:xfrm>
            <a:off x="10132759" y="4591008"/>
            <a:ext cx="12570991" cy="2243407"/>
          </a:xfrm>
          <a:prstGeom prst="rect">
            <a:avLst/>
          </a:prstGeom>
          <a:ln w="12700"/>
        </p:spPr>
        <p:txBody>
          <a:bodyPr lIns="0" tIns="0" rIns="0" bIns="0"/>
          <a:lstStyle>
            <a:lvl1pPr>
              <a:defRPr sz="7200">
                <a:solidFill>
                  <a:srgbClr val="FFFFFF"/>
                </a:solidFill>
              </a:defRPr>
            </a:lvl1pPr>
          </a:lstStyle>
          <a:p>
            <a:r>
              <a:t>Title Text</a:t>
            </a:r>
          </a:p>
        </p:txBody>
      </p:sp>
      <p:sp>
        <p:nvSpPr>
          <p:cNvPr id="15" name="Rectangle 2"/>
          <p:cNvSpPr/>
          <p:nvPr/>
        </p:nvSpPr>
        <p:spPr>
          <a:xfrm>
            <a:off x="645627" y="11779623"/>
            <a:ext cx="2851522" cy="1936377"/>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sp>
        <p:nvSpPr>
          <p:cNvPr id="16" name="Body Level One…"/>
          <p:cNvSpPr txBox="1">
            <a:spLocks noGrp="1"/>
          </p:cNvSpPr>
          <p:nvPr>
            <p:ph type="body" sz="quarter" idx="1"/>
          </p:nvPr>
        </p:nvSpPr>
        <p:spPr>
          <a:xfrm>
            <a:off x="10167228" y="6858000"/>
            <a:ext cx="12588979" cy="1663700"/>
          </a:xfrm>
          <a:prstGeom prst="rect">
            <a:avLst/>
          </a:prstGeom>
        </p:spPr>
        <p:txBody>
          <a:bodyPr/>
          <a:lstStyle>
            <a:lvl1pPr>
              <a:defRPr sz="2400" spc="600">
                <a:solidFill>
                  <a:srgbClr val="FFFFFF"/>
                </a:solidFill>
              </a:defRPr>
            </a:lvl1pPr>
            <a:lvl2pPr>
              <a:defRPr sz="2400" spc="600">
                <a:solidFill>
                  <a:srgbClr val="FFFFFF"/>
                </a:solidFill>
              </a:defRPr>
            </a:lvl2pPr>
            <a:lvl3pPr>
              <a:defRPr sz="2400" spc="600">
                <a:solidFill>
                  <a:srgbClr val="FFFFFF"/>
                </a:solidFill>
              </a:defRPr>
            </a:lvl3pPr>
            <a:lvl4pPr>
              <a:defRPr sz="2400" spc="600">
                <a:solidFill>
                  <a:srgbClr val="FFFFFF"/>
                </a:solidFill>
              </a:defRPr>
            </a:lvl4pPr>
            <a:lvl5pPr>
              <a:defRPr sz="2400" spc="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7" name="Picture 7" descr="Picture 7"/>
          <p:cNvPicPr>
            <a:picLocks noChangeAspect="1"/>
          </p:cNvPicPr>
          <p:nvPr/>
        </p:nvPicPr>
        <p:blipFill>
          <a:blip r:embed="rId3">
            <a:extLst/>
          </a:blip>
          <a:stretch>
            <a:fillRect/>
          </a:stretch>
        </p:blipFill>
        <p:spPr>
          <a:xfrm>
            <a:off x="1609300" y="5125094"/>
            <a:ext cx="4646779" cy="3283167"/>
          </a:xfrm>
          <a:prstGeom prst="rect">
            <a:avLst/>
          </a:prstGeom>
          <a:ln w="12700">
            <a:miter lim="400000"/>
          </a:ln>
        </p:spPr>
      </p:pic>
      <p:sp>
        <p:nvSpPr>
          <p:cNvPr id="18" name="Straight Connector 6"/>
          <p:cNvSpPr/>
          <p:nvPr/>
        </p:nvSpPr>
        <p:spPr>
          <a:xfrm>
            <a:off x="10132383" y="6858000"/>
            <a:ext cx="12571370" cy="0"/>
          </a:xfrm>
          <a:prstGeom prst="line">
            <a:avLst/>
          </a:prstGeom>
          <a:ln w="25400">
            <a:solidFill>
              <a:srgbClr val="BA9764"/>
            </a:solidFill>
            <a:miter/>
          </a:ln>
        </p:spPr>
        <p:txBody>
          <a:bodyPr tIns="91439" bIns="9143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s | Big Ideas 2">
    <p:bg>
      <p:bgPr>
        <a:solidFill>
          <a:srgbClr val="404040"/>
        </a:solidFill>
        <a:effectLst/>
      </p:bgPr>
    </p:bg>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2" name="Rectangle 5"/>
          <p:cNvSpPr/>
          <p:nvPr/>
        </p:nvSpPr>
        <p:spPr>
          <a:xfrm>
            <a:off x="554325" y="11804071"/>
            <a:ext cx="1827546" cy="1911929"/>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sp>
        <p:nvSpPr>
          <p:cNvPr id="113" name="Rectangle 10"/>
          <p:cNvSpPr/>
          <p:nvPr/>
        </p:nvSpPr>
        <p:spPr>
          <a:xfrm>
            <a:off x="860836" y="11905132"/>
            <a:ext cx="1936881" cy="1810871"/>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pic>
        <p:nvPicPr>
          <p:cNvPr id="114" name="Picture 6" descr="Picture 6"/>
          <p:cNvPicPr>
            <a:picLocks noChangeAspect="1"/>
          </p:cNvPicPr>
          <p:nvPr/>
        </p:nvPicPr>
        <p:blipFill>
          <a:blip r:embed="rId2">
            <a:alphaModFix amt="20000"/>
            <a:extLst/>
          </a:blip>
          <a:stretch>
            <a:fillRect/>
          </a:stretch>
        </p:blipFill>
        <p:spPr>
          <a:xfrm>
            <a:off x="107601" y="7848082"/>
            <a:ext cx="24428617" cy="5867920"/>
          </a:xfrm>
          <a:prstGeom prst="rect">
            <a:avLst/>
          </a:prstGeom>
          <a:ln w="12700">
            <a:miter lim="400000"/>
          </a:ln>
        </p:spPr>
      </p:pic>
      <p:sp>
        <p:nvSpPr>
          <p:cNvPr id="115" name="Body Level One…"/>
          <p:cNvSpPr txBox="1">
            <a:spLocks noGrp="1"/>
          </p:cNvSpPr>
          <p:nvPr>
            <p:ph type="body" idx="1"/>
          </p:nvPr>
        </p:nvSpPr>
        <p:spPr>
          <a:xfrm>
            <a:off x="2381869" y="2263775"/>
            <a:ext cx="19451943" cy="9144001"/>
          </a:xfrm>
          <a:prstGeom prst="rect">
            <a:avLst/>
          </a:prstGeom>
        </p:spPr>
        <p:txBody>
          <a:bodyPr anchor="ctr"/>
          <a:lstStyle>
            <a:lvl1pPr algn="ctr">
              <a:lnSpc>
                <a:spcPct val="100000"/>
              </a:lnSpc>
              <a:defRPr sz="8800" b="1">
                <a:solidFill>
                  <a:srgbClr val="F2F2F2"/>
                </a:solidFill>
                <a:latin typeface="Franklin Gothic Medium"/>
                <a:ea typeface="Franklin Gothic Medium"/>
                <a:cs typeface="Franklin Gothic Medium"/>
                <a:sym typeface="Franklin Gothic Medium"/>
              </a:defRPr>
            </a:lvl1pPr>
            <a:lvl2pPr algn="ctr">
              <a:lnSpc>
                <a:spcPct val="100000"/>
              </a:lnSpc>
              <a:defRPr sz="8800" b="1">
                <a:solidFill>
                  <a:srgbClr val="F2F2F2"/>
                </a:solidFill>
                <a:latin typeface="Franklin Gothic Medium"/>
                <a:ea typeface="Franklin Gothic Medium"/>
                <a:cs typeface="Franklin Gothic Medium"/>
                <a:sym typeface="Franklin Gothic Medium"/>
              </a:defRPr>
            </a:lvl2pPr>
            <a:lvl3pPr algn="ctr">
              <a:lnSpc>
                <a:spcPct val="100000"/>
              </a:lnSpc>
              <a:defRPr sz="8800" b="1">
                <a:solidFill>
                  <a:srgbClr val="F2F2F2"/>
                </a:solidFill>
                <a:latin typeface="Franklin Gothic Medium"/>
                <a:ea typeface="Franklin Gothic Medium"/>
                <a:cs typeface="Franklin Gothic Medium"/>
                <a:sym typeface="Franklin Gothic Medium"/>
              </a:defRPr>
            </a:lvl3pPr>
            <a:lvl4pPr algn="ctr">
              <a:lnSpc>
                <a:spcPct val="100000"/>
              </a:lnSpc>
              <a:defRPr sz="8800" b="1">
                <a:solidFill>
                  <a:srgbClr val="F2F2F2"/>
                </a:solidFill>
                <a:latin typeface="Franklin Gothic Medium"/>
                <a:ea typeface="Franklin Gothic Medium"/>
                <a:cs typeface="Franklin Gothic Medium"/>
                <a:sym typeface="Franklin Gothic Medium"/>
              </a:defRPr>
            </a:lvl4pPr>
            <a:lvl5pPr algn="ctr">
              <a:lnSpc>
                <a:spcPct val="100000"/>
              </a:lnSpc>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16"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pic>
        <p:nvPicPr>
          <p:cNvPr id="117" name="Picture 11" descr="Picture 11"/>
          <p:cNvPicPr>
            <a:picLocks noChangeAspect="1"/>
          </p:cNvPicPr>
          <p:nvPr/>
        </p:nvPicPr>
        <p:blipFill>
          <a:blip r:embed="rId3">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 two context boxes with divider">
    <p:spTree>
      <p:nvGrpSpPr>
        <p:cNvPr id="1" name=""/>
        <p:cNvGrpSpPr/>
        <p:nvPr/>
      </p:nvGrpSpPr>
      <p:grpSpPr>
        <a:xfrm>
          <a:off x="0" y="0"/>
          <a:ext cx="0" cy="0"/>
          <a:chOff x="0" y="0"/>
          <a:chExt cx="0" cy="0"/>
        </a:xfrm>
      </p:grpSpPr>
      <p:sp>
        <p:nvSpPr>
          <p:cNvPr id="1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66" name="Straight Connector 12"/>
          <p:cNvSpPr/>
          <p:nvPr/>
        </p:nvSpPr>
        <p:spPr>
          <a:xfrm flipH="1">
            <a:off x="12200624" y="4114799"/>
            <a:ext cx="4549" cy="7169201"/>
          </a:xfrm>
          <a:prstGeom prst="line">
            <a:avLst/>
          </a:prstGeom>
          <a:ln w="50800">
            <a:solidFill>
              <a:srgbClr val="404040"/>
            </a:solidFill>
            <a:miter/>
          </a:ln>
        </p:spPr>
        <p:txBody>
          <a:bodyPr tIns="91439" bIns="91439"/>
          <a:lstStyle/>
          <a:p>
            <a:endParaRPr/>
          </a:p>
        </p:txBody>
      </p:sp>
      <p:sp>
        <p:nvSpPr>
          <p:cNvPr id="1267" name="Body Level One…"/>
          <p:cNvSpPr txBox="1">
            <a:spLocks noGrp="1"/>
          </p:cNvSpPr>
          <p:nvPr>
            <p:ph type="body" sz="quarter" idx="1"/>
          </p:nvPr>
        </p:nvSpPr>
        <p:spPr>
          <a:xfrm>
            <a:off x="2963429" y="4114991"/>
            <a:ext cx="8253594" cy="7168961"/>
          </a:xfrm>
          <a:prstGeom prst="rect">
            <a:avLst/>
          </a:prstGeom>
        </p:spPr>
        <p:txBody>
          <a:bodyPr anchor="ctr"/>
          <a:lstStyle>
            <a:lvl1pPr algn="ctr">
              <a:lnSpc>
                <a:spcPct val="100000"/>
              </a:lnSpc>
              <a:defRPr b="1">
                <a:solidFill>
                  <a:srgbClr val="838383"/>
                </a:solidFill>
                <a:latin typeface="Franklin Gothic Medium"/>
                <a:ea typeface="Franklin Gothic Medium"/>
                <a:cs typeface="Franklin Gothic Medium"/>
                <a:sym typeface="Franklin Gothic Medium"/>
              </a:defRPr>
            </a:lvl1pPr>
            <a:lvl2pPr algn="ctr">
              <a:lnSpc>
                <a:spcPct val="100000"/>
              </a:lnSpc>
              <a:defRPr b="1">
                <a:solidFill>
                  <a:srgbClr val="838383"/>
                </a:solidFill>
                <a:latin typeface="Franklin Gothic Medium"/>
                <a:ea typeface="Franklin Gothic Medium"/>
                <a:cs typeface="Franklin Gothic Medium"/>
                <a:sym typeface="Franklin Gothic Medium"/>
              </a:defRPr>
            </a:lvl2pPr>
            <a:lvl3pPr algn="ctr">
              <a:lnSpc>
                <a:spcPct val="100000"/>
              </a:lnSpc>
              <a:defRPr b="1">
                <a:solidFill>
                  <a:srgbClr val="838383"/>
                </a:solidFill>
                <a:latin typeface="Franklin Gothic Medium"/>
                <a:ea typeface="Franklin Gothic Medium"/>
                <a:cs typeface="Franklin Gothic Medium"/>
                <a:sym typeface="Franklin Gothic Medium"/>
              </a:defRPr>
            </a:lvl3pPr>
            <a:lvl4pPr algn="ctr">
              <a:lnSpc>
                <a:spcPct val="100000"/>
              </a:lnSpc>
              <a:defRPr b="1">
                <a:solidFill>
                  <a:srgbClr val="838383"/>
                </a:solidFill>
                <a:latin typeface="Franklin Gothic Medium"/>
                <a:ea typeface="Franklin Gothic Medium"/>
                <a:cs typeface="Franklin Gothic Medium"/>
                <a:sym typeface="Franklin Gothic Medium"/>
              </a:defRPr>
            </a:lvl4pPr>
            <a:lvl5pPr algn="ctr">
              <a:lnSpc>
                <a:spcPct val="100000"/>
              </a:lnSpc>
              <a:defRPr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68"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269" name="Straight Connector 22"/>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2 content areas with title boxes">
    <p:spTree>
      <p:nvGrpSpPr>
        <p:cNvPr id="1" name=""/>
        <p:cNvGrpSpPr/>
        <p:nvPr/>
      </p:nvGrpSpPr>
      <p:grpSpPr>
        <a:xfrm>
          <a:off x="0" y="0"/>
          <a:ext cx="0" cy="0"/>
          <a:chOff x="0" y="0"/>
          <a:chExt cx="0" cy="0"/>
        </a:xfrm>
      </p:grpSpPr>
      <p:sp>
        <p:nvSpPr>
          <p:cNvPr id="1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77" name="Body Level One…"/>
          <p:cNvSpPr txBox="1">
            <a:spLocks noGrp="1"/>
          </p:cNvSpPr>
          <p:nvPr>
            <p:ph type="body" sz="quarter" idx="1"/>
          </p:nvPr>
        </p:nvSpPr>
        <p:spPr>
          <a:xfrm>
            <a:off x="2963431" y="4114801"/>
            <a:ext cx="8253832" cy="1335743"/>
          </a:xfrm>
          <a:prstGeom prst="rect">
            <a:avLst/>
          </a:prstGeom>
          <a:solidFill>
            <a:schemeClr val="accent5"/>
          </a:solidFill>
        </p:spPr>
        <p:txBody>
          <a:bodyPr anchor="ctr"/>
          <a:lstStyle>
            <a:lvl1pPr algn="ctr">
              <a:defRPr sz="3600" b="1">
                <a:solidFill>
                  <a:srgbClr val="FFFFFF"/>
                </a:solidFill>
                <a:latin typeface="Franklin Gothic Medium"/>
                <a:ea typeface="Franklin Gothic Medium"/>
                <a:cs typeface="Franklin Gothic Medium"/>
                <a:sym typeface="Franklin Gothic Medium"/>
              </a:defRPr>
            </a:lvl1pPr>
            <a:lvl2pPr algn="ctr">
              <a:defRPr sz="3600" b="1">
                <a:solidFill>
                  <a:srgbClr val="FFFFFF"/>
                </a:solidFill>
                <a:latin typeface="Franklin Gothic Medium"/>
                <a:ea typeface="Franklin Gothic Medium"/>
                <a:cs typeface="Franklin Gothic Medium"/>
                <a:sym typeface="Franklin Gothic Medium"/>
              </a:defRPr>
            </a:lvl2pPr>
            <a:lvl3pPr algn="ctr">
              <a:defRPr sz="3600" b="1">
                <a:solidFill>
                  <a:srgbClr val="FFFFFF"/>
                </a:solidFill>
                <a:latin typeface="Franklin Gothic Medium"/>
                <a:ea typeface="Franklin Gothic Medium"/>
                <a:cs typeface="Franklin Gothic Medium"/>
                <a:sym typeface="Franklin Gothic Medium"/>
              </a:defRPr>
            </a:lvl3pPr>
            <a:lvl4pPr algn="ctr">
              <a:defRPr sz="3600" b="1">
                <a:solidFill>
                  <a:srgbClr val="FFFFFF"/>
                </a:solidFill>
                <a:latin typeface="Franklin Gothic Medium"/>
                <a:ea typeface="Franklin Gothic Medium"/>
                <a:cs typeface="Franklin Gothic Medium"/>
                <a:sym typeface="Franklin Gothic Medium"/>
              </a:defRPr>
            </a:lvl4pPr>
            <a:lvl5pPr algn="ctr">
              <a:defRPr sz="3600" b="1">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78" name="Text Placeholder 4"/>
          <p:cNvSpPr>
            <a:spLocks noGrp="1"/>
          </p:cNvSpPr>
          <p:nvPr>
            <p:ph type="body" sz="quarter" idx="13"/>
          </p:nvPr>
        </p:nvSpPr>
        <p:spPr>
          <a:xfrm>
            <a:off x="13183993" y="4114801"/>
            <a:ext cx="8236579" cy="1335743"/>
          </a:xfrm>
          <a:prstGeom prst="rect">
            <a:avLst/>
          </a:prstGeom>
          <a:solidFill>
            <a:schemeClr val="accent5"/>
          </a:solidFill>
        </p:spPr>
        <p:txBody>
          <a:bodyPr anchor="ctr"/>
          <a:lstStyle/>
          <a:p>
            <a:pPr algn="ctr">
              <a:defRPr sz="3600" b="1">
                <a:solidFill>
                  <a:srgbClr val="FFFFFF"/>
                </a:solidFill>
                <a:latin typeface="Franklin Gothic Medium"/>
                <a:ea typeface="Franklin Gothic Medium"/>
                <a:cs typeface="Franklin Gothic Medium"/>
                <a:sym typeface="Franklin Gothic Medium"/>
              </a:defRPr>
            </a:pPr>
            <a:endParaRPr/>
          </a:p>
        </p:txBody>
      </p:sp>
      <p:sp>
        <p:nvSpPr>
          <p:cNvPr id="1279" name="Text Placeholder 4"/>
          <p:cNvSpPr>
            <a:spLocks noGrp="1"/>
          </p:cNvSpPr>
          <p:nvPr>
            <p:ph type="body" sz="quarter" idx="14"/>
          </p:nvPr>
        </p:nvSpPr>
        <p:spPr>
          <a:xfrm>
            <a:off x="2963431" y="5724942"/>
            <a:ext cx="8253832" cy="5559058"/>
          </a:xfrm>
          <a:prstGeom prst="rect">
            <a:avLst/>
          </a:prstGeom>
        </p:spPr>
        <p:txBody>
          <a:bodyPr/>
          <a:lstStyle/>
          <a:p>
            <a:pPr algn="ctr">
              <a:defRPr sz="3200" b="1">
                <a:solidFill>
                  <a:srgbClr val="838383"/>
                </a:solidFill>
                <a:latin typeface="Franklin Gothic Medium"/>
                <a:ea typeface="Franklin Gothic Medium"/>
                <a:cs typeface="Franklin Gothic Medium"/>
                <a:sym typeface="Franklin Gothic Medium"/>
              </a:defRPr>
            </a:pPr>
            <a:endParaRPr/>
          </a:p>
        </p:txBody>
      </p:sp>
      <p:sp>
        <p:nvSpPr>
          <p:cNvPr id="1280" name="Text Placeholder 4"/>
          <p:cNvSpPr>
            <a:spLocks noGrp="1"/>
          </p:cNvSpPr>
          <p:nvPr>
            <p:ph type="body" sz="quarter" idx="15"/>
          </p:nvPr>
        </p:nvSpPr>
        <p:spPr>
          <a:xfrm>
            <a:off x="13183993" y="5724943"/>
            <a:ext cx="8236579" cy="5559059"/>
          </a:xfrm>
          <a:prstGeom prst="rect">
            <a:avLst/>
          </a:prstGeom>
        </p:spPr>
        <p:txBody>
          <a:bodyPr/>
          <a:lstStyle/>
          <a:p>
            <a:pPr algn="ctr">
              <a:defRPr sz="3200" b="1">
                <a:solidFill>
                  <a:srgbClr val="838383"/>
                </a:solidFill>
                <a:latin typeface="Franklin Gothic Medium"/>
                <a:ea typeface="Franklin Gothic Medium"/>
                <a:cs typeface="Franklin Gothic Medium"/>
                <a:sym typeface="Franklin Gothic Medium"/>
              </a:defRPr>
            </a:pPr>
            <a:endParaRPr/>
          </a:p>
        </p:txBody>
      </p:sp>
      <p:sp>
        <p:nvSpPr>
          <p:cNvPr id="1281"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282" name="Straight Connector 13"/>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2_3 content areas">
    <p:spTree>
      <p:nvGrpSpPr>
        <p:cNvPr id="1" name=""/>
        <p:cNvGrpSpPr/>
        <p:nvPr/>
      </p:nvGrpSpPr>
      <p:grpSpPr>
        <a:xfrm>
          <a:off x="0" y="0"/>
          <a:ext cx="0" cy="0"/>
          <a:chOff x="0" y="0"/>
          <a:chExt cx="0" cy="0"/>
        </a:xfrm>
      </p:grpSpPr>
      <p:sp>
        <p:nvSpPr>
          <p:cNvPr id="12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90" name="Body Level One…"/>
          <p:cNvSpPr txBox="1">
            <a:spLocks noGrp="1"/>
          </p:cNvSpPr>
          <p:nvPr>
            <p:ph type="body" sz="quarter" idx="1"/>
          </p:nvPr>
        </p:nvSpPr>
        <p:spPr>
          <a:xfrm>
            <a:off x="2965757" y="4953000"/>
            <a:ext cx="5187189" cy="5203372"/>
          </a:xfrm>
          <a:prstGeom prst="rect">
            <a:avLst/>
          </a:prstGeom>
        </p:spPr>
        <p:txBody>
          <a:bodyPr anchor="ctr"/>
          <a:lstStyle>
            <a:lvl1pPr algn="ctr">
              <a:lnSpc>
                <a:spcPct val="100000"/>
              </a:lnSpc>
              <a:defRPr sz="4000" b="1">
                <a:solidFill>
                  <a:srgbClr val="838383"/>
                </a:solidFill>
                <a:latin typeface="Franklin Gothic Medium"/>
                <a:ea typeface="Franklin Gothic Medium"/>
                <a:cs typeface="Franklin Gothic Medium"/>
                <a:sym typeface="Franklin Gothic Medium"/>
              </a:defRPr>
            </a:lvl1pPr>
            <a:lvl2pPr algn="ctr">
              <a:lnSpc>
                <a:spcPct val="100000"/>
              </a:lnSpc>
              <a:defRPr sz="4000" b="1">
                <a:solidFill>
                  <a:srgbClr val="838383"/>
                </a:solidFill>
                <a:latin typeface="Franklin Gothic Medium"/>
                <a:ea typeface="Franklin Gothic Medium"/>
                <a:cs typeface="Franklin Gothic Medium"/>
                <a:sym typeface="Franklin Gothic Medium"/>
              </a:defRPr>
            </a:lvl2pPr>
            <a:lvl3pPr algn="ctr">
              <a:lnSpc>
                <a:spcPct val="100000"/>
              </a:lnSpc>
              <a:defRPr sz="4000" b="1">
                <a:solidFill>
                  <a:srgbClr val="838383"/>
                </a:solidFill>
                <a:latin typeface="Franklin Gothic Medium"/>
                <a:ea typeface="Franklin Gothic Medium"/>
                <a:cs typeface="Franklin Gothic Medium"/>
                <a:sym typeface="Franklin Gothic Medium"/>
              </a:defRPr>
            </a:lvl3pPr>
            <a:lvl4pPr algn="ctr">
              <a:lnSpc>
                <a:spcPct val="100000"/>
              </a:lnSpc>
              <a:defRPr sz="4000" b="1">
                <a:solidFill>
                  <a:srgbClr val="838383"/>
                </a:solidFill>
                <a:latin typeface="Franklin Gothic Medium"/>
                <a:ea typeface="Franklin Gothic Medium"/>
                <a:cs typeface="Franklin Gothic Medium"/>
                <a:sym typeface="Franklin Gothic Medium"/>
              </a:defRPr>
            </a:lvl4pPr>
            <a:lvl5pPr algn="ctr">
              <a:lnSpc>
                <a:spcPct val="100000"/>
              </a:lnSpc>
              <a:defRPr sz="40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91"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292"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293" name="Straight Connector 12"/>
          <p:cNvSpPr/>
          <p:nvPr/>
        </p:nvSpPr>
        <p:spPr>
          <a:xfrm flipH="1">
            <a:off x="8870135" y="4953000"/>
            <a:ext cx="6716" cy="5203373"/>
          </a:xfrm>
          <a:prstGeom prst="line">
            <a:avLst/>
          </a:prstGeom>
          <a:ln w="50800">
            <a:solidFill>
              <a:schemeClr val="accent5"/>
            </a:solidFill>
            <a:miter/>
          </a:ln>
        </p:spPr>
        <p:txBody>
          <a:bodyPr tIns="91439" bIns="91439"/>
          <a:lstStyle/>
          <a:p>
            <a:endParaRPr/>
          </a:p>
        </p:txBody>
      </p:sp>
      <p:sp>
        <p:nvSpPr>
          <p:cNvPr id="1294" name="Straight Connector 13"/>
          <p:cNvSpPr/>
          <p:nvPr/>
        </p:nvSpPr>
        <p:spPr>
          <a:xfrm flipH="1">
            <a:off x="15498237" y="4953000"/>
            <a:ext cx="6717" cy="5203373"/>
          </a:xfrm>
          <a:prstGeom prst="line">
            <a:avLst/>
          </a:prstGeom>
          <a:ln w="50800">
            <a:solidFill>
              <a:schemeClr val="accent5"/>
            </a:solidFill>
            <a:miter/>
          </a:ln>
        </p:spPr>
        <p:txBody>
          <a:bodyPr tIns="91439" bIns="91439"/>
          <a:lstStyle/>
          <a:p>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3 content areas">
    <p:spTree>
      <p:nvGrpSpPr>
        <p:cNvPr id="1" name=""/>
        <p:cNvGrpSpPr/>
        <p:nvPr/>
      </p:nvGrpSpPr>
      <p:grpSpPr>
        <a:xfrm>
          <a:off x="0" y="0"/>
          <a:ext cx="0" cy="0"/>
          <a:chOff x="0" y="0"/>
          <a:chExt cx="0" cy="0"/>
        </a:xfrm>
      </p:grpSpPr>
      <p:sp>
        <p:nvSpPr>
          <p:cNvPr id="13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02" name="Body Level One…"/>
          <p:cNvSpPr txBox="1">
            <a:spLocks noGrp="1"/>
          </p:cNvSpPr>
          <p:nvPr>
            <p:ph type="body" sz="quarter" idx="1"/>
          </p:nvPr>
        </p:nvSpPr>
        <p:spPr>
          <a:xfrm>
            <a:off x="2965757" y="4114801"/>
            <a:ext cx="5187189" cy="5100451"/>
          </a:xfrm>
          <a:prstGeom prst="rect">
            <a:avLst/>
          </a:prstGeom>
        </p:spPr>
        <p:txBody>
          <a:bodyPr anchor="ctr"/>
          <a:lstStyle>
            <a:lvl1pPr algn="ctr">
              <a:lnSpc>
                <a:spcPct val="100000"/>
              </a:lnSpc>
              <a:defRPr sz="4000" b="1">
                <a:solidFill>
                  <a:srgbClr val="838383"/>
                </a:solidFill>
                <a:latin typeface="Franklin Gothic Medium"/>
                <a:ea typeface="Franklin Gothic Medium"/>
                <a:cs typeface="Franklin Gothic Medium"/>
                <a:sym typeface="Franklin Gothic Medium"/>
              </a:defRPr>
            </a:lvl1pPr>
            <a:lvl2pPr algn="ctr">
              <a:lnSpc>
                <a:spcPct val="100000"/>
              </a:lnSpc>
              <a:defRPr sz="4000" b="1">
                <a:solidFill>
                  <a:srgbClr val="838383"/>
                </a:solidFill>
                <a:latin typeface="Franklin Gothic Medium"/>
                <a:ea typeface="Franklin Gothic Medium"/>
                <a:cs typeface="Franklin Gothic Medium"/>
                <a:sym typeface="Franklin Gothic Medium"/>
              </a:defRPr>
            </a:lvl2pPr>
            <a:lvl3pPr algn="ctr">
              <a:lnSpc>
                <a:spcPct val="100000"/>
              </a:lnSpc>
              <a:defRPr sz="4000" b="1">
                <a:solidFill>
                  <a:srgbClr val="838383"/>
                </a:solidFill>
                <a:latin typeface="Franklin Gothic Medium"/>
                <a:ea typeface="Franklin Gothic Medium"/>
                <a:cs typeface="Franklin Gothic Medium"/>
                <a:sym typeface="Franklin Gothic Medium"/>
              </a:defRPr>
            </a:lvl3pPr>
            <a:lvl4pPr algn="ctr">
              <a:lnSpc>
                <a:spcPct val="100000"/>
              </a:lnSpc>
              <a:defRPr sz="4000" b="1">
                <a:solidFill>
                  <a:srgbClr val="838383"/>
                </a:solidFill>
                <a:latin typeface="Franklin Gothic Medium"/>
                <a:ea typeface="Franklin Gothic Medium"/>
                <a:cs typeface="Franklin Gothic Medium"/>
                <a:sym typeface="Franklin Gothic Medium"/>
              </a:defRPr>
            </a:lvl4pPr>
            <a:lvl5pPr algn="ctr">
              <a:lnSpc>
                <a:spcPct val="100000"/>
              </a:lnSpc>
              <a:defRPr sz="40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03" name="Straight Connector 10"/>
          <p:cNvSpPr/>
          <p:nvPr/>
        </p:nvSpPr>
        <p:spPr>
          <a:xfrm>
            <a:off x="2965937" y="9215249"/>
            <a:ext cx="5189201" cy="1"/>
          </a:xfrm>
          <a:prstGeom prst="line">
            <a:avLst/>
          </a:prstGeom>
          <a:ln w="50800">
            <a:solidFill>
              <a:schemeClr val="accent5"/>
            </a:solidFill>
            <a:miter/>
          </a:ln>
        </p:spPr>
        <p:txBody>
          <a:bodyPr tIns="91439" bIns="91439"/>
          <a:lstStyle/>
          <a:p>
            <a:endParaRPr/>
          </a:p>
        </p:txBody>
      </p:sp>
      <p:sp>
        <p:nvSpPr>
          <p:cNvPr id="1304" name="Straight Connector 14"/>
          <p:cNvSpPr/>
          <p:nvPr/>
        </p:nvSpPr>
        <p:spPr>
          <a:xfrm>
            <a:off x="9597396" y="9215249"/>
            <a:ext cx="5189201" cy="1"/>
          </a:xfrm>
          <a:prstGeom prst="line">
            <a:avLst/>
          </a:prstGeom>
          <a:ln w="50800">
            <a:solidFill>
              <a:schemeClr val="accent5"/>
            </a:solidFill>
            <a:miter/>
          </a:ln>
        </p:spPr>
        <p:txBody>
          <a:bodyPr tIns="91439" bIns="91439"/>
          <a:lstStyle/>
          <a:p>
            <a:endParaRPr/>
          </a:p>
        </p:txBody>
      </p:sp>
      <p:sp>
        <p:nvSpPr>
          <p:cNvPr id="1305" name="Straight Connector 15"/>
          <p:cNvSpPr/>
          <p:nvPr/>
        </p:nvSpPr>
        <p:spPr>
          <a:xfrm>
            <a:off x="16226711" y="9215249"/>
            <a:ext cx="5189201" cy="1"/>
          </a:xfrm>
          <a:prstGeom prst="line">
            <a:avLst/>
          </a:prstGeom>
          <a:ln w="50800">
            <a:solidFill>
              <a:schemeClr val="accent5"/>
            </a:solidFill>
            <a:miter/>
          </a:ln>
        </p:spPr>
        <p:txBody>
          <a:bodyPr tIns="91439" bIns="91439"/>
          <a:lstStyle/>
          <a:p>
            <a:endParaRPr/>
          </a:p>
        </p:txBody>
      </p:sp>
      <p:sp>
        <p:nvSpPr>
          <p:cNvPr id="1306"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07"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3 content areas">
    <p:spTree>
      <p:nvGrpSpPr>
        <p:cNvPr id="1" name=""/>
        <p:cNvGrpSpPr/>
        <p:nvPr/>
      </p:nvGrpSpPr>
      <p:grpSpPr>
        <a:xfrm>
          <a:off x="0" y="0"/>
          <a:ext cx="0" cy="0"/>
          <a:chOff x="0" y="0"/>
          <a:chExt cx="0" cy="0"/>
        </a:xfrm>
      </p:grpSpPr>
      <p:sp>
        <p:nvSpPr>
          <p:cNvPr id="1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5" name="Picture Placeholder 2"/>
          <p:cNvSpPr>
            <a:spLocks noGrp="1"/>
          </p:cNvSpPr>
          <p:nvPr>
            <p:ph type="pic" sz="quarter" idx="13"/>
          </p:nvPr>
        </p:nvSpPr>
        <p:spPr>
          <a:xfrm>
            <a:off x="2963431" y="4114801"/>
            <a:ext cx="5187189" cy="5073415"/>
          </a:xfrm>
          <a:prstGeom prst="rect">
            <a:avLst/>
          </a:prstGeom>
          <a:ln w="12700"/>
        </p:spPr>
        <p:txBody>
          <a:bodyPr lIns="91439" tIns="45719" rIns="91439" bIns="45719">
            <a:noAutofit/>
          </a:bodyPr>
          <a:lstStyle/>
          <a:p>
            <a:endParaRPr/>
          </a:p>
        </p:txBody>
      </p:sp>
      <p:sp>
        <p:nvSpPr>
          <p:cNvPr id="1316" name="Picture Placeholder 2"/>
          <p:cNvSpPr>
            <a:spLocks noGrp="1"/>
          </p:cNvSpPr>
          <p:nvPr>
            <p:ph type="pic" sz="quarter" idx="14"/>
          </p:nvPr>
        </p:nvSpPr>
        <p:spPr>
          <a:xfrm>
            <a:off x="9598407" y="4114801"/>
            <a:ext cx="5187189" cy="5073415"/>
          </a:xfrm>
          <a:prstGeom prst="rect">
            <a:avLst/>
          </a:prstGeom>
          <a:ln w="12700"/>
        </p:spPr>
        <p:txBody>
          <a:bodyPr lIns="91439" tIns="45719" rIns="91439" bIns="45719">
            <a:noAutofit/>
          </a:bodyPr>
          <a:lstStyle/>
          <a:p>
            <a:endParaRPr/>
          </a:p>
        </p:txBody>
      </p:sp>
      <p:sp>
        <p:nvSpPr>
          <p:cNvPr id="1317" name="Picture Placeholder 2"/>
          <p:cNvSpPr>
            <a:spLocks noGrp="1"/>
          </p:cNvSpPr>
          <p:nvPr>
            <p:ph type="pic" sz="quarter" idx="15"/>
          </p:nvPr>
        </p:nvSpPr>
        <p:spPr>
          <a:xfrm>
            <a:off x="16226530" y="4114801"/>
            <a:ext cx="5187189" cy="5073415"/>
          </a:xfrm>
          <a:prstGeom prst="rect">
            <a:avLst/>
          </a:prstGeom>
          <a:ln w="12700"/>
        </p:spPr>
        <p:txBody>
          <a:bodyPr lIns="91439" tIns="45719" rIns="91439" bIns="45719">
            <a:noAutofit/>
          </a:bodyPr>
          <a:lstStyle/>
          <a:p>
            <a:endParaRPr/>
          </a:p>
        </p:txBody>
      </p:sp>
      <p:sp>
        <p:nvSpPr>
          <p:cNvPr id="1318" name="Straight Connector 10"/>
          <p:cNvSpPr/>
          <p:nvPr/>
        </p:nvSpPr>
        <p:spPr>
          <a:xfrm>
            <a:off x="2965937" y="9215249"/>
            <a:ext cx="5189201" cy="1"/>
          </a:xfrm>
          <a:prstGeom prst="line">
            <a:avLst/>
          </a:prstGeom>
          <a:ln w="50800">
            <a:solidFill>
              <a:schemeClr val="accent5"/>
            </a:solidFill>
            <a:miter/>
          </a:ln>
        </p:spPr>
        <p:txBody>
          <a:bodyPr tIns="91439" bIns="91439"/>
          <a:lstStyle/>
          <a:p>
            <a:endParaRPr/>
          </a:p>
        </p:txBody>
      </p:sp>
      <p:sp>
        <p:nvSpPr>
          <p:cNvPr id="1319" name="Straight Connector 14"/>
          <p:cNvSpPr/>
          <p:nvPr/>
        </p:nvSpPr>
        <p:spPr>
          <a:xfrm>
            <a:off x="9597396" y="9215249"/>
            <a:ext cx="5189201" cy="1"/>
          </a:xfrm>
          <a:prstGeom prst="line">
            <a:avLst/>
          </a:prstGeom>
          <a:ln w="50800">
            <a:solidFill>
              <a:schemeClr val="accent5"/>
            </a:solidFill>
            <a:miter/>
          </a:ln>
        </p:spPr>
        <p:txBody>
          <a:bodyPr tIns="91439" bIns="91439"/>
          <a:lstStyle/>
          <a:p>
            <a:endParaRPr/>
          </a:p>
        </p:txBody>
      </p:sp>
      <p:sp>
        <p:nvSpPr>
          <p:cNvPr id="1320" name="Straight Connector 15"/>
          <p:cNvSpPr/>
          <p:nvPr/>
        </p:nvSpPr>
        <p:spPr>
          <a:xfrm>
            <a:off x="16226711" y="9215249"/>
            <a:ext cx="5189201" cy="1"/>
          </a:xfrm>
          <a:prstGeom prst="line">
            <a:avLst/>
          </a:prstGeom>
          <a:ln w="50800">
            <a:solidFill>
              <a:schemeClr val="accent5"/>
            </a:solidFill>
            <a:miter/>
          </a:ln>
        </p:spPr>
        <p:txBody>
          <a:bodyPr tIns="91439" bIns="91439"/>
          <a:lstStyle/>
          <a:p>
            <a:endParaRPr/>
          </a:p>
        </p:txBody>
      </p:sp>
      <p:sp>
        <p:nvSpPr>
          <p:cNvPr id="1321" name="Body Level One…"/>
          <p:cNvSpPr txBox="1">
            <a:spLocks noGrp="1"/>
          </p:cNvSpPr>
          <p:nvPr>
            <p:ph type="body" sz="quarter" idx="1"/>
          </p:nvPr>
        </p:nvSpPr>
        <p:spPr>
          <a:xfrm>
            <a:off x="2963431" y="9242286"/>
            <a:ext cx="5187189" cy="1263457"/>
          </a:xfrm>
          <a:prstGeom prst="rect">
            <a:avLst/>
          </a:prstGeom>
        </p:spPr>
        <p:txBody>
          <a:bodyPr anchor="ctr"/>
          <a:lstStyle>
            <a:lvl1pPr algn="ctr">
              <a:lnSpc>
                <a:spcPct val="100000"/>
              </a:lnSpc>
              <a:defRPr sz="3200" b="1">
                <a:solidFill>
                  <a:schemeClr val="accent5"/>
                </a:solidFill>
                <a:latin typeface="Franklin Gothic Medium"/>
                <a:ea typeface="Franklin Gothic Medium"/>
                <a:cs typeface="Franklin Gothic Medium"/>
                <a:sym typeface="Franklin Gothic Medium"/>
              </a:defRPr>
            </a:lvl1pPr>
            <a:lvl2pPr algn="ctr">
              <a:lnSpc>
                <a:spcPct val="100000"/>
              </a:lnSpc>
              <a:defRPr sz="3200" b="1">
                <a:solidFill>
                  <a:schemeClr val="accent5"/>
                </a:solidFill>
                <a:latin typeface="Franklin Gothic Medium"/>
                <a:ea typeface="Franklin Gothic Medium"/>
                <a:cs typeface="Franklin Gothic Medium"/>
                <a:sym typeface="Franklin Gothic Medium"/>
              </a:defRPr>
            </a:lvl2pPr>
            <a:lvl3pPr algn="ctr">
              <a:lnSpc>
                <a:spcPct val="100000"/>
              </a:lnSpc>
              <a:defRPr sz="3200" b="1">
                <a:solidFill>
                  <a:schemeClr val="accent5"/>
                </a:solidFill>
                <a:latin typeface="Franklin Gothic Medium"/>
                <a:ea typeface="Franklin Gothic Medium"/>
                <a:cs typeface="Franklin Gothic Medium"/>
                <a:sym typeface="Franklin Gothic Medium"/>
              </a:defRPr>
            </a:lvl3pPr>
            <a:lvl4pPr algn="ctr">
              <a:lnSpc>
                <a:spcPct val="100000"/>
              </a:lnSpc>
              <a:defRPr sz="3200" b="1">
                <a:solidFill>
                  <a:schemeClr val="accent5"/>
                </a:solidFill>
                <a:latin typeface="Franklin Gothic Medium"/>
                <a:ea typeface="Franklin Gothic Medium"/>
                <a:cs typeface="Franklin Gothic Medium"/>
                <a:sym typeface="Franklin Gothic Medium"/>
              </a:defRPr>
            </a:lvl4pPr>
            <a:lvl5pPr algn="ctr">
              <a:lnSpc>
                <a:spcPct val="100000"/>
              </a:lnSpc>
              <a:defRPr sz="3200" b="1">
                <a:solidFill>
                  <a:schemeClr val="accent5"/>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22"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23"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4 content areas">
    <p:spTree>
      <p:nvGrpSpPr>
        <p:cNvPr id="1" name=""/>
        <p:cNvGrpSpPr/>
        <p:nvPr/>
      </p:nvGrpSpPr>
      <p:grpSpPr>
        <a:xfrm>
          <a:off x="0" y="0"/>
          <a:ext cx="0" cy="0"/>
          <a:chOff x="0" y="0"/>
          <a:chExt cx="0" cy="0"/>
        </a:xfrm>
      </p:grpSpPr>
      <p:sp>
        <p:nvSpPr>
          <p:cNvPr id="13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31" name="Body Level One…"/>
          <p:cNvSpPr txBox="1">
            <a:spLocks noGrp="1"/>
          </p:cNvSpPr>
          <p:nvPr>
            <p:ph type="body" sz="quarter" idx="1"/>
          </p:nvPr>
        </p:nvSpPr>
        <p:spPr>
          <a:xfrm>
            <a:off x="2963429" y="4114800"/>
            <a:ext cx="4077353" cy="5109989"/>
          </a:xfrm>
          <a:prstGeom prst="rect">
            <a:avLst/>
          </a:prstGeom>
        </p:spPr>
        <p:txBody>
          <a:bodyPr anchor="ctr"/>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32" name="Straight Connector 10"/>
          <p:cNvSpPr/>
          <p:nvPr/>
        </p:nvSpPr>
        <p:spPr>
          <a:xfrm>
            <a:off x="2963429" y="9224788"/>
            <a:ext cx="4077353" cy="1"/>
          </a:xfrm>
          <a:prstGeom prst="line">
            <a:avLst/>
          </a:prstGeom>
          <a:ln w="50800">
            <a:solidFill>
              <a:schemeClr val="accent5"/>
            </a:solidFill>
            <a:miter/>
          </a:ln>
        </p:spPr>
        <p:txBody>
          <a:bodyPr tIns="91439" bIns="91439"/>
          <a:lstStyle/>
          <a:p>
            <a:endParaRPr/>
          </a:p>
        </p:txBody>
      </p:sp>
      <p:sp>
        <p:nvSpPr>
          <p:cNvPr id="1333" name="Straight Connector 13"/>
          <p:cNvSpPr/>
          <p:nvPr/>
        </p:nvSpPr>
        <p:spPr>
          <a:xfrm>
            <a:off x="7696865" y="9224788"/>
            <a:ext cx="4077353" cy="1"/>
          </a:xfrm>
          <a:prstGeom prst="line">
            <a:avLst/>
          </a:prstGeom>
          <a:ln w="50800">
            <a:solidFill>
              <a:schemeClr val="accent5"/>
            </a:solidFill>
            <a:miter/>
          </a:ln>
        </p:spPr>
        <p:txBody>
          <a:bodyPr tIns="91439" bIns="91439"/>
          <a:lstStyle/>
          <a:p>
            <a:endParaRPr/>
          </a:p>
        </p:txBody>
      </p:sp>
      <p:sp>
        <p:nvSpPr>
          <p:cNvPr id="1334" name="Straight Connector 14"/>
          <p:cNvSpPr/>
          <p:nvPr/>
        </p:nvSpPr>
        <p:spPr>
          <a:xfrm>
            <a:off x="12609786" y="9224788"/>
            <a:ext cx="4077353" cy="1"/>
          </a:xfrm>
          <a:prstGeom prst="line">
            <a:avLst/>
          </a:prstGeom>
          <a:ln w="50800">
            <a:solidFill>
              <a:schemeClr val="accent5"/>
            </a:solidFill>
            <a:miter/>
          </a:ln>
        </p:spPr>
        <p:txBody>
          <a:bodyPr tIns="91439" bIns="91439"/>
          <a:lstStyle/>
          <a:p>
            <a:endParaRPr/>
          </a:p>
        </p:txBody>
      </p:sp>
      <p:sp>
        <p:nvSpPr>
          <p:cNvPr id="1335" name="Straight Connector 15"/>
          <p:cNvSpPr/>
          <p:nvPr/>
        </p:nvSpPr>
        <p:spPr>
          <a:xfrm>
            <a:off x="17343222" y="9224788"/>
            <a:ext cx="4077352" cy="1"/>
          </a:xfrm>
          <a:prstGeom prst="line">
            <a:avLst/>
          </a:prstGeom>
          <a:ln w="50800">
            <a:solidFill>
              <a:schemeClr val="accent5"/>
            </a:solidFill>
            <a:miter/>
          </a:ln>
        </p:spPr>
        <p:txBody>
          <a:bodyPr tIns="91439" bIns="91439"/>
          <a:lstStyle/>
          <a:p>
            <a:endParaRPr/>
          </a:p>
        </p:txBody>
      </p:sp>
      <p:sp>
        <p:nvSpPr>
          <p:cNvPr id="1336"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37"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4 content areas">
    <p:spTree>
      <p:nvGrpSpPr>
        <p:cNvPr id="1" name=""/>
        <p:cNvGrpSpPr/>
        <p:nvPr/>
      </p:nvGrpSpPr>
      <p:grpSpPr>
        <a:xfrm>
          <a:off x="0" y="0"/>
          <a:ext cx="0" cy="0"/>
          <a:chOff x="0" y="0"/>
          <a:chExt cx="0" cy="0"/>
        </a:xfrm>
      </p:grpSpPr>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45" name="Picture Placeholder 2"/>
          <p:cNvSpPr>
            <a:spLocks noGrp="1"/>
          </p:cNvSpPr>
          <p:nvPr>
            <p:ph type="pic" sz="quarter" idx="13"/>
          </p:nvPr>
        </p:nvSpPr>
        <p:spPr>
          <a:xfrm>
            <a:off x="2963428" y="4114800"/>
            <a:ext cx="4077354" cy="5100007"/>
          </a:xfrm>
          <a:prstGeom prst="rect">
            <a:avLst/>
          </a:prstGeom>
          <a:ln w="12700"/>
        </p:spPr>
        <p:txBody>
          <a:bodyPr lIns="91439" tIns="45719" rIns="91439" bIns="45719">
            <a:noAutofit/>
          </a:bodyPr>
          <a:lstStyle/>
          <a:p>
            <a:endParaRPr/>
          </a:p>
        </p:txBody>
      </p:sp>
      <p:sp>
        <p:nvSpPr>
          <p:cNvPr id="1346" name="Picture Placeholder 2"/>
          <p:cNvSpPr>
            <a:spLocks noGrp="1"/>
          </p:cNvSpPr>
          <p:nvPr>
            <p:ph type="pic" sz="quarter" idx="14"/>
          </p:nvPr>
        </p:nvSpPr>
        <p:spPr>
          <a:xfrm>
            <a:off x="7696864" y="4114798"/>
            <a:ext cx="4077355" cy="5100007"/>
          </a:xfrm>
          <a:prstGeom prst="rect">
            <a:avLst/>
          </a:prstGeom>
          <a:ln w="12700"/>
        </p:spPr>
        <p:txBody>
          <a:bodyPr lIns="91439" tIns="45719" rIns="91439" bIns="45719">
            <a:noAutofit/>
          </a:bodyPr>
          <a:lstStyle/>
          <a:p>
            <a:endParaRPr/>
          </a:p>
        </p:txBody>
      </p:sp>
      <p:sp>
        <p:nvSpPr>
          <p:cNvPr id="1347" name="Picture Placeholder 2"/>
          <p:cNvSpPr>
            <a:spLocks noGrp="1"/>
          </p:cNvSpPr>
          <p:nvPr>
            <p:ph type="pic" sz="quarter" idx="15"/>
          </p:nvPr>
        </p:nvSpPr>
        <p:spPr>
          <a:xfrm>
            <a:off x="12609783" y="4114798"/>
            <a:ext cx="4077355" cy="5100007"/>
          </a:xfrm>
          <a:prstGeom prst="rect">
            <a:avLst/>
          </a:prstGeom>
          <a:ln w="12700"/>
        </p:spPr>
        <p:txBody>
          <a:bodyPr lIns="91439" tIns="45719" rIns="91439" bIns="45719">
            <a:noAutofit/>
          </a:bodyPr>
          <a:lstStyle/>
          <a:p>
            <a:endParaRPr/>
          </a:p>
        </p:txBody>
      </p:sp>
      <p:sp>
        <p:nvSpPr>
          <p:cNvPr id="1348" name="Picture Placeholder 2"/>
          <p:cNvSpPr>
            <a:spLocks noGrp="1"/>
          </p:cNvSpPr>
          <p:nvPr>
            <p:ph type="pic" sz="quarter" idx="16"/>
          </p:nvPr>
        </p:nvSpPr>
        <p:spPr>
          <a:xfrm>
            <a:off x="17343217" y="4114796"/>
            <a:ext cx="4077355" cy="5100007"/>
          </a:xfrm>
          <a:prstGeom prst="rect">
            <a:avLst/>
          </a:prstGeom>
          <a:ln w="12700"/>
        </p:spPr>
        <p:txBody>
          <a:bodyPr lIns="91439" tIns="45719" rIns="91439" bIns="45719">
            <a:noAutofit/>
          </a:bodyPr>
          <a:lstStyle/>
          <a:p>
            <a:endParaRPr/>
          </a:p>
        </p:txBody>
      </p:sp>
      <p:sp>
        <p:nvSpPr>
          <p:cNvPr id="1349" name="Straight Connector 10"/>
          <p:cNvSpPr/>
          <p:nvPr/>
        </p:nvSpPr>
        <p:spPr>
          <a:xfrm>
            <a:off x="2963429" y="9224788"/>
            <a:ext cx="4077353" cy="1"/>
          </a:xfrm>
          <a:prstGeom prst="line">
            <a:avLst/>
          </a:prstGeom>
          <a:ln w="50800">
            <a:solidFill>
              <a:schemeClr val="accent5"/>
            </a:solidFill>
            <a:miter/>
          </a:ln>
        </p:spPr>
        <p:txBody>
          <a:bodyPr tIns="91439" bIns="91439"/>
          <a:lstStyle/>
          <a:p>
            <a:endParaRPr/>
          </a:p>
        </p:txBody>
      </p:sp>
      <p:sp>
        <p:nvSpPr>
          <p:cNvPr id="1350" name="Straight Connector 13"/>
          <p:cNvSpPr/>
          <p:nvPr/>
        </p:nvSpPr>
        <p:spPr>
          <a:xfrm>
            <a:off x="7696865" y="9224788"/>
            <a:ext cx="4077353" cy="1"/>
          </a:xfrm>
          <a:prstGeom prst="line">
            <a:avLst/>
          </a:prstGeom>
          <a:ln w="50800">
            <a:solidFill>
              <a:schemeClr val="accent5"/>
            </a:solidFill>
            <a:miter/>
          </a:ln>
        </p:spPr>
        <p:txBody>
          <a:bodyPr tIns="91439" bIns="91439"/>
          <a:lstStyle/>
          <a:p>
            <a:endParaRPr/>
          </a:p>
        </p:txBody>
      </p:sp>
      <p:sp>
        <p:nvSpPr>
          <p:cNvPr id="1351" name="Straight Connector 14"/>
          <p:cNvSpPr/>
          <p:nvPr/>
        </p:nvSpPr>
        <p:spPr>
          <a:xfrm>
            <a:off x="12609786" y="9224788"/>
            <a:ext cx="4077353" cy="1"/>
          </a:xfrm>
          <a:prstGeom prst="line">
            <a:avLst/>
          </a:prstGeom>
          <a:ln w="50800">
            <a:solidFill>
              <a:schemeClr val="accent5"/>
            </a:solidFill>
            <a:miter/>
          </a:ln>
        </p:spPr>
        <p:txBody>
          <a:bodyPr tIns="91439" bIns="91439"/>
          <a:lstStyle/>
          <a:p>
            <a:endParaRPr/>
          </a:p>
        </p:txBody>
      </p:sp>
      <p:sp>
        <p:nvSpPr>
          <p:cNvPr id="1352" name="Straight Connector 15"/>
          <p:cNvSpPr/>
          <p:nvPr/>
        </p:nvSpPr>
        <p:spPr>
          <a:xfrm>
            <a:off x="17343222" y="9224788"/>
            <a:ext cx="4077352" cy="1"/>
          </a:xfrm>
          <a:prstGeom prst="line">
            <a:avLst/>
          </a:prstGeom>
          <a:ln w="50800">
            <a:solidFill>
              <a:schemeClr val="accent5"/>
            </a:solidFill>
            <a:miter/>
          </a:ln>
        </p:spPr>
        <p:txBody>
          <a:bodyPr tIns="91439" bIns="91439"/>
          <a:lstStyle/>
          <a:p>
            <a:endParaRPr/>
          </a:p>
        </p:txBody>
      </p:sp>
      <p:sp>
        <p:nvSpPr>
          <p:cNvPr id="1353" name="Body Level One…"/>
          <p:cNvSpPr txBox="1">
            <a:spLocks noGrp="1"/>
          </p:cNvSpPr>
          <p:nvPr>
            <p:ph type="body" sz="quarter" idx="1"/>
          </p:nvPr>
        </p:nvSpPr>
        <p:spPr>
          <a:xfrm>
            <a:off x="2963429" y="9224789"/>
            <a:ext cx="4077353" cy="1339027"/>
          </a:xfrm>
          <a:prstGeom prst="rect">
            <a:avLst/>
          </a:prstGeom>
        </p:spPr>
        <p:txBody>
          <a:bodyPr anchor="ctr"/>
          <a:lstStyle>
            <a:lvl1pPr algn="ctr">
              <a:lnSpc>
                <a:spcPct val="100000"/>
              </a:lnSpc>
              <a:defRPr sz="2800" b="1">
                <a:solidFill>
                  <a:schemeClr val="accent5"/>
                </a:solidFill>
                <a:latin typeface="Franklin Gothic Medium"/>
                <a:ea typeface="Franklin Gothic Medium"/>
                <a:cs typeface="Franklin Gothic Medium"/>
                <a:sym typeface="Franklin Gothic Medium"/>
              </a:defRPr>
            </a:lvl1pPr>
            <a:lvl2pPr algn="ctr">
              <a:lnSpc>
                <a:spcPct val="100000"/>
              </a:lnSpc>
              <a:defRPr sz="2800" b="1">
                <a:solidFill>
                  <a:schemeClr val="accent5"/>
                </a:solidFill>
                <a:latin typeface="Franklin Gothic Medium"/>
                <a:ea typeface="Franklin Gothic Medium"/>
                <a:cs typeface="Franklin Gothic Medium"/>
                <a:sym typeface="Franklin Gothic Medium"/>
              </a:defRPr>
            </a:lvl2pPr>
            <a:lvl3pPr algn="ctr">
              <a:lnSpc>
                <a:spcPct val="100000"/>
              </a:lnSpc>
              <a:defRPr sz="2800" b="1">
                <a:solidFill>
                  <a:schemeClr val="accent5"/>
                </a:solidFill>
                <a:latin typeface="Franklin Gothic Medium"/>
                <a:ea typeface="Franklin Gothic Medium"/>
                <a:cs typeface="Franklin Gothic Medium"/>
                <a:sym typeface="Franklin Gothic Medium"/>
              </a:defRPr>
            </a:lvl3pPr>
            <a:lvl4pPr algn="ctr">
              <a:lnSpc>
                <a:spcPct val="100000"/>
              </a:lnSpc>
              <a:defRPr sz="2800" b="1">
                <a:solidFill>
                  <a:schemeClr val="accent5"/>
                </a:solidFill>
                <a:latin typeface="Franklin Gothic Medium"/>
                <a:ea typeface="Franklin Gothic Medium"/>
                <a:cs typeface="Franklin Gothic Medium"/>
                <a:sym typeface="Franklin Gothic Medium"/>
              </a:defRPr>
            </a:lvl4pPr>
            <a:lvl5pPr algn="ctr">
              <a:lnSpc>
                <a:spcPct val="100000"/>
              </a:lnSpc>
              <a:defRPr sz="2800" b="1">
                <a:solidFill>
                  <a:schemeClr val="accent5"/>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54"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55"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5 content areas">
    <p:spTree>
      <p:nvGrpSpPr>
        <p:cNvPr id="1" name=""/>
        <p:cNvGrpSpPr/>
        <p:nvPr/>
      </p:nvGrpSpPr>
      <p:grpSpPr>
        <a:xfrm>
          <a:off x="0" y="0"/>
          <a:ext cx="0" cy="0"/>
          <a:chOff x="0" y="0"/>
          <a:chExt cx="0" cy="0"/>
        </a:xfrm>
      </p:grpSpPr>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3" name="Body Level One…"/>
          <p:cNvSpPr txBox="1">
            <a:spLocks noGrp="1"/>
          </p:cNvSpPr>
          <p:nvPr>
            <p:ph type="body" sz="quarter" idx="1"/>
          </p:nvPr>
        </p:nvSpPr>
        <p:spPr>
          <a:xfrm>
            <a:off x="2963428" y="4114801"/>
            <a:ext cx="3338708" cy="5100011"/>
          </a:xfrm>
          <a:prstGeom prst="rect">
            <a:avLst/>
          </a:prstGeom>
        </p:spPr>
        <p:txBody>
          <a:bodyPr anchor="ctr"/>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64" name="Straight Connector 10"/>
          <p:cNvSpPr/>
          <p:nvPr/>
        </p:nvSpPr>
        <p:spPr>
          <a:xfrm>
            <a:off x="2963428" y="9214809"/>
            <a:ext cx="3338706" cy="1"/>
          </a:xfrm>
          <a:prstGeom prst="line">
            <a:avLst/>
          </a:prstGeom>
          <a:ln w="50800">
            <a:solidFill>
              <a:schemeClr val="accent5"/>
            </a:solidFill>
            <a:miter/>
          </a:ln>
        </p:spPr>
        <p:txBody>
          <a:bodyPr tIns="91439" bIns="91439"/>
          <a:lstStyle/>
          <a:p>
            <a:endParaRPr/>
          </a:p>
        </p:txBody>
      </p:sp>
      <p:sp>
        <p:nvSpPr>
          <p:cNvPr id="1365" name="Straight Connector 22"/>
          <p:cNvSpPr/>
          <p:nvPr/>
        </p:nvSpPr>
        <p:spPr>
          <a:xfrm>
            <a:off x="6746574" y="9214809"/>
            <a:ext cx="3338707" cy="1"/>
          </a:xfrm>
          <a:prstGeom prst="line">
            <a:avLst/>
          </a:prstGeom>
          <a:ln w="50800">
            <a:solidFill>
              <a:schemeClr val="accent5"/>
            </a:solidFill>
            <a:miter/>
          </a:ln>
        </p:spPr>
        <p:txBody>
          <a:bodyPr tIns="91439" bIns="91439"/>
          <a:lstStyle/>
          <a:p>
            <a:endParaRPr/>
          </a:p>
        </p:txBody>
      </p:sp>
      <p:sp>
        <p:nvSpPr>
          <p:cNvPr id="1366" name="Straight Connector 23"/>
          <p:cNvSpPr/>
          <p:nvPr/>
        </p:nvSpPr>
        <p:spPr>
          <a:xfrm>
            <a:off x="10529717" y="9214809"/>
            <a:ext cx="3338707" cy="1"/>
          </a:xfrm>
          <a:prstGeom prst="line">
            <a:avLst/>
          </a:prstGeom>
          <a:ln w="50800">
            <a:solidFill>
              <a:schemeClr val="accent5"/>
            </a:solidFill>
            <a:miter/>
          </a:ln>
        </p:spPr>
        <p:txBody>
          <a:bodyPr tIns="91439" bIns="91439"/>
          <a:lstStyle/>
          <a:p>
            <a:endParaRPr/>
          </a:p>
        </p:txBody>
      </p:sp>
      <p:sp>
        <p:nvSpPr>
          <p:cNvPr id="1367" name="Straight Connector 24"/>
          <p:cNvSpPr/>
          <p:nvPr/>
        </p:nvSpPr>
        <p:spPr>
          <a:xfrm>
            <a:off x="14312864" y="9214809"/>
            <a:ext cx="3338707" cy="1"/>
          </a:xfrm>
          <a:prstGeom prst="line">
            <a:avLst/>
          </a:prstGeom>
          <a:ln w="50800">
            <a:solidFill>
              <a:schemeClr val="accent5"/>
            </a:solidFill>
            <a:miter/>
          </a:ln>
        </p:spPr>
        <p:txBody>
          <a:bodyPr tIns="91439" bIns="91439"/>
          <a:lstStyle/>
          <a:p>
            <a:endParaRPr/>
          </a:p>
        </p:txBody>
      </p:sp>
      <p:sp>
        <p:nvSpPr>
          <p:cNvPr id="1368" name="Straight Connector 25"/>
          <p:cNvSpPr/>
          <p:nvPr/>
        </p:nvSpPr>
        <p:spPr>
          <a:xfrm>
            <a:off x="18096010" y="9214809"/>
            <a:ext cx="3338707" cy="1"/>
          </a:xfrm>
          <a:prstGeom prst="line">
            <a:avLst/>
          </a:prstGeom>
          <a:ln w="50800">
            <a:solidFill>
              <a:schemeClr val="accent5"/>
            </a:solidFill>
            <a:miter/>
          </a:ln>
        </p:spPr>
        <p:txBody>
          <a:bodyPr tIns="91439" bIns="91439"/>
          <a:lstStyle/>
          <a:p>
            <a:endParaRPr/>
          </a:p>
        </p:txBody>
      </p:sp>
      <p:sp>
        <p:nvSpPr>
          <p:cNvPr id="1369"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70"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5 Picture frames with titles">
    <p:spTree>
      <p:nvGrpSpPr>
        <p:cNvPr id="1" name=""/>
        <p:cNvGrpSpPr/>
        <p:nvPr/>
      </p:nvGrpSpPr>
      <p:grpSpPr>
        <a:xfrm>
          <a:off x="0" y="0"/>
          <a:ext cx="0" cy="0"/>
          <a:chOff x="0" y="0"/>
          <a:chExt cx="0" cy="0"/>
        </a:xfrm>
      </p:grpSpPr>
      <p:sp>
        <p:nvSpPr>
          <p:cNvPr id="13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78" name="Picture Placeholder 2"/>
          <p:cNvSpPr>
            <a:spLocks noGrp="1"/>
          </p:cNvSpPr>
          <p:nvPr>
            <p:ph type="pic" sz="quarter" idx="13"/>
          </p:nvPr>
        </p:nvSpPr>
        <p:spPr>
          <a:xfrm>
            <a:off x="2963428" y="4114800"/>
            <a:ext cx="3338706" cy="5100007"/>
          </a:xfrm>
          <a:prstGeom prst="rect">
            <a:avLst/>
          </a:prstGeom>
          <a:ln w="12700"/>
        </p:spPr>
        <p:txBody>
          <a:bodyPr lIns="91439" tIns="45719" rIns="91439" bIns="45719">
            <a:noAutofit/>
          </a:bodyPr>
          <a:lstStyle/>
          <a:p>
            <a:endParaRPr/>
          </a:p>
        </p:txBody>
      </p:sp>
      <p:sp>
        <p:nvSpPr>
          <p:cNvPr id="1379" name="Picture Placeholder 2"/>
          <p:cNvSpPr>
            <a:spLocks noGrp="1"/>
          </p:cNvSpPr>
          <p:nvPr>
            <p:ph type="pic" sz="quarter" idx="14"/>
          </p:nvPr>
        </p:nvSpPr>
        <p:spPr>
          <a:xfrm>
            <a:off x="6743035" y="4114800"/>
            <a:ext cx="3338707" cy="5100007"/>
          </a:xfrm>
          <a:prstGeom prst="rect">
            <a:avLst/>
          </a:prstGeom>
          <a:ln w="12700"/>
        </p:spPr>
        <p:txBody>
          <a:bodyPr lIns="91439" tIns="45719" rIns="91439" bIns="45719">
            <a:noAutofit/>
          </a:bodyPr>
          <a:lstStyle/>
          <a:p>
            <a:endParaRPr/>
          </a:p>
        </p:txBody>
      </p:sp>
      <p:sp>
        <p:nvSpPr>
          <p:cNvPr id="1380" name="Picture Placeholder 2"/>
          <p:cNvSpPr>
            <a:spLocks noGrp="1"/>
          </p:cNvSpPr>
          <p:nvPr>
            <p:ph type="pic" sz="quarter" idx="15"/>
          </p:nvPr>
        </p:nvSpPr>
        <p:spPr>
          <a:xfrm>
            <a:off x="10522643" y="4114800"/>
            <a:ext cx="3338707" cy="5100007"/>
          </a:xfrm>
          <a:prstGeom prst="rect">
            <a:avLst/>
          </a:prstGeom>
          <a:ln w="12700"/>
        </p:spPr>
        <p:txBody>
          <a:bodyPr lIns="91439" tIns="45719" rIns="91439" bIns="45719">
            <a:noAutofit/>
          </a:bodyPr>
          <a:lstStyle/>
          <a:p>
            <a:endParaRPr/>
          </a:p>
        </p:txBody>
      </p:sp>
      <p:sp>
        <p:nvSpPr>
          <p:cNvPr id="1381" name="Picture Placeholder 2"/>
          <p:cNvSpPr>
            <a:spLocks noGrp="1"/>
          </p:cNvSpPr>
          <p:nvPr>
            <p:ph type="pic" sz="quarter" idx="16"/>
          </p:nvPr>
        </p:nvSpPr>
        <p:spPr>
          <a:xfrm>
            <a:off x="14302252" y="4114800"/>
            <a:ext cx="3338707" cy="5100007"/>
          </a:xfrm>
          <a:prstGeom prst="rect">
            <a:avLst/>
          </a:prstGeom>
          <a:ln w="12700"/>
        </p:spPr>
        <p:txBody>
          <a:bodyPr lIns="91439" tIns="45719" rIns="91439" bIns="45719">
            <a:noAutofit/>
          </a:bodyPr>
          <a:lstStyle/>
          <a:p>
            <a:endParaRPr/>
          </a:p>
        </p:txBody>
      </p:sp>
      <p:sp>
        <p:nvSpPr>
          <p:cNvPr id="1382" name="Picture Placeholder 2"/>
          <p:cNvSpPr>
            <a:spLocks noGrp="1"/>
          </p:cNvSpPr>
          <p:nvPr>
            <p:ph type="pic" sz="quarter" idx="17"/>
          </p:nvPr>
        </p:nvSpPr>
        <p:spPr>
          <a:xfrm>
            <a:off x="18081862" y="4114800"/>
            <a:ext cx="3338707" cy="5100007"/>
          </a:xfrm>
          <a:prstGeom prst="rect">
            <a:avLst/>
          </a:prstGeom>
          <a:ln w="12700"/>
        </p:spPr>
        <p:txBody>
          <a:bodyPr lIns="91439" tIns="45719" rIns="91439" bIns="45719">
            <a:noAutofit/>
          </a:bodyPr>
          <a:lstStyle/>
          <a:p>
            <a:endParaRPr/>
          </a:p>
        </p:txBody>
      </p:sp>
      <p:sp>
        <p:nvSpPr>
          <p:cNvPr id="1383" name="Straight Connector 10"/>
          <p:cNvSpPr/>
          <p:nvPr/>
        </p:nvSpPr>
        <p:spPr>
          <a:xfrm>
            <a:off x="2963428" y="9214809"/>
            <a:ext cx="3338706" cy="1"/>
          </a:xfrm>
          <a:prstGeom prst="line">
            <a:avLst/>
          </a:prstGeom>
          <a:ln w="50800">
            <a:solidFill>
              <a:schemeClr val="accent5"/>
            </a:solidFill>
            <a:miter/>
          </a:ln>
        </p:spPr>
        <p:txBody>
          <a:bodyPr tIns="91439" bIns="91439"/>
          <a:lstStyle/>
          <a:p>
            <a:endParaRPr/>
          </a:p>
        </p:txBody>
      </p:sp>
      <p:sp>
        <p:nvSpPr>
          <p:cNvPr id="1384" name="Straight Connector 22"/>
          <p:cNvSpPr/>
          <p:nvPr/>
        </p:nvSpPr>
        <p:spPr>
          <a:xfrm>
            <a:off x="6746574" y="9214809"/>
            <a:ext cx="3338707" cy="1"/>
          </a:xfrm>
          <a:prstGeom prst="line">
            <a:avLst/>
          </a:prstGeom>
          <a:ln w="50800">
            <a:solidFill>
              <a:schemeClr val="accent5"/>
            </a:solidFill>
            <a:miter/>
          </a:ln>
        </p:spPr>
        <p:txBody>
          <a:bodyPr tIns="91439" bIns="91439"/>
          <a:lstStyle/>
          <a:p>
            <a:endParaRPr/>
          </a:p>
        </p:txBody>
      </p:sp>
      <p:sp>
        <p:nvSpPr>
          <p:cNvPr id="1385" name="Straight Connector 23"/>
          <p:cNvSpPr/>
          <p:nvPr/>
        </p:nvSpPr>
        <p:spPr>
          <a:xfrm>
            <a:off x="10529717" y="9214809"/>
            <a:ext cx="3338707" cy="1"/>
          </a:xfrm>
          <a:prstGeom prst="line">
            <a:avLst/>
          </a:prstGeom>
          <a:ln w="50800">
            <a:solidFill>
              <a:schemeClr val="accent5"/>
            </a:solidFill>
            <a:miter/>
          </a:ln>
        </p:spPr>
        <p:txBody>
          <a:bodyPr tIns="91439" bIns="91439"/>
          <a:lstStyle/>
          <a:p>
            <a:endParaRPr/>
          </a:p>
        </p:txBody>
      </p:sp>
      <p:sp>
        <p:nvSpPr>
          <p:cNvPr id="1386" name="Straight Connector 24"/>
          <p:cNvSpPr/>
          <p:nvPr/>
        </p:nvSpPr>
        <p:spPr>
          <a:xfrm>
            <a:off x="14312864" y="9214809"/>
            <a:ext cx="3338707" cy="1"/>
          </a:xfrm>
          <a:prstGeom prst="line">
            <a:avLst/>
          </a:prstGeom>
          <a:ln w="50800">
            <a:solidFill>
              <a:schemeClr val="accent5"/>
            </a:solidFill>
            <a:miter/>
          </a:ln>
        </p:spPr>
        <p:txBody>
          <a:bodyPr tIns="91439" bIns="91439"/>
          <a:lstStyle/>
          <a:p>
            <a:endParaRPr/>
          </a:p>
        </p:txBody>
      </p:sp>
      <p:sp>
        <p:nvSpPr>
          <p:cNvPr id="1387" name="Straight Connector 25"/>
          <p:cNvSpPr/>
          <p:nvPr/>
        </p:nvSpPr>
        <p:spPr>
          <a:xfrm>
            <a:off x="18096010" y="9214809"/>
            <a:ext cx="3338707" cy="1"/>
          </a:xfrm>
          <a:prstGeom prst="line">
            <a:avLst/>
          </a:prstGeom>
          <a:ln w="50800">
            <a:solidFill>
              <a:schemeClr val="accent5"/>
            </a:solidFill>
            <a:miter/>
          </a:ln>
        </p:spPr>
        <p:txBody>
          <a:bodyPr tIns="91439" bIns="91439"/>
          <a:lstStyle/>
          <a:p>
            <a:endParaRPr/>
          </a:p>
        </p:txBody>
      </p:sp>
      <p:sp>
        <p:nvSpPr>
          <p:cNvPr id="1388" name="Body Level One…"/>
          <p:cNvSpPr txBox="1">
            <a:spLocks noGrp="1"/>
          </p:cNvSpPr>
          <p:nvPr>
            <p:ph type="body" sz="quarter" idx="1"/>
          </p:nvPr>
        </p:nvSpPr>
        <p:spPr>
          <a:xfrm>
            <a:off x="2963428" y="9214809"/>
            <a:ext cx="3338708" cy="1538535"/>
          </a:xfrm>
          <a:prstGeom prst="rect">
            <a:avLst/>
          </a:prstGeom>
        </p:spPr>
        <p:txBody>
          <a:bodyPr anchor="ctr"/>
          <a:lstStyle>
            <a:lvl1pPr algn="ctr">
              <a:lnSpc>
                <a:spcPct val="100000"/>
              </a:lnSpc>
              <a:defRPr sz="2400" b="1">
                <a:solidFill>
                  <a:schemeClr val="accent5"/>
                </a:solidFill>
                <a:latin typeface="Franklin Gothic Medium"/>
                <a:ea typeface="Franklin Gothic Medium"/>
                <a:cs typeface="Franklin Gothic Medium"/>
                <a:sym typeface="Franklin Gothic Medium"/>
              </a:defRPr>
            </a:lvl1pPr>
            <a:lvl2pPr algn="ctr">
              <a:lnSpc>
                <a:spcPct val="100000"/>
              </a:lnSpc>
              <a:defRPr sz="2400" b="1">
                <a:solidFill>
                  <a:schemeClr val="accent5"/>
                </a:solidFill>
                <a:latin typeface="Franklin Gothic Medium"/>
                <a:ea typeface="Franklin Gothic Medium"/>
                <a:cs typeface="Franklin Gothic Medium"/>
                <a:sym typeface="Franklin Gothic Medium"/>
              </a:defRPr>
            </a:lvl2pPr>
            <a:lvl3pPr algn="ctr">
              <a:lnSpc>
                <a:spcPct val="100000"/>
              </a:lnSpc>
              <a:defRPr sz="2400" b="1">
                <a:solidFill>
                  <a:schemeClr val="accent5"/>
                </a:solidFill>
                <a:latin typeface="Franklin Gothic Medium"/>
                <a:ea typeface="Franklin Gothic Medium"/>
                <a:cs typeface="Franklin Gothic Medium"/>
                <a:sym typeface="Franklin Gothic Medium"/>
              </a:defRPr>
            </a:lvl3pPr>
            <a:lvl4pPr algn="ctr">
              <a:lnSpc>
                <a:spcPct val="100000"/>
              </a:lnSpc>
              <a:defRPr sz="2400" b="1">
                <a:solidFill>
                  <a:schemeClr val="accent5"/>
                </a:solidFill>
                <a:latin typeface="Franklin Gothic Medium"/>
                <a:ea typeface="Franklin Gothic Medium"/>
                <a:cs typeface="Franklin Gothic Medium"/>
                <a:sym typeface="Franklin Gothic Medium"/>
              </a:defRPr>
            </a:lvl4pPr>
            <a:lvl5pPr algn="ctr">
              <a:lnSpc>
                <a:spcPct val="100000"/>
              </a:lnSpc>
              <a:defRPr sz="2400" b="1">
                <a:solidFill>
                  <a:schemeClr val="accent5"/>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89"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90"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6 content areas">
    <p:spTree>
      <p:nvGrpSpPr>
        <p:cNvPr id="1" name=""/>
        <p:cNvGrpSpPr/>
        <p:nvPr/>
      </p:nvGrpSpPr>
      <p:grpSpPr>
        <a:xfrm>
          <a:off x="0" y="0"/>
          <a:ext cx="0" cy="0"/>
          <a:chOff x="0" y="0"/>
          <a:chExt cx="0" cy="0"/>
        </a:xfrm>
      </p:grpSpPr>
      <p:sp>
        <p:nvSpPr>
          <p:cNvPr id="13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98"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399"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00" name="Body Level One…"/>
          <p:cNvSpPr txBox="1">
            <a:spLocks noGrp="1"/>
          </p:cNvSpPr>
          <p:nvPr>
            <p:ph type="body" sz="quarter" idx="1"/>
          </p:nvPr>
        </p:nvSpPr>
        <p:spPr>
          <a:xfrm>
            <a:off x="2965755" y="4113953"/>
            <a:ext cx="5631843" cy="3374592"/>
          </a:xfrm>
          <a:prstGeom prst="rect">
            <a:avLst/>
          </a:prstGeom>
        </p:spPr>
        <p:txBody>
          <a:bodyPr lIns="182879" tIns="182879" rIns="182879" bIns="182879" anchor="b"/>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01" name="Straight Connector 45"/>
          <p:cNvSpPr/>
          <p:nvPr/>
        </p:nvSpPr>
        <p:spPr>
          <a:xfrm>
            <a:off x="2965937" y="7488542"/>
            <a:ext cx="5634028" cy="1"/>
          </a:xfrm>
          <a:prstGeom prst="line">
            <a:avLst/>
          </a:prstGeom>
          <a:ln w="50800">
            <a:solidFill>
              <a:schemeClr val="accent5"/>
            </a:solidFill>
            <a:miter/>
          </a:ln>
        </p:spPr>
        <p:txBody>
          <a:bodyPr tIns="91439" bIns="91439"/>
          <a:lstStyle/>
          <a:p>
            <a:endParaRPr/>
          </a:p>
        </p:txBody>
      </p:sp>
      <p:sp>
        <p:nvSpPr>
          <p:cNvPr id="1402" name="Straight Connector 46"/>
          <p:cNvSpPr/>
          <p:nvPr/>
        </p:nvSpPr>
        <p:spPr>
          <a:xfrm>
            <a:off x="9373982" y="7488542"/>
            <a:ext cx="5634027" cy="1"/>
          </a:xfrm>
          <a:prstGeom prst="line">
            <a:avLst/>
          </a:prstGeom>
          <a:ln w="50800">
            <a:solidFill>
              <a:schemeClr val="accent5"/>
            </a:solidFill>
            <a:miter/>
          </a:ln>
        </p:spPr>
        <p:txBody>
          <a:bodyPr tIns="91439" bIns="91439"/>
          <a:lstStyle/>
          <a:p>
            <a:endParaRPr/>
          </a:p>
        </p:txBody>
      </p:sp>
      <p:sp>
        <p:nvSpPr>
          <p:cNvPr id="1403" name="Straight Connector 47"/>
          <p:cNvSpPr/>
          <p:nvPr/>
        </p:nvSpPr>
        <p:spPr>
          <a:xfrm>
            <a:off x="15786585" y="7488542"/>
            <a:ext cx="5634027" cy="1"/>
          </a:xfrm>
          <a:prstGeom prst="line">
            <a:avLst/>
          </a:prstGeom>
          <a:ln w="50800">
            <a:solidFill>
              <a:schemeClr val="accent5"/>
            </a:solidFill>
            <a:miter/>
          </a:ln>
        </p:spPr>
        <p:txBody>
          <a:bodyPr tIns="91439" bIns="91439"/>
          <a:lstStyle/>
          <a:p>
            <a:endParaRPr/>
          </a:p>
        </p:txBody>
      </p:sp>
      <p:sp>
        <p:nvSpPr>
          <p:cNvPr id="1404" name="Straight Connector 64"/>
          <p:cNvSpPr/>
          <p:nvPr/>
        </p:nvSpPr>
        <p:spPr>
          <a:xfrm>
            <a:off x="2963611" y="11409318"/>
            <a:ext cx="5634028" cy="1"/>
          </a:xfrm>
          <a:prstGeom prst="line">
            <a:avLst/>
          </a:prstGeom>
          <a:ln w="50800">
            <a:solidFill>
              <a:schemeClr val="accent5"/>
            </a:solidFill>
            <a:miter/>
          </a:ln>
        </p:spPr>
        <p:txBody>
          <a:bodyPr tIns="91439" bIns="91439"/>
          <a:lstStyle/>
          <a:p>
            <a:endParaRPr/>
          </a:p>
        </p:txBody>
      </p:sp>
      <p:sp>
        <p:nvSpPr>
          <p:cNvPr id="1405" name="Straight Connector 65"/>
          <p:cNvSpPr/>
          <p:nvPr/>
        </p:nvSpPr>
        <p:spPr>
          <a:xfrm>
            <a:off x="9371655" y="11409318"/>
            <a:ext cx="5634028" cy="1"/>
          </a:xfrm>
          <a:prstGeom prst="line">
            <a:avLst/>
          </a:prstGeom>
          <a:ln w="50800">
            <a:solidFill>
              <a:schemeClr val="accent5"/>
            </a:solidFill>
            <a:miter/>
          </a:ln>
        </p:spPr>
        <p:txBody>
          <a:bodyPr tIns="91439" bIns="91439"/>
          <a:lstStyle/>
          <a:p>
            <a:endParaRPr/>
          </a:p>
        </p:txBody>
      </p:sp>
      <p:sp>
        <p:nvSpPr>
          <p:cNvPr id="1406" name="Straight Connector 66"/>
          <p:cNvSpPr/>
          <p:nvPr/>
        </p:nvSpPr>
        <p:spPr>
          <a:xfrm>
            <a:off x="15784259" y="11409318"/>
            <a:ext cx="5634028" cy="1"/>
          </a:xfrm>
          <a:prstGeom prst="line">
            <a:avLst/>
          </a:prstGeom>
          <a:ln w="50800">
            <a:solidFill>
              <a:schemeClr val="accent5"/>
            </a:solidFill>
            <a:miter/>
          </a:ln>
        </p:spPr>
        <p:txBody>
          <a:bodyPr tIns="91439" bIns="91439"/>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wo context boxes with divider">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5" name="Straight Connector 12"/>
          <p:cNvSpPr/>
          <p:nvPr/>
        </p:nvSpPr>
        <p:spPr>
          <a:xfrm flipH="1">
            <a:off x="12200624" y="4114799"/>
            <a:ext cx="4549" cy="7169201"/>
          </a:xfrm>
          <a:prstGeom prst="line">
            <a:avLst/>
          </a:prstGeom>
          <a:ln w="50800">
            <a:solidFill>
              <a:srgbClr val="404040"/>
            </a:solidFill>
            <a:miter/>
          </a:ln>
        </p:spPr>
        <p:txBody>
          <a:bodyPr tIns="91439" bIns="91439"/>
          <a:lstStyle/>
          <a:p>
            <a:endParaRPr/>
          </a:p>
        </p:txBody>
      </p:sp>
      <p:sp>
        <p:nvSpPr>
          <p:cNvPr id="126" name="Body Level One…"/>
          <p:cNvSpPr txBox="1">
            <a:spLocks noGrp="1"/>
          </p:cNvSpPr>
          <p:nvPr>
            <p:ph type="body" sz="quarter" idx="1"/>
          </p:nvPr>
        </p:nvSpPr>
        <p:spPr>
          <a:xfrm>
            <a:off x="2963429" y="4114991"/>
            <a:ext cx="8253594" cy="7168961"/>
          </a:xfrm>
          <a:prstGeom prst="rect">
            <a:avLst/>
          </a:prstGeom>
        </p:spPr>
        <p:txBody>
          <a:bodyPr anchor="ctr"/>
          <a:lstStyle>
            <a:lvl1pPr algn="ctr">
              <a:lnSpc>
                <a:spcPct val="100000"/>
              </a:lnSpc>
              <a:defRPr b="1">
                <a:latin typeface="Franklin Gothic Medium"/>
                <a:ea typeface="Franklin Gothic Medium"/>
                <a:cs typeface="Franklin Gothic Medium"/>
                <a:sym typeface="Franklin Gothic Medium"/>
              </a:defRPr>
            </a:lvl1pPr>
            <a:lvl2pPr algn="ctr">
              <a:lnSpc>
                <a:spcPct val="100000"/>
              </a:lnSpc>
              <a:defRPr b="1">
                <a:latin typeface="Franklin Gothic Medium"/>
                <a:ea typeface="Franklin Gothic Medium"/>
                <a:cs typeface="Franklin Gothic Medium"/>
                <a:sym typeface="Franklin Gothic Medium"/>
              </a:defRPr>
            </a:lvl2pPr>
            <a:lvl3pPr algn="ctr">
              <a:lnSpc>
                <a:spcPct val="100000"/>
              </a:lnSpc>
              <a:defRPr b="1">
                <a:latin typeface="Franklin Gothic Medium"/>
                <a:ea typeface="Franklin Gothic Medium"/>
                <a:cs typeface="Franklin Gothic Medium"/>
                <a:sym typeface="Franklin Gothic Medium"/>
              </a:defRPr>
            </a:lvl3pPr>
            <a:lvl4pPr algn="ctr">
              <a:lnSpc>
                <a:spcPct val="100000"/>
              </a:lnSpc>
              <a:defRPr b="1">
                <a:latin typeface="Franklin Gothic Medium"/>
                <a:ea typeface="Franklin Gothic Medium"/>
                <a:cs typeface="Franklin Gothic Medium"/>
                <a:sym typeface="Franklin Gothic Medium"/>
              </a:defRPr>
            </a:lvl4pPr>
            <a:lvl5pPr algn="ctr">
              <a:lnSpc>
                <a:spcPct val="100000"/>
              </a:lnSpc>
              <a:defRPr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7"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28" name="Straight Connector 22"/>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6 Picture frames">
    <p:spTree>
      <p:nvGrpSpPr>
        <p:cNvPr id="1" name=""/>
        <p:cNvGrpSpPr/>
        <p:nvPr/>
      </p:nvGrpSpPr>
      <p:grpSpPr>
        <a:xfrm>
          <a:off x="0" y="0"/>
          <a:ext cx="0" cy="0"/>
          <a:chOff x="0" y="0"/>
          <a:chExt cx="0" cy="0"/>
        </a:xfrm>
      </p:grpSpPr>
      <p:sp>
        <p:nvSpPr>
          <p:cNvPr id="14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14" name="Picture Placeholder 2"/>
          <p:cNvSpPr>
            <a:spLocks noGrp="1"/>
          </p:cNvSpPr>
          <p:nvPr>
            <p:ph type="pic" sz="quarter" idx="13"/>
          </p:nvPr>
        </p:nvSpPr>
        <p:spPr>
          <a:xfrm>
            <a:off x="2962940" y="8009862"/>
            <a:ext cx="5633537" cy="3375027"/>
          </a:xfrm>
          <a:prstGeom prst="rect">
            <a:avLst/>
          </a:prstGeom>
          <a:ln w="12700"/>
        </p:spPr>
        <p:txBody>
          <a:bodyPr lIns="91439" tIns="45719" rIns="91439" bIns="45719">
            <a:noAutofit/>
          </a:bodyPr>
          <a:lstStyle/>
          <a:p>
            <a:endParaRPr/>
          </a:p>
        </p:txBody>
      </p:sp>
      <p:sp>
        <p:nvSpPr>
          <p:cNvPr id="1415" name="Picture Placeholder 2"/>
          <p:cNvSpPr>
            <a:spLocks noGrp="1"/>
          </p:cNvSpPr>
          <p:nvPr>
            <p:ph type="pic" sz="quarter" idx="14"/>
          </p:nvPr>
        </p:nvSpPr>
        <p:spPr>
          <a:xfrm>
            <a:off x="9374741" y="8009862"/>
            <a:ext cx="5633537" cy="3375027"/>
          </a:xfrm>
          <a:prstGeom prst="rect">
            <a:avLst/>
          </a:prstGeom>
          <a:ln w="12700"/>
        </p:spPr>
        <p:txBody>
          <a:bodyPr lIns="91439" tIns="45719" rIns="91439" bIns="45719">
            <a:noAutofit/>
          </a:bodyPr>
          <a:lstStyle/>
          <a:p>
            <a:endParaRPr/>
          </a:p>
        </p:txBody>
      </p:sp>
      <p:sp>
        <p:nvSpPr>
          <p:cNvPr id="1416" name="Picture Placeholder 2"/>
          <p:cNvSpPr>
            <a:spLocks noGrp="1"/>
          </p:cNvSpPr>
          <p:nvPr>
            <p:ph type="pic" sz="quarter" idx="15"/>
          </p:nvPr>
        </p:nvSpPr>
        <p:spPr>
          <a:xfrm>
            <a:off x="15784258" y="8009862"/>
            <a:ext cx="5633537" cy="3375027"/>
          </a:xfrm>
          <a:prstGeom prst="rect">
            <a:avLst/>
          </a:prstGeom>
          <a:ln w="12700"/>
        </p:spPr>
        <p:txBody>
          <a:bodyPr lIns="91439" tIns="45719" rIns="91439" bIns="45719">
            <a:noAutofit/>
          </a:bodyPr>
          <a:lstStyle/>
          <a:p>
            <a:endParaRPr/>
          </a:p>
        </p:txBody>
      </p:sp>
      <p:sp>
        <p:nvSpPr>
          <p:cNvPr id="1417" name="Picture Placeholder 2"/>
          <p:cNvSpPr>
            <a:spLocks noGrp="1"/>
          </p:cNvSpPr>
          <p:nvPr>
            <p:ph type="pic" sz="quarter" idx="16"/>
          </p:nvPr>
        </p:nvSpPr>
        <p:spPr>
          <a:xfrm>
            <a:off x="2963429" y="4108487"/>
            <a:ext cx="5633537" cy="3375028"/>
          </a:xfrm>
          <a:prstGeom prst="rect">
            <a:avLst/>
          </a:prstGeom>
          <a:ln w="12700"/>
        </p:spPr>
        <p:txBody>
          <a:bodyPr lIns="91439" tIns="45719" rIns="91439" bIns="45719">
            <a:noAutofit/>
          </a:bodyPr>
          <a:lstStyle/>
          <a:p>
            <a:endParaRPr/>
          </a:p>
        </p:txBody>
      </p:sp>
      <p:sp>
        <p:nvSpPr>
          <p:cNvPr id="1418" name="Picture Placeholder 2"/>
          <p:cNvSpPr>
            <a:spLocks noGrp="1"/>
          </p:cNvSpPr>
          <p:nvPr>
            <p:ph type="pic" sz="quarter" idx="17"/>
          </p:nvPr>
        </p:nvSpPr>
        <p:spPr>
          <a:xfrm>
            <a:off x="9375233" y="4108487"/>
            <a:ext cx="5633537" cy="3375028"/>
          </a:xfrm>
          <a:prstGeom prst="rect">
            <a:avLst/>
          </a:prstGeom>
          <a:ln w="12700"/>
        </p:spPr>
        <p:txBody>
          <a:bodyPr lIns="91439" tIns="45719" rIns="91439" bIns="45719">
            <a:noAutofit/>
          </a:bodyPr>
          <a:lstStyle/>
          <a:p>
            <a:endParaRPr/>
          </a:p>
        </p:txBody>
      </p:sp>
      <p:sp>
        <p:nvSpPr>
          <p:cNvPr id="1419" name="Picture Placeholder 2"/>
          <p:cNvSpPr>
            <a:spLocks noGrp="1"/>
          </p:cNvSpPr>
          <p:nvPr>
            <p:ph type="pic" sz="quarter" idx="18"/>
          </p:nvPr>
        </p:nvSpPr>
        <p:spPr>
          <a:xfrm>
            <a:off x="15784748" y="4108487"/>
            <a:ext cx="5633537" cy="3375028"/>
          </a:xfrm>
          <a:prstGeom prst="rect">
            <a:avLst/>
          </a:prstGeom>
          <a:ln w="12700"/>
        </p:spPr>
        <p:txBody>
          <a:bodyPr lIns="91439" tIns="45719" rIns="91439" bIns="45719">
            <a:noAutofit/>
          </a:bodyPr>
          <a:lstStyle/>
          <a:p>
            <a:endParaRPr/>
          </a:p>
        </p:txBody>
      </p:sp>
      <p:sp>
        <p:nvSpPr>
          <p:cNvPr id="1420"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421"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22" name="Straight Connector 45"/>
          <p:cNvSpPr/>
          <p:nvPr/>
        </p:nvSpPr>
        <p:spPr>
          <a:xfrm>
            <a:off x="2965937" y="7488542"/>
            <a:ext cx="5634028" cy="1"/>
          </a:xfrm>
          <a:prstGeom prst="line">
            <a:avLst/>
          </a:prstGeom>
          <a:ln w="50800">
            <a:solidFill>
              <a:schemeClr val="accent5"/>
            </a:solidFill>
            <a:miter/>
          </a:ln>
        </p:spPr>
        <p:txBody>
          <a:bodyPr tIns="91439" bIns="91439"/>
          <a:lstStyle/>
          <a:p>
            <a:endParaRPr/>
          </a:p>
        </p:txBody>
      </p:sp>
      <p:sp>
        <p:nvSpPr>
          <p:cNvPr id="1423" name="Straight Connector 46"/>
          <p:cNvSpPr/>
          <p:nvPr/>
        </p:nvSpPr>
        <p:spPr>
          <a:xfrm>
            <a:off x="9373982" y="7488542"/>
            <a:ext cx="5634027" cy="1"/>
          </a:xfrm>
          <a:prstGeom prst="line">
            <a:avLst/>
          </a:prstGeom>
          <a:ln w="50800">
            <a:solidFill>
              <a:schemeClr val="accent5"/>
            </a:solidFill>
            <a:miter/>
          </a:ln>
        </p:spPr>
        <p:txBody>
          <a:bodyPr tIns="91439" bIns="91439"/>
          <a:lstStyle/>
          <a:p>
            <a:endParaRPr/>
          </a:p>
        </p:txBody>
      </p:sp>
      <p:sp>
        <p:nvSpPr>
          <p:cNvPr id="1424" name="Straight Connector 47"/>
          <p:cNvSpPr/>
          <p:nvPr/>
        </p:nvSpPr>
        <p:spPr>
          <a:xfrm>
            <a:off x="15786585" y="7488542"/>
            <a:ext cx="5634027" cy="1"/>
          </a:xfrm>
          <a:prstGeom prst="line">
            <a:avLst/>
          </a:prstGeom>
          <a:ln w="50800">
            <a:solidFill>
              <a:schemeClr val="accent5"/>
            </a:solidFill>
            <a:miter/>
          </a:ln>
        </p:spPr>
        <p:txBody>
          <a:bodyPr tIns="91439" bIns="91439"/>
          <a:lstStyle/>
          <a:p>
            <a:endParaRPr/>
          </a:p>
        </p:txBody>
      </p:sp>
      <p:sp>
        <p:nvSpPr>
          <p:cNvPr id="1425" name="Straight Connector 64"/>
          <p:cNvSpPr/>
          <p:nvPr/>
        </p:nvSpPr>
        <p:spPr>
          <a:xfrm>
            <a:off x="2963611" y="11409318"/>
            <a:ext cx="5634028" cy="1"/>
          </a:xfrm>
          <a:prstGeom prst="line">
            <a:avLst/>
          </a:prstGeom>
          <a:ln w="50800">
            <a:solidFill>
              <a:schemeClr val="accent5"/>
            </a:solidFill>
            <a:miter/>
          </a:ln>
        </p:spPr>
        <p:txBody>
          <a:bodyPr tIns="91439" bIns="91439"/>
          <a:lstStyle/>
          <a:p>
            <a:endParaRPr/>
          </a:p>
        </p:txBody>
      </p:sp>
      <p:sp>
        <p:nvSpPr>
          <p:cNvPr id="1426" name="Straight Connector 65"/>
          <p:cNvSpPr/>
          <p:nvPr/>
        </p:nvSpPr>
        <p:spPr>
          <a:xfrm>
            <a:off x="9371655" y="11409318"/>
            <a:ext cx="5634028" cy="1"/>
          </a:xfrm>
          <a:prstGeom prst="line">
            <a:avLst/>
          </a:prstGeom>
          <a:ln w="50800">
            <a:solidFill>
              <a:schemeClr val="accent5"/>
            </a:solidFill>
            <a:miter/>
          </a:ln>
        </p:spPr>
        <p:txBody>
          <a:bodyPr tIns="91439" bIns="91439"/>
          <a:lstStyle/>
          <a:p>
            <a:endParaRPr/>
          </a:p>
        </p:txBody>
      </p:sp>
      <p:sp>
        <p:nvSpPr>
          <p:cNvPr id="1427" name="Straight Connector 66"/>
          <p:cNvSpPr/>
          <p:nvPr/>
        </p:nvSpPr>
        <p:spPr>
          <a:xfrm>
            <a:off x="15784259" y="11409318"/>
            <a:ext cx="5634028" cy="1"/>
          </a:xfrm>
          <a:prstGeom prst="line">
            <a:avLst/>
          </a:prstGeom>
          <a:ln w="50800">
            <a:solidFill>
              <a:schemeClr val="accent5"/>
            </a:solidFill>
            <a:miter/>
          </a:ln>
        </p:spPr>
        <p:txBody>
          <a:bodyPr tIns="91439" bIns="91439"/>
          <a:lstStyle/>
          <a:p>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ircle Image Holder">
    <p:spTree>
      <p:nvGrpSpPr>
        <p:cNvPr id="1" name=""/>
        <p:cNvGrpSpPr/>
        <p:nvPr/>
      </p:nvGrpSpPr>
      <p:grpSpPr>
        <a:xfrm>
          <a:off x="0" y="0"/>
          <a:ext cx="0" cy="0"/>
          <a:chOff x="0" y="0"/>
          <a:chExt cx="0" cy="0"/>
        </a:xfrm>
      </p:grpSpPr>
      <p:sp>
        <p:nvSpPr>
          <p:cNvPr id="14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35"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436"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37" name="Picture Placeholder 10"/>
          <p:cNvSpPr>
            <a:spLocks noGrp="1"/>
          </p:cNvSpPr>
          <p:nvPr>
            <p:ph type="pic" sz="quarter" idx="13"/>
          </p:nvPr>
        </p:nvSpPr>
        <p:spPr>
          <a:xfrm>
            <a:off x="8183615" y="4135406"/>
            <a:ext cx="8039966" cy="8037873"/>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2 Circle Image Holders">
    <p:spTree>
      <p:nvGrpSpPr>
        <p:cNvPr id="1" name=""/>
        <p:cNvGrpSpPr/>
        <p:nvPr/>
      </p:nvGrpSpPr>
      <p:grpSpPr>
        <a:xfrm>
          <a:off x="0" y="0"/>
          <a:ext cx="0" cy="0"/>
          <a:chOff x="0" y="0"/>
          <a:chExt cx="0" cy="0"/>
        </a:xfrm>
      </p:grpSpPr>
      <p:sp>
        <p:nvSpPr>
          <p:cNvPr id="14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45"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446"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47" name="Picture Placeholder 10"/>
          <p:cNvSpPr>
            <a:spLocks noGrp="1"/>
          </p:cNvSpPr>
          <p:nvPr>
            <p:ph type="pic" sz="quarter" idx="13"/>
          </p:nvPr>
        </p:nvSpPr>
        <p:spPr>
          <a:xfrm>
            <a:off x="5002624" y="4375249"/>
            <a:ext cx="6359369" cy="6357713"/>
          </a:xfrm>
          <a:prstGeom prst="rect">
            <a:avLst/>
          </a:prstGeom>
          <a:ln w="12700"/>
        </p:spPr>
        <p:txBody>
          <a:bodyPr lIns="91439" tIns="45719" rIns="91439" bIns="45719">
            <a:noAutofit/>
          </a:bodyPr>
          <a:lstStyle/>
          <a:p>
            <a:endParaRPr/>
          </a:p>
        </p:txBody>
      </p:sp>
      <p:sp>
        <p:nvSpPr>
          <p:cNvPr id="1448" name="Picture Placeholder 10"/>
          <p:cNvSpPr>
            <a:spLocks noGrp="1"/>
          </p:cNvSpPr>
          <p:nvPr>
            <p:ph type="pic" sz="quarter" idx="14"/>
          </p:nvPr>
        </p:nvSpPr>
        <p:spPr>
          <a:xfrm>
            <a:off x="13007792" y="4375248"/>
            <a:ext cx="6359369" cy="6357712"/>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3 Circle Image Holders">
    <p:spTree>
      <p:nvGrpSpPr>
        <p:cNvPr id="1" name=""/>
        <p:cNvGrpSpPr/>
        <p:nvPr/>
      </p:nvGrpSpPr>
      <p:grpSpPr>
        <a:xfrm>
          <a:off x="0" y="0"/>
          <a:ext cx="0" cy="0"/>
          <a:chOff x="0" y="0"/>
          <a:chExt cx="0" cy="0"/>
        </a:xfrm>
      </p:grpSpPr>
      <p:sp>
        <p:nvSpPr>
          <p:cNvPr id="14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56"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457"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58" name="Picture Placeholder 10"/>
          <p:cNvSpPr>
            <a:spLocks noGrp="1"/>
          </p:cNvSpPr>
          <p:nvPr>
            <p:ph type="pic" sz="quarter" idx="13"/>
          </p:nvPr>
        </p:nvSpPr>
        <p:spPr>
          <a:xfrm>
            <a:off x="2963429" y="4764994"/>
            <a:ext cx="5141145" cy="5139805"/>
          </a:xfrm>
          <a:prstGeom prst="rect">
            <a:avLst/>
          </a:prstGeom>
          <a:ln w="12700"/>
        </p:spPr>
        <p:txBody>
          <a:bodyPr lIns="91439" tIns="45719" rIns="91439" bIns="45719">
            <a:noAutofit/>
          </a:bodyPr>
          <a:lstStyle/>
          <a:p>
            <a:endParaRPr/>
          </a:p>
        </p:txBody>
      </p:sp>
      <p:sp>
        <p:nvSpPr>
          <p:cNvPr id="1459" name="Picture Placeholder 10"/>
          <p:cNvSpPr>
            <a:spLocks noGrp="1"/>
          </p:cNvSpPr>
          <p:nvPr>
            <p:ph type="pic" sz="quarter" idx="14"/>
          </p:nvPr>
        </p:nvSpPr>
        <p:spPr>
          <a:xfrm>
            <a:off x="9619133" y="4764992"/>
            <a:ext cx="5141145" cy="5139805"/>
          </a:xfrm>
          <a:prstGeom prst="rect">
            <a:avLst/>
          </a:prstGeom>
          <a:ln w="12700"/>
        </p:spPr>
        <p:txBody>
          <a:bodyPr lIns="91439" tIns="45719" rIns="91439" bIns="45719">
            <a:noAutofit/>
          </a:bodyPr>
          <a:lstStyle/>
          <a:p>
            <a:endParaRPr/>
          </a:p>
        </p:txBody>
      </p:sp>
      <p:sp>
        <p:nvSpPr>
          <p:cNvPr id="1460" name="Picture Placeholder 10"/>
          <p:cNvSpPr>
            <a:spLocks noGrp="1"/>
          </p:cNvSpPr>
          <p:nvPr>
            <p:ph type="pic" sz="quarter" idx="15"/>
          </p:nvPr>
        </p:nvSpPr>
        <p:spPr>
          <a:xfrm>
            <a:off x="16274836" y="4764992"/>
            <a:ext cx="5141145" cy="5139805"/>
          </a:xfrm>
          <a:prstGeom prst="rect">
            <a:avLst/>
          </a:prstGeom>
          <a:ln w="12700"/>
        </p:spPr>
        <p:txBody>
          <a:bodyPr lIns="91439" tIns="45719" rIns="91439" bIns="45719">
            <a:noAutofit/>
          </a:bodyPr>
          <a:lstStyle/>
          <a:p>
            <a:endParaRPr/>
          </a:p>
        </p:txBody>
      </p:sp>
      <p:sp>
        <p:nvSpPr>
          <p:cNvPr id="1461" name="Body Level One…"/>
          <p:cNvSpPr txBox="1">
            <a:spLocks noGrp="1"/>
          </p:cNvSpPr>
          <p:nvPr>
            <p:ph type="body" sz="quarter" idx="1"/>
          </p:nvPr>
        </p:nvSpPr>
        <p:spPr>
          <a:xfrm>
            <a:off x="2963429" y="10433052"/>
            <a:ext cx="5141145" cy="958851"/>
          </a:xfrm>
          <a:prstGeom prst="rect">
            <a:avLst/>
          </a:prstGeom>
        </p:spPr>
        <p:txBody>
          <a:bodyPr/>
          <a:lstStyle>
            <a:lvl1pPr algn="ctr">
              <a:defRPr sz="3200" b="1">
                <a:solidFill>
                  <a:schemeClr val="accent5"/>
                </a:solidFill>
                <a:latin typeface="Franklin Gothic Medium"/>
                <a:ea typeface="Franklin Gothic Medium"/>
                <a:cs typeface="Franklin Gothic Medium"/>
                <a:sym typeface="Franklin Gothic Medium"/>
              </a:defRPr>
            </a:lvl1pPr>
            <a:lvl2pPr algn="ctr">
              <a:defRPr sz="3200" b="1">
                <a:solidFill>
                  <a:schemeClr val="accent5"/>
                </a:solidFill>
                <a:latin typeface="Franklin Gothic Medium"/>
                <a:ea typeface="Franklin Gothic Medium"/>
                <a:cs typeface="Franklin Gothic Medium"/>
                <a:sym typeface="Franklin Gothic Medium"/>
              </a:defRPr>
            </a:lvl2pPr>
            <a:lvl3pPr algn="ctr">
              <a:defRPr sz="3200" b="1">
                <a:solidFill>
                  <a:schemeClr val="accent5"/>
                </a:solidFill>
                <a:latin typeface="Franklin Gothic Medium"/>
                <a:ea typeface="Franklin Gothic Medium"/>
                <a:cs typeface="Franklin Gothic Medium"/>
                <a:sym typeface="Franklin Gothic Medium"/>
              </a:defRPr>
            </a:lvl3pPr>
            <a:lvl4pPr algn="ctr">
              <a:defRPr sz="3200" b="1">
                <a:solidFill>
                  <a:schemeClr val="accent5"/>
                </a:solidFill>
                <a:latin typeface="Franklin Gothic Medium"/>
                <a:ea typeface="Franklin Gothic Medium"/>
                <a:cs typeface="Franklin Gothic Medium"/>
                <a:sym typeface="Franklin Gothic Medium"/>
              </a:defRPr>
            </a:lvl4pPr>
            <a:lvl5pPr algn="ctr">
              <a:defRPr sz="3200" b="1">
                <a:solidFill>
                  <a:schemeClr val="accent5"/>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62" name="Text Placeholder 2"/>
          <p:cNvSpPr>
            <a:spLocks noGrp="1"/>
          </p:cNvSpPr>
          <p:nvPr>
            <p:ph type="body" sz="quarter" idx="16"/>
          </p:nvPr>
        </p:nvSpPr>
        <p:spPr>
          <a:xfrm>
            <a:off x="9619132" y="10433052"/>
            <a:ext cx="5141145" cy="958851"/>
          </a:xfrm>
          <a:prstGeom prst="rect">
            <a:avLst/>
          </a:prstGeom>
        </p:spPr>
        <p:txBody>
          <a:bodyPr/>
          <a:lstStyle/>
          <a:p>
            <a:pPr algn="ctr">
              <a:defRPr sz="3200" b="1">
                <a:solidFill>
                  <a:schemeClr val="accent5"/>
                </a:solidFill>
                <a:latin typeface="Franklin Gothic Medium"/>
                <a:ea typeface="Franklin Gothic Medium"/>
                <a:cs typeface="Franklin Gothic Medium"/>
                <a:sym typeface="Franklin Gothic Medium"/>
              </a:defRPr>
            </a:pPr>
            <a:endParaRPr/>
          </a:p>
        </p:txBody>
      </p:sp>
      <p:sp>
        <p:nvSpPr>
          <p:cNvPr id="1463" name="Text Placeholder 2"/>
          <p:cNvSpPr>
            <a:spLocks noGrp="1"/>
          </p:cNvSpPr>
          <p:nvPr>
            <p:ph type="body" sz="quarter" idx="17"/>
          </p:nvPr>
        </p:nvSpPr>
        <p:spPr>
          <a:xfrm>
            <a:off x="16274836" y="10433052"/>
            <a:ext cx="5141145" cy="958851"/>
          </a:xfrm>
          <a:prstGeom prst="rect">
            <a:avLst/>
          </a:prstGeom>
        </p:spPr>
        <p:txBody>
          <a:bodyPr/>
          <a:lstStyle/>
          <a:p>
            <a:pPr algn="ctr">
              <a:defRPr sz="3200" b="1">
                <a:solidFill>
                  <a:schemeClr val="accent5"/>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4 circle image holders + copy">
    <p:spTree>
      <p:nvGrpSpPr>
        <p:cNvPr id="1" name=""/>
        <p:cNvGrpSpPr/>
        <p:nvPr/>
      </p:nvGrpSpPr>
      <p:grpSpPr>
        <a:xfrm>
          <a:off x="0" y="0"/>
          <a:ext cx="0" cy="0"/>
          <a:chOff x="0" y="0"/>
          <a:chExt cx="0" cy="0"/>
        </a:xfrm>
      </p:grpSpPr>
      <p:sp>
        <p:nvSpPr>
          <p:cNvPr id="14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1" name="Picture Placeholder 10"/>
          <p:cNvSpPr>
            <a:spLocks noGrp="1"/>
          </p:cNvSpPr>
          <p:nvPr>
            <p:ph type="pic" sz="quarter" idx="13"/>
          </p:nvPr>
        </p:nvSpPr>
        <p:spPr>
          <a:xfrm>
            <a:off x="8071722" y="3895564"/>
            <a:ext cx="3840365" cy="3839365"/>
          </a:xfrm>
          <a:prstGeom prst="rect">
            <a:avLst/>
          </a:prstGeom>
          <a:ln w="12700"/>
        </p:spPr>
        <p:txBody>
          <a:bodyPr lIns="91439" tIns="45719" rIns="91439" bIns="45719">
            <a:noAutofit/>
          </a:bodyPr>
          <a:lstStyle/>
          <a:p>
            <a:endParaRPr/>
          </a:p>
        </p:txBody>
      </p:sp>
      <p:sp>
        <p:nvSpPr>
          <p:cNvPr id="1472" name="Picture Placeholder 10"/>
          <p:cNvSpPr>
            <a:spLocks noGrp="1"/>
          </p:cNvSpPr>
          <p:nvPr>
            <p:ph type="pic" sz="quarter" idx="14"/>
          </p:nvPr>
        </p:nvSpPr>
        <p:spPr>
          <a:xfrm>
            <a:off x="12512216" y="3895561"/>
            <a:ext cx="3840365" cy="3839365"/>
          </a:xfrm>
          <a:prstGeom prst="rect">
            <a:avLst/>
          </a:prstGeom>
          <a:ln w="12700"/>
        </p:spPr>
        <p:txBody>
          <a:bodyPr lIns="91439" tIns="45719" rIns="91439" bIns="45719">
            <a:noAutofit/>
          </a:bodyPr>
          <a:lstStyle/>
          <a:p>
            <a:endParaRPr/>
          </a:p>
        </p:txBody>
      </p:sp>
      <p:sp>
        <p:nvSpPr>
          <p:cNvPr id="1473" name="Picture Placeholder 10"/>
          <p:cNvSpPr>
            <a:spLocks noGrp="1"/>
          </p:cNvSpPr>
          <p:nvPr>
            <p:ph type="pic" sz="quarter" idx="15"/>
          </p:nvPr>
        </p:nvSpPr>
        <p:spPr>
          <a:xfrm>
            <a:off x="8071722" y="8177144"/>
            <a:ext cx="3840365" cy="3839365"/>
          </a:xfrm>
          <a:prstGeom prst="rect">
            <a:avLst/>
          </a:prstGeom>
          <a:ln w="12700"/>
        </p:spPr>
        <p:txBody>
          <a:bodyPr lIns="91439" tIns="45719" rIns="91439" bIns="45719">
            <a:noAutofit/>
          </a:bodyPr>
          <a:lstStyle/>
          <a:p>
            <a:endParaRPr/>
          </a:p>
        </p:txBody>
      </p:sp>
      <p:sp>
        <p:nvSpPr>
          <p:cNvPr id="1474"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475" name="Straight Connector 5"/>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476" name="Picture Placeholder 10"/>
          <p:cNvSpPr>
            <a:spLocks noGrp="1"/>
          </p:cNvSpPr>
          <p:nvPr>
            <p:ph type="pic" sz="quarter" idx="16"/>
          </p:nvPr>
        </p:nvSpPr>
        <p:spPr>
          <a:xfrm>
            <a:off x="12512216" y="8177144"/>
            <a:ext cx="3840365" cy="3839365"/>
          </a:xfrm>
          <a:prstGeom prst="rect">
            <a:avLst/>
          </a:prstGeom>
          <a:ln w="12700"/>
        </p:spPr>
        <p:txBody>
          <a:bodyPr lIns="91439" tIns="45719" rIns="91439" bIns="45719">
            <a:noAutofit/>
          </a:bodyPr>
          <a:lstStyle/>
          <a:p>
            <a:endParaRPr/>
          </a:p>
        </p:txBody>
      </p:sp>
      <p:sp>
        <p:nvSpPr>
          <p:cNvPr id="1477" name="Body Level One…"/>
          <p:cNvSpPr txBox="1">
            <a:spLocks noGrp="1"/>
          </p:cNvSpPr>
          <p:nvPr>
            <p:ph type="body" sz="quarter" idx="1"/>
          </p:nvPr>
        </p:nvSpPr>
        <p:spPr>
          <a:xfrm>
            <a:off x="17063719" y="3895728"/>
            <a:ext cx="4356853" cy="2962275"/>
          </a:xfrm>
          <a:prstGeom prst="rect">
            <a:avLst/>
          </a:prstGeom>
        </p:spPr>
        <p:txBody>
          <a:bodyPr anchor="ctr"/>
          <a:lstStyle>
            <a:lvl1pPr>
              <a:defRPr sz="2800" b="1">
                <a:solidFill>
                  <a:srgbClr val="838383"/>
                </a:solidFill>
                <a:latin typeface="Franklin Gothic Medium"/>
                <a:ea typeface="Franklin Gothic Medium"/>
                <a:cs typeface="Franklin Gothic Medium"/>
                <a:sym typeface="Franklin Gothic Medium"/>
              </a:defRPr>
            </a:lvl1pPr>
            <a:lvl2pPr>
              <a:defRPr sz="2800" b="1">
                <a:solidFill>
                  <a:srgbClr val="838383"/>
                </a:solidFill>
                <a:latin typeface="Franklin Gothic Medium"/>
                <a:ea typeface="Franklin Gothic Medium"/>
                <a:cs typeface="Franklin Gothic Medium"/>
                <a:sym typeface="Franklin Gothic Medium"/>
              </a:defRPr>
            </a:lvl2pPr>
            <a:lvl3pPr>
              <a:defRPr sz="2800" b="1">
                <a:solidFill>
                  <a:srgbClr val="838383"/>
                </a:solidFill>
                <a:latin typeface="Franklin Gothic Medium"/>
                <a:ea typeface="Franklin Gothic Medium"/>
                <a:cs typeface="Franklin Gothic Medium"/>
                <a:sym typeface="Franklin Gothic Medium"/>
              </a:defRPr>
            </a:lvl3pPr>
            <a:lvl4pPr>
              <a:defRPr sz="2800" b="1">
                <a:solidFill>
                  <a:srgbClr val="838383"/>
                </a:solidFill>
                <a:latin typeface="Franklin Gothic Medium"/>
                <a:ea typeface="Franklin Gothic Medium"/>
                <a:cs typeface="Franklin Gothic Medium"/>
                <a:sym typeface="Franklin Gothic Medium"/>
              </a:defRPr>
            </a:lvl4pPr>
            <a:lvl5pPr>
              <a:defRPr sz="28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78" name="Text Placeholder 8"/>
          <p:cNvSpPr>
            <a:spLocks noGrp="1"/>
          </p:cNvSpPr>
          <p:nvPr>
            <p:ph type="body" sz="quarter" idx="17"/>
          </p:nvPr>
        </p:nvSpPr>
        <p:spPr>
          <a:xfrm>
            <a:off x="17063719" y="8615685"/>
            <a:ext cx="4356853" cy="2962275"/>
          </a:xfrm>
          <a:prstGeom prst="rect">
            <a:avLst/>
          </a:prstGeom>
        </p:spPr>
        <p:txBody>
          <a:bodyPr anchor="ctr"/>
          <a:lstStyle/>
          <a:p>
            <a:pPr>
              <a:defRPr sz="2800" b="1">
                <a:solidFill>
                  <a:srgbClr val="838383"/>
                </a:solidFill>
                <a:latin typeface="Franklin Gothic Medium"/>
                <a:ea typeface="Franklin Gothic Medium"/>
                <a:cs typeface="Franklin Gothic Medium"/>
                <a:sym typeface="Franklin Gothic Medium"/>
              </a:defRPr>
            </a:pPr>
            <a:endParaRPr/>
          </a:p>
        </p:txBody>
      </p:sp>
      <p:sp>
        <p:nvSpPr>
          <p:cNvPr id="1479" name="Text Placeholder 8"/>
          <p:cNvSpPr>
            <a:spLocks noGrp="1"/>
          </p:cNvSpPr>
          <p:nvPr>
            <p:ph type="body" sz="quarter" idx="18"/>
          </p:nvPr>
        </p:nvSpPr>
        <p:spPr>
          <a:xfrm>
            <a:off x="3003725" y="3895728"/>
            <a:ext cx="4356853" cy="2962275"/>
          </a:xfrm>
          <a:prstGeom prst="rect">
            <a:avLst/>
          </a:prstGeom>
        </p:spPr>
        <p:txBody>
          <a:bodyPr anchor="ctr"/>
          <a:lstStyle/>
          <a:p>
            <a:pPr algn="r">
              <a:defRPr sz="2800" b="1">
                <a:solidFill>
                  <a:srgbClr val="838383"/>
                </a:solidFill>
                <a:latin typeface="Franklin Gothic Medium"/>
                <a:ea typeface="Franklin Gothic Medium"/>
                <a:cs typeface="Franklin Gothic Medium"/>
                <a:sym typeface="Franklin Gothic Medium"/>
              </a:defRPr>
            </a:pPr>
            <a:endParaRPr/>
          </a:p>
        </p:txBody>
      </p:sp>
      <p:sp>
        <p:nvSpPr>
          <p:cNvPr id="1480" name="Text Placeholder 8"/>
          <p:cNvSpPr>
            <a:spLocks noGrp="1"/>
          </p:cNvSpPr>
          <p:nvPr>
            <p:ph type="body" sz="quarter" idx="19"/>
          </p:nvPr>
        </p:nvSpPr>
        <p:spPr>
          <a:xfrm>
            <a:off x="3003725" y="8615685"/>
            <a:ext cx="4356853" cy="2962275"/>
          </a:xfrm>
          <a:prstGeom prst="rect">
            <a:avLst/>
          </a:prstGeom>
        </p:spPr>
        <p:txBody>
          <a:bodyPr anchor="ctr"/>
          <a:lstStyle/>
          <a:p>
            <a:pPr algn="r">
              <a:defRPr sz="2800" b="1">
                <a:solidFill>
                  <a:srgbClr val="83838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Full Bleed Image">
    <p:spTree>
      <p:nvGrpSpPr>
        <p:cNvPr id="1" name=""/>
        <p:cNvGrpSpPr/>
        <p:nvPr/>
      </p:nvGrpSpPr>
      <p:grpSpPr>
        <a:xfrm>
          <a:off x="0" y="0"/>
          <a:ext cx="0" cy="0"/>
          <a:chOff x="0" y="0"/>
          <a:chExt cx="0" cy="0"/>
        </a:xfrm>
      </p:grpSpPr>
      <p:sp>
        <p:nvSpPr>
          <p:cNvPr id="1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8" name="Picture Placeholder 5"/>
          <p:cNvSpPr>
            <a:spLocks noGrp="1"/>
          </p:cNvSpPr>
          <p:nvPr>
            <p:ph type="pic" idx="13"/>
          </p:nvPr>
        </p:nvSpPr>
        <p:spPr>
          <a:xfrm>
            <a:off x="2" y="0"/>
            <a:ext cx="24384001" cy="13716000"/>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14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96" name="Picture Placeholder 8"/>
          <p:cNvSpPr>
            <a:spLocks noGrp="1"/>
          </p:cNvSpPr>
          <p:nvPr>
            <p:ph type="pic" sz="quarter" idx="13"/>
          </p:nvPr>
        </p:nvSpPr>
        <p:spPr>
          <a:xfrm>
            <a:off x="0" y="7518402"/>
            <a:ext cx="7899150" cy="6197601"/>
          </a:xfrm>
          <a:prstGeom prst="rect">
            <a:avLst/>
          </a:prstGeom>
          <a:ln w="12700"/>
        </p:spPr>
        <p:txBody>
          <a:bodyPr lIns="91439" tIns="45719" rIns="91439" bIns="45719">
            <a:noAutofit/>
          </a:bodyPr>
          <a:lstStyle/>
          <a:p>
            <a:endParaRPr/>
          </a:p>
        </p:txBody>
      </p:sp>
      <p:sp>
        <p:nvSpPr>
          <p:cNvPr id="1497" name="Picture Placeholder 8"/>
          <p:cNvSpPr>
            <a:spLocks noGrp="1"/>
          </p:cNvSpPr>
          <p:nvPr>
            <p:ph type="pic" sz="quarter" idx="14"/>
          </p:nvPr>
        </p:nvSpPr>
        <p:spPr>
          <a:xfrm>
            <a:off x="8238494" y="7518402"/>
            <a:ext cx="7899273" cy="6197601"/>
          </a:xfrm>
          <a:prstGeom prst="rect">
            <a:avLst/>
          </a:prstGeom>
          <a:ln w="12700"/>
        </p:spPr>
        <p:txBody>
          <a:bodyPr lIns="91439" tIns="45719" rIns="91439" bIns="45719">
            <a:noAutofit/>
          </a:bodyPr>
          <a:lstStyle/>
          <a:p>
            <a:endParaRPr/>
          </a:p>
        </p:txBody>
      </p:sp>
      <p:sp>
        <p:nvSpPr>
          <p:cNvPr id="1498" name="Picture Placeholder 8"/>
          <p:cNvSpPr>
            <a:spLocks noGrp="1"/>
          </p:cNvSpPr>
          <p:nvPr>
            <p:ph type="pic" sz="quarter" idx="15"/>
          </p:nvPr>
        </p:nvSpPr>
        <p:spPr>
          <a:xfrm>
            <a:off x="16477105" y="7518402"/>
            <a:ext cx="7906897" cy="6197601"/>
          </a:xfrm>
          <a:prstGeom prst="rect">
            <a:avLst/>
          </a:prstGeom>
          <a:ln w="12700"/>
        </p:spPr>
        <p:txBody>
          <a:bodyPr lIns="91439" tIns="45719" rIns="91439" bIns="45719">
            <a:noAutofit/>
          </a:bodyPr>
          <a:lstStyle/>
          <a:p>
            <a:endParaRPr/>
          </a:p>
        </p:txBody>
      </p:sp>
      <p:sp>
        <p:nvSpPr>
          <p:cNvPr id="1499"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00"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501"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op image + copy ">
    <p:spTree>
      <p:nvGrpSpPr>
        <p:cNvPr id="1" name=""/>
        <p:cNvGrpSpPr/>
        <p:nvPr/>
      </p:nvGrpSpPr>
      <p:grpSpPr>
        <a:xfrm>
          <a:off x="0" y="0"/>
          <a:ext cx="0" cy="0"/>
          <a:chOff x="0" y="0"/>
          <a:chExt cx="0" cy="0"/>
        </a:xfrm>
      </p:grpSpPr>
      <p:sp>
        <p:nvSpPr>
          <p:cNvPr id="1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09" name="Picture Placeholder 8"/>
          <p:cNvSpPr>
            <a:spLocks noGrp="1"/>
          </p:cNvSpPr>
          <p:nvPr>
            <p:ph type="pic" idx="13"/>
          </p:nvPr>
        </p:nvSpPr>
        <p:spPr>
          <a:xfrm>
            <a:off x="2" y="0"/>
            <a:ext cx="24384001" cy="6820524"/>
          </a:xfrm>
          <a:prstGeom prst="rect">
            <a:avLst/>
          </a:prstGeom>
          <a:ln w="12700"/>
        </p:spPr>
        <p:txBody>
          <a:bodyPr lIns="91439" tIns="45719" rIns="91439" bIns="45719">
            <a:noAutofit/>
          </a:bodyPr>
          <a:lstStyle/>
          <a:p>
            <a:endParaRPr/>
          </a:p>
        </p:txBody>
      </p:sp>
      <p:sp>
        <p:nvSpPr>
          <p:cNvPr id="1510" name="Body Level One…"/>
          <p:cNvSpPr txBox="1">
            <a:spLocks noGrp="1"/>
          </p:cNvSpPr>
          <p:nvPr>
            <p:ph type="body" sz="quarter" idx="1"/>
          </p:nvPr>
        </p:nvSpPr>
        <p:spPr>
          <a:xfrm>
            <a:off x="2963431" y="9614664"/>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11" name="Title Text"/>
          <p:cNvSpPr txBox="1">
            <a:spLocks noGrp="1"/>
          </p:cNvSpPr>
          <p:nvPr>
            <p:ph type="title"/>
          </p:nvPr>
        </p:nvSpPr>
        <p:spPr>
          <a:xfrm>
            <a:off x="2963431" y="6922126"/>
            <a:ext cx="18457143" cy="2243407"/>
          </a:xfrm>
          <a:prstGeom prst="rect">
            <a:avLst/>
          </a:prstGeom>
        </p:spPr>
        <p:txBody>
          <a:bodyPr/>
          <a:lstStyle>
            <a:lvl1pPr algn="ctr">
              <a:defRPr>
                <a:solidFill>
                  <a:schemeClr val="accent5"/>
                </a:solidFill>
              </a:defRPr>
            </a:lvl1pPr>
          </a:lstStyle>
          <a:p>
            <a:r>
              <a:t>Title Text</a:t>
            </a:r>
          </a:p>
        </p:txBody>
      </p:sp>
      <p:sp>
        <p:nvSpPr>
          <p:cNvPr id="1512" name="Straight Connector 8"/>
          <p:cNvSpPr/>
          <p:nvPr/>
        </p:nvSpPr>
        <p:spPr>
          <a:xfrm>
            <a:off x="2963430" y="9170558"/>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Bottom image + copy">
    <p:spTree>
      <p:nvGrpSpPr>
        <p:cNvPr id="1" name=""/>
        <p:cNvGrpSpPr/>
        <p:nvPr/>
      </p:nvGrpSpPr>
      <p:grpSpPr>
        <a:xfrm>
          <a:off x="0" y="0"/>
          <a:ext cx="0" cy="0"/>
          <a:chOff x="0" y="0"/>
          <a:chExt cx="0" cy="0"/>
        </a:xfrm>
      </p:grpSpPr>
      <p:sp>
        <p:nvSpPr>
          <p:cNvPr id="15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20" name="Picture Placeholder 8"/>
          <p:cNvSpPr>
            <a:spLocks noGrp="1"/>
          </p:cNvSpPr>
          <p:nvPr>
            <p:ph type="pic" idx="13"/>
          </p:nvPr>
        </p:nvSpPr>
        <p:spPr>
          <a:xfrm>
            <a:off x="2" y="6895476"/>
            <a:ext cx="24384001" cy="6820524"/>
          </a:xfrm>
          <a:prstGeom prst="rect">
            <a:avLst/>
          </a:prstGeom>
          <a:ln w="12700"/>
        </p:spPr>
        <p:txBody>
          <a:bodyPr lIns="91439" tIns="45719" rIns="91439" bIns="45719">
            <a:noAutofit/>
          </a:bodyPr>
          <a:lstStyle/>
          <a:p>
            <a:endParaRPr/>
          </a:p>
        </p:txBody>
      </p:sp>
      <p:sp>
        <p:nvSpPr>
          <p:cNvPr id="1521"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5"/>
                </a:solidFill>
              </a:defRPr>
            </a:lvl1pPr>
          </a:lstStyle>
          <a:p>
            <a:r>
              <a:t>Title Text</a:t>
            </a:r>
          </a:p>
        </p:txBody>
      </p:sp>
      <p:sp>
        <p:nvSpPr>
          <p:cNvPr id="1523" name="Straight Connector 8"/>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 top image + copy">
    <p:spTree>
      <p:nvGrpSpPr>
        <p:cNvPr id="1" name=""/>
        <p:cNvGrpSpPr/>
        <p:nvPr/>
      </p:nvGrpSpPr>
      <p:grpSpPr>
        <a:xfrm>
          <a:off x="0" y="0"/>
          <a:ext cx="0" cy="0"/>
          <a:chOff x="0" y="0"/>
          <a:chExt cx="0" cy="0"/>
        </a:xfrm>
      </p:grpSpPr>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31"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1532" name="Picture Placeholder 2"/>
          <p:cNvSpPr>
            <a:spLocks noGrp="1"/>
          </p:cNvSpPr>
          <p:nvPr>
            <p:ph type="pic" sz="half" idx="14"/>
          </p:nvPr>
        </p:nvSpPr>
        <p:spPr>
          <a:xfrm>
            <a:off x="12192003" y="2"/>
            <a:ext cx="12192004" cy="6858001"/>
          </a:xfrm>
          <a:prstGeom prst="rect">
            <a:avLst/>
          </a:prstGeom>
          <a:ln w="12700"/>
        </p:spPr>
        <p:txBody>
          <a:bodyPr lIns="91439" tIns="45719" rIns="91439" bIns="45719">
            <a:noAutofit/>
          </a:bodyPr>
          <a:lstStyle/>
          <a:p>
            <a:endParaRPr/>
          </a:p>
        </p:txBody>
      </p:sp>
      <p:sp>
        <p:nvSpPr>
          <p:cNvPr id="1533" name="Title Text"/>
          <p:cNvSpPr txBox="1">
            <a:spLocks noGrp="1"/>
          </p:cNvSpPr>
          <p:nvPr>
            <p:ph type="title"/>
          </p:nvPr>
        </p:nvSpPr>
        <p:spPr>
          <a:xfrm>
            <a:off x="1686519" y="7326959"/>
            <a:ext cx="9361594" cy="1924619"/>
          </a:xfrm>
          <a:prstGeom prst="rect">
            <a:avLst/>
          </a:prstGeom>
        </p:spPr>
        <p:txBody>
          <a:bodyPr/>
          <a:lstStyle>
            <a:lvl1pPr algn="ctr">
              <a:defRPr sz="4800">
                <a:solidFill>
                  <a:schemeClr val="accent5"/>
                </a:solidFill>
              </a:defRPr>
            </a:lvl1pPr>
          </a:lstStyle>
          <a:p>
            <a:r>
              <a:t>Title Text</a:t>
            </a:r>
          </a:p>
        </p:txBody>
      </p:sp>
      <p:sp>
        <p:nvSpPr>
          <p:cNvPr id="1534" name="Body Level One…"/>
          <p:cNvSpPr txBox="1">
            <a:spLocks noGrp="1"/>
          </p:cNvSpPr>
          <p:nvPr>
            <p:ph type="body" sz="quarter" idx="1"/>
          </p:nvPr>
        </p:nvSpPr>
        <p:spPr>
          <a:xfrm>
            <a:off x="1686519" y="9412940"/>
            <a:ext cx="9361594" cy="2476501"/>
          </a:xfrm>
          <a:prstGeom prst="rect">
            <a:avLst/>
          </a:prstGeom>
        </p:spPr>
        <p:txBody>
          <a:bodyPr/>
          <a:lstStyle>
            <a:lvl1pPr algn="ctr">
              <a:defRPr sz="3200">
                <a:solidFill>
                  <a:srgbClr val="404040"/>
                </a:solidFill>
              </a:defRPr>
            </a:lvl1pPr>
            <a:lvl2pPr algn="ctr">
              <a:defRPr sz="3200">
                <a:solidFill>
                  <a:srgbClr val="404040"/>
                </a:solidFill>
              </a:defRPr>
            </a:lvl2pPr>
            <a:lvl3pPr algn="ctr">
              <a:defRPr sz="3200">
                <a:solidFill>
                  <a:srgbClr val="404040"/>
                </a:solidFill>
              </a:defRPr>
            </a:lvl3pPr>
            <a:lvl4pPr algn="ctr">
              <a:defRPr sz="3200">
                <a:solidFill>
                  <a:srgbClr val="404040"/>
                </a:solidFill>
              </a:defRPr>
            </a:lvl4pPr>
            <a:lvl5pPr algn="ctr">
              <a:defRPr sz="32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535" name="Text Placeholder 3"/>
          <p:cNvSpPr>
            <a:spLocks noGrp="1"/>
          </p:cNvSpPr>
          <p:nvPr>
            <p:ph type="body" sz="quarter" idx="15"/>
          </p:nvPr>
        </p:nvSpPr>
        <p:spPr>
          <a:xfrm>
            <a:off x="13342956" y="9412940"/>
            <a:ext cx="9361593" cy="2476501"/>
          </a:xfrm>
          <a:prstGeom prst="rect">
            <a:avLst/>
          </a:prstGeom>
        </p:spPr>
        <p:txBody>
          <a:bodyPr/>
          <a:lstStyle/>
          <a:p>
            <a:pPr algn="ctr">
              <a:defRPr sz="3200">
                <a:solidFill>
                  <a:srgbClr val="404040"/>
                </a:solidFill>
              </a:defRPr>
            </a:pPr>
            <a:endParaRPr/>
          </a:p>
        </p:txBody>
      </p:sp>
      <p:sp>
        <p:nvSpPr>
          <p:cNvPr id="1536" name="Text Placeholder 3"/>
          <p:cNvSpPr>
            <a:spLocks noGrp="1"/>
          </p:cNvSpPr>
          <p:nvPr>
            <p:ph type="body" sz="quarter" idx="16"/>
          </p:nvPr>
        </p:nvSpPr>
        <p:spPr>
          <a:xfrm>
            <a:off x="13342954" y="7326958"/>
            <a:ext cx="9361593" cy="1924619"/>
          </a:xfrm>
          <a:prstGeom prst="rect">
            <a:avLst/>
          </a:prstGeom>
          <a:ln w="12700"/>
        </p:spPr>
        <p:txBody>
          <a:bodyPr lIns="91439" tIns="91439" rIns="91439" bIns="91439" anchor="b"/>
          <a:lstStyle/>
          <a:p>
            <a:pPr algn="ctr">
              <a:spcBef>
                <a:spcPts val="0"/>
              </a:spcBef>
              <a:defRPr b="1">
                <a:solidFill>
                  <a:schemeClr val="accent5"/>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content areas with title boxes">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 name="Body Level One…"/>
          <p:cNvSpPr txBox="1">
            <a:spLocks noGrp="1"/>
          </p:cNvSpPr>
          <p:nvPr>
            <p:ph type="body" sz="quarter" idx="1"/>
          </p:nvPr>
        </p:nvSpPr>
        <p:spPr>
          <a:xfrm>
            <a:off x="2963431" y="4114801"/>
            <a:ext cx="8253832" cy="1335743"/>
          </a:xfrm>
          <a:prstGeom prst="rect">
            <a:avLst/>
          </a:prstGeom>
          <a:solidFill>
            <a:srgbClr val="404040"/>
          </a:solidFill>
        </p:spPr>
        <p:txBody>
          <a:bodyPr anchor="ctr"/>
          <a:lstStyle>
            <a:lvl1pPr algn="ctr">
              <a:defRPr sz="3600" b="1">
                <a:solidFill>
                  <a:srgbClr val="FFFFFF"/>
                </a:solidFill>
                <a:latin typeface="Franklin Gothic Medium"/>
                <a:ea typeface="Franklin Gothic Medium"/>
                <a:cs typeface="Franklin Gothic Medium"/>
                <a:sym typeface="Franklin Gothic Medium"/>
              </a:defRPr>
            </a:lvl1pPr>
            <a:lvl2pPr algn="ctr">
              <a:defRPr sz="3600" b="1">
                <a:solidFill>
                  <a:srgbClr val="FFFFFF"/>
                </a:solidFill>
                <a:latin typeface="Franklin Gothic Medium"/>
                <a:ea typeface="Franklin Gothic Medium"/>
                <a:cs typeface="Franklin Gothic Medium"/>
                <a:sym typeface="Franklin Gothic Medium"/>
              </a:defRPr>
            </a:lvl2pPr>
            <a:lvl3pPr algn="ctr">
              <a:defRPr sz="3600" b="1">
                <a:solidFill>
                  <a:srgbClr val="FFFFFF"/>
                </a:solidFill>
                <a:latin typeface="Franklin Gothic Medium"/>
                <a:ea typeface="Franklin Gothic Medium"/>
                <a:cs typeface="Franklin Gothic Medium"/>
                <a:sym typeface="Franklin Gothic Medium"/>
              </a:defRPr>
            </a:lvl3pPr>
            <a:lvl4pPr algn="ctr">
              <a:defRPr sz="3600" b="1">
                <a:solidFill>
                  <a:srgbClr val="FFFFFF"/>
                </a:solidFill>
                <a:latin typeface="Franklin Gothic Medium"/>
                <a:ea typeface="Franklin Gothic Medium"/>
                <a:cs typeface="Franklin Gothic Medium"/>
                <a:sym typeface="Franklin Gothic Medium"/>
              </a:defRPr>
            </a:lvl4pPr>
            <a:lvl5pPr algn="ctr">
              <a:defRPr sz="3600" b="1">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7" name="Text Placeholder 4"/>
          <p:cNvSpPr>
            <a:spLocks noGrp="1"/>
          </p:cNvSpPr>
          <p:nvPr>
            <p:ph type="body" sz="quarter" idx="13"/>
          </p:nvPr>
        </p:nvSpPr>
        <p:spPr>
          <a:xfrm>
            <a:off x="13183993" y="4114801"/>
            <a:ext cx="8236579" cy="1335743"/>
          </a:xfrm>
          <a:prstGeom prst="rect">
            <a:avLst/>
          </a:prstGeom>
          <a:solidFill>
            <a:srgbClr val="404040"/>
          </a:solidFill>
        </p:spPr>
        <p:txBody>
          <a:bodyPr anchor="ctr"/>
          <a:lstStyle/>
          <a:p>
            <a:pPr algn="ctr">
              <a:defRPr sz="3600" b="1">
                <a:solidFill>
                  <a:srgbClr val="FFFFFF"/>
                </a:solidFill>
                <a:latin typeface="Franklin Gothic Medium"/>
                <a:ea typeface="Franklin Gothic Medium"/>
                <a:cs typeface="Franklin Gothic Medium"/>
                <a:sym typeface="Franklin Gothic Medium"/>
              </a:defRPr>
            </a:pPr>
            <a:endParaRPr/>
          </a:p>
        </p:txBody>
      </p:sp>
      <p:sp>
        <p:nvSpPr>
          <p:cNvPr id="138" name="Text Placeholder 4"/>
          <p:cNvSpPr>
            <a:spLocks noGrp="1"/>
          </p:cNvSpPr>
          <p:nvPr>
            <p:ph type="body" sz="quarter" idx="14"/>
          </p:nvPr>
        </p:nvSpPr>
        <p:spPr>
          <a:xfrm>
            <a:off x="2963431" y="5724942"/>
            <a:ext cx="8253832" cy="5559058"/>
          </a:xfrm>
          <a:prstGeom prst="rect">
            <a:avLst/>
          </a:prstGeom>
        </p:spPr>
        <p:txBody>
          <a:bodyPr/>
          <a:lstStyle/>
          <a:p>
            <a:pPr algn="ctr">
              <a:defRPr sz="3200" b="1">
                <a:latin typeface="Franklin Gothic Medium"/>
                <a:ea typeface="Franklin Gothic Medium"/>
                <a:cs typeface="Franklin Gothic Medium"/>
                <a:sym typeface="Franklin Gothic Medium"/>
              </a:defRPr>
            </a:pPr>
            <a:endParaRPr/>
          </a:p>
        </p:txBody>
      </p:sp>
      <p:sp>
        <p:nvSpPr>
          <p:cNvPr id="139" name="Text Placeholder 4"/>
          <p:cNvSpPr>
            <a:spLocks noGrp="1"/>
          </p:cNvSpPr>
          <p:nvPr>
            <p:ph type="body" sz="quarter" idx="15"/>
          </p:nvPr>
        </p:nvSpPr>
        <p:spPr>
          <a:xfrm>
            <a:off x="13183993" y="5724943"/>
            <a:ext cx="8236579" cy="5559059"/>
          </a:xfrm>
          <a:prstGeom prst="rect">
            <a:avLst/>
          </a:prstGeom>
        </p:spPr>
        <p:txBody>
          <a:bodyPr/>
          <a:lstStyle/>
          <a:p>
            <a:pPr algn="ctr">
              <a:defRPr sz="3200" b="1">
                <a:latin typeface="Franklin Gothic Medium"/>
                <a:ea typeface="Franklin Gothic Medium"/>
                <a:cs typeface="Franklin Gothic Medium"/>
                <a:sym typeface="Franklin Gothic Medium"/>
              </a:defRPr>
            </a:pPr>
            <a:endParaRPr/>
          </a:p>
        </p:txBody>
      </p:sp>
      <p:sp>
        <p:nvSpPr>
          <p:cNvPr id="140"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41" name="Straight Connector 13"/>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2 bottom image + copy">
    <p:spTree>
      <p:nvGrpSpPr>
        <p:cNvPr id="1" name=""/>
        <p:cNvGrpSpPr/>
        <p:nvPr/>
      </p:nvGrpSpPr>
      <p:grpSpPr>
        <a:xfrm>
          <a:off x="0" y="0"/>
          <a:ext cx="0" cy="0"/>
          <a:chOff x="0" y="0"/>
          <a:chExt cx="0" cy="0"/>
        </a:xfrm>
      </p:grpSpPr>
      <p:sp>
        <p:nvSpPr>
          <p:cNvPr id="15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44" name="Picture Placeholder 2"/>
          <p:cNvSpPr>
            <a:spLocks noGrp="1"/>
          </p:cNvSpPr>
          <p:nvPr>
            <p:ph type="pic" sz="half" idx="13"/>
          </p:nvPr>
        </p:nvSpPr>
        <p:spPr>
          <a:xfrm>
            <a:off x="0" y="6858002"/>
            <a:ext cx="12192003" cy="6858001"/>
          </a:xfrm>
          <a:prstGeom prst="rect">
            <a:avLst/>
          </a:prstGeom>
          <a:ln w="12700"/>
        </p:spPr>
        <p:txBody>
          <a:bodyPr lIns="91439" tIns="45719" rIns="91439" bIns="45719">
            <a:noAutofit/>
          </a:bodyPr>
          <a:lstStyle/>
          <a:p>
            <a:endParaRPr/>
          </a:p>
        </p:txBody>
      </p:sp>
      <p:sp>
        <p:nvSpPr>
          <p:cNvPr id="1545"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1546" name="Title Text"/>
          <p:cNvSpPr txBox="1">
            <a:spLocks noGrp="1"/>
          </p:cNvSpPr>
          <p:nvPr>
            <p:ph type="title"/>
          </p:nvPr>
        </p:nvSpPr>
        <p:spPr>
          <a:xfrm>
            <a:off x="1686519" y="1302678"/>
            <a:ext cx="9361594" cy="1924619"/>
          </a:xfrm>
          <a:prstGeom prst="rect">
            <a:avLst/>
          </a:prstGeom>
        </p:spPr>
        <p:txBody>
          <a:bodyPr/>
          <a:lstStyle>
            <a:lvl1pPr algn="ctr">
              <a:defRPr sz="4800">
                <a:solidFill>
                  <a:schemeClr val="accent5"/>
                </a:solidFill>
              </a:defRPr>
            </a:lvl1pPr>
          </a:lstStyle>
          <a:p>
            <a:r>
              <a:t>Title Text</a:t>
            </a:r>
          </a:p>
        </p:txBody>
      </p:sp>
      <p:sp>
        <p:nvSpPr>
          <p:cNvPr id="1547" name="Body Level One…"/>
          <p:cNvSpPr txBox="1">
            <a:spLocks noGrp="1"/>
          </p:cNvSpPr>
          <p:nvPr>
            <p:ph type="body" sz="quarter" idx="1"/>
          </p:nvPr>
        </p:nvSpPr>
        <p:spPr>
          <a:xfrm>
            <a:off x="1686519" y="3388657"/>
            <a:ext cx="9361594" cy="2476501"/>
          </a:xfrm>
          <a:prstGeom prst="rect">
            <a:avLst/>
          </a:prstGeom>
        </p:spPr>
        <p:txBody>
          <a:bodyPr/>
          <a:lstStyle>
            <a:lvl1pPr algn="ctr">
              <a:defRPr sz="2800">
                <a:solidFill>
                  <a:srgbClr val="838383"/>
                </a:solidFill>
              </a:defRPr>
            </a:lvl1pPr>
            <a:lvl2pPr algn="ctr">
              <a:defRPr sz="2800">
                <a:solidFill>
                  <a:srgbClr val="838383"/>
                </a:solidFill>
              </a:defRPr>
            </a:lvl2pPr>
            <a:lvl3pPr algn="ctr">
              <a:defRPr sz="2800">
                <a:solidFill>
                  <a:srgbClr val="838383"/>
                </a:solidFill>
              </a:defRPr>
            </a:lvl3pPr>
            <a:lvl4pPr algn="ctr">
              <a:defRPr sz="2800">
                <a:solidFill>
                  <a:srgbClr val="838383"/>
                </a:solidFill>
              </a:defRPr>
            </a:lvl4pPr>
            <a:lvl5pPr algn="ctr">
              <a:defRPr sz="28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
        <p:nvSpPr>
          <p:cNvPr id="1548" name="Text Placeholder 3"/>
          <p:cNvSpPr>
            <a:spLocks noGrp="1"/>
          </p:cNvSpPr>
          <p:nvPr>
            <p:ph type="body" sz="quarter" idx="15"/>
          </p:nvPr>
        </p:nvSpPr>
        <p:spPr>
          <a:xfrm>
            <a:off x="13342956" y="3388657"/>
            <a:ext cx="9361593" cy="2476501"/>
          </a:xfrm>
          <a:prstGeom prst="rect">
            <a:avLst/>
          </a:prstGeom>
        </p:spPr>
        <p:txBody>
          <a:bodyPr/>
          <a:lstStyle/>
          <a:p>
            <a:pPr algn="ctr">
              <a:defRPr sz="2800">
                <a:solidFill>
                  <a:srgbClr val="838383"/>
                </a:solidFill>
              </a:defRPr>
            </a:pPr>
            <a:endParaRPr/>
          </a:p>
        </p:txBody>
      </p:sp>
      <p:sp>
        <p:nvSpPr>
          <p:cNvPr id="1549" name="Text Placeholder 3"/>
          <p:cNvSpPr>
            <a:spLocks noGrp="1"/>
          </p:cNvSpPr>
          <p:nvPr>
            <p:ph type="body" sz="quarter" idx="16"/>
          </p:nvPr>
        </p:nvSpPr>
        <p:spPr>
          <a:xfrm>
            <a:off x="13342954" y="1302676"/>
            <a:ext cx="9361593" cy="1924618"/>
          </a:xfrm>
          <a:prstGeom prst="rect">
            <a:avLst/>
          </a:prstGeom>
          <a:ln w="12700"/>
        </p:spPr>
        <p:txBody>
          <a:bodyPr lIns="91439" tIns="91439" rIns="91439" bIns="91439" anchor="b"/>
          <a:lstStyle/>
          <a:p>
            <a:pPr algn="ctr">
              <a:spcBef>
                <a:spcPts val="0"/>
              </a:spcBef>
              <a:defRPr b="1">
                <a:solidFill>
                  <a:schemeClr val="accent5"/>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over image + copy (left)">
    <p:spTree>
      <p:nvGrpSpPr>
        <p:cNvPr id="1" name=""/>
        <p:cNvGrpSpPr/>
        <p:nvPr/>
      </p:nvGrpSpPr>
      <p:grpSpPr>
        <a:xfrm>
          <a:off x="0" y="0"/>
          <a:ext cx="0" cy="0"/>
          <a:chOff x="0" y="0"/>
          <a:chExt cx="0" cy="0"/>
        </a:xfrm>
      </p:grpSpPr>
      <p:sp>
        <p:nvSpPr>
          <p:cNvPr id="1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57" name="Picture Placeholder 5"/>
          <p:cNvSpPr>
            <a:spLocks noGrp="1"/>
          </p:cNvSpPr>
          <p:nvPr>
            <p:ph type="pic" sz="half" idx="13"/>
          </p:nvPr>
        </p:nvSpPr>
        <p:spPr>
          <a:xfrm>
            <a:off x="4" y="0"/>
            <a:ext cx="7736480" cy="13716000"/>
          </a:xfrm>
          <a:prstGeom prst="rect">
            <a:avLst/>
          </a:prstGeom>
          <a:ln w="12700"/>
        </p:spPr>
        <p:txBody>
          <a:bodyPr lIns="91439" tIns="45719" rIns="91439" bIns="45719">
            <a:noAutofit/>
          </a:bodyPr>
          <a:lstStyle/>
          <a:p>
            <a:endParaRPr/>
          </a:p>
        </p:txBody>
      </p:sp>
      <p:sp>
        <p:nvSpPr>
          <p:cNvPr id="1558" name="Title Text"/>
          <p:cNvSpPr txBox="1">
            <a:spLocks noGrp="1"/>
          </p:cNvSpPr>
          <p:nvPr>
            <p:ph type="title"/>
          </p:nvPr>
        </p:nvSpPr>
        <p:spPr>
          <a:xfrm>
            <a:off x="761922" y="5492029"/>
            <a:ext cx="6345267" cy="2243407"/>
          </a:xfrm>
          <a:prstGeom prst="rect">
            <a:avLst/>
          </a:prstGeom>
        </p:spPr>
        <p:txBody>
          <a:bodyPr/>
          <a:lstStyle>
            <a:lvl1pPr>
              <a:defRPr>
                <a:solidFill>
                  <a:srgbClr val="FFFFFF"/>
                </a:solidFill>
              </a:defRPr>
            </a:lvl1pPr>
          </a:lstStyle>
          <a:p>
            <a:r>
              <a:t>Title Text</a:t>
            </a:r>
          </a:p>
        </p:txBody>
      </p:sp>
      <p:sp>
        <p:nvSpPr>
          <p:cNvPr id="1559" name="Body Level One…"/>
          <p:cNvSpPr txBox="1">
            <a:spLocks noGrp="1"/>
          </p:cNvSpPr>
          <p:nvPr>
            <p:ph type="body" idx="1"/>
          </p:nvPr>
        </p:nvSpPr>
        <p:spPr>
          <a:xfrm>
            <a:off x="9009161" y="1793877"/>
            <a:ext cx="14218180" cy="9834534"/>
          </a:xfrm>
          <a:prstGeom prst="rect">
            <a:avLst/>
          </a:prstGeom>
        </p:spPr>
        <p:txBody>
          <a:bodyPr anchor="ct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over image + copy (right)">
    <p:spTree>
      <p:nvGrpSpPr>
        <p:cNvPr id="1" name=""/>
        <p:cNvGrpSpPr/>
        <p:nvPr/>
      </p:nvGrpSpPr>
      <p:grpSpPr>
        <a:xfrm>
          <a:off x="0" y="0"/>
          <a:ext cx="0" cy="0"/>
          <a:chOff x="0" y="0"/>
          <a:chExt cx="0" cy="0"/>
        </a:xfrm>
      </p:grpSpPr>
      <p:sp>
        <p:nvSpPr>
          <p:cNvPr id="1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67" name="Picture Placeholder 5"/>
          <p:cNvSpPr>
            <a:spLocks noGrp="1"/>
          </p:cNvSpPr>
          <p:nvPr>
            <p:ph type="pic" sz="half" idx="13"/>
          </p:nvPr>
        </p:nvSpPr>
        <p:spPr>
          <a:xfrm>
            <a:off x="15490862" y="0"/>
            <a:ext cx="8893145" cy="13716000"/>
          </a:xfrm>
          <a:prstGeom prst="rect">
            <a:avLst/>
          </a:prstGeom>
          <a:ln w="12700"/>
        </p:spPr>
        <p:txBody>
          <a:bodyPr lIns="91439" tIns="45719" rIns="91439" bIns="45719">
            <a:noAutofit/>
          </a:bodyPr>
          <a:lstStyle/>
          <a:p>
            <a:endParaRPr/>
          </a:p>
        </p:txBody>
      </p:sp>
      <p:sp>
        <p:nvSpPr>
          <p:cNvPr id="1568" name="Title Text"/>
          <p:cNvSpPr txBox="1">
            <a:spLocks noGrp="1"/>
          </p:cNvSpPr>
          <p:nvPr>
            <p:ph type="title"/>
          </p:nvPr>
        </p:nvSpPr>
        <p:spPr>
          <a:xfrm>
            <a:off x="16943300" y="5492029"/>
            <a:ext cx="6284043" cy="2243407"/>
          </a:xfrm>
          <a:prstGeom prst="rect">
            <a:avLst/>
          </a:prstGeom>
        </p:spPr>
        <p:txBody>
          <a:bodyPr/>
          <a:lstStyle>
            <a:lvl1pPr>
              <a:defRPr>
                <a:solidFill>
                  <a:srgbClr val="FFFFFF"/>
                </a:solidFill>
              </a:defRPr>
            </a:lvl1pPr>
          </a:lstStyle>
          <a:p>
            <a:r>
              <a:t>Title Text</a:t>
            </a:r>
          </a:p>
        </p:txBody>
      </p:sp>
      <p:sp>
        <p:nvSpPr>
          <p:cNvPr id="1569" name="Body Level One…"/>
          <p:cNvSpPr txBox="1">
            <a:spLocks noGrp="1"/>
          </p:cNvSpPr>
          <p:nvPr>
            <p:ph type="body" sz="half" idx="1"/>
          </p:nvPr>
        </p:nvSpPr>
        <p:spPr>
          <a:xfrm>
            <a:off x="1272682" y="1793877"/>
            <a:ext cx="13061516" cy="9834534"/>
          </a:xfrm>
          <a:prstGeom prst="rect">
            <a:avLst/>
          </a:prstGeom>
        </p:spPr>
        <p:txBody>
          <a:bodyPr anchor="ct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Image quadrant + copy">
    <p:spTree>
      <p:nvGrpSpPr>
        <p:cNvPr id="1" name=""/>
        <p:cNvGrpSpPr/>
        <p:nvPr/>
      </p:nvGrpSpPr>
      <p:grpSpPr>
        <a:xfrm>
          <a:off x="0" y="0"/>
          <a:ext cx="0" cy="0"/>
          <a:chOff x="0" y="0"/>
          <a:chExt cx="0" cy="0"/>
        </a:xfrm>
      </p:grpSpPr>
      <p:sp>
        <p:nvSpPr>
          <p:cNvPr id="15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77" name="Picture Placeholder 2"/>
          <p:cNvSpPr>
            <a:spLocks noGrp="1"/>
          </p:cNvSpPr>
          <p:nvPr>
            <p:ph type="pic" sz="quarter" idx="13"/>
          </p:nvPr>
        </p:nvSpPr>
        <p:spPr>
          <a:xfrm>
            <a:off x="1444998" y="2545206"/>
            <a:ext cx="5278226" cy="4186779"/>
          </a:xfrm>
          <a:prstGeom prst="rect">
            <a:avLst/>
          </a:prstGeom>
          <a:ln w="12700"/>
        </p:spPr>
        <p:txBody>
          <a:bodyPr lIns="91439" tIns="45719" rIns="91439" bIns="45719">
            <a:noAutofit/>
          </a:bodyPr>
          <a:lstStyle/>
          <a:p>
            <a:endParaRPr/>
          </a:p>
        </p:txBody>
      </p:sp>
      <p:sp>
        <p:nvSpPr>
          <p:cNvPr id="1578" name="Picture Placeholder 2"/>
          <p:cNvSpPr>
            <a:spLocks noGrp="1"/>
          </p:cNvSpPr>
          <p:nvPr>
            <p:ph type="pic" sz="quarter" idx="14"/>
          </p:nvPr>
        </p:nvSpPr>
        <p:spPr>
          <a:xfrm>
            <a:off x="6989994" y="2545206"/>
            <a:ext cx="5278227" cy="4186779"/>
          </a:xfrm>
          <a:prstGeom prst="rect">
            <a:avLst/>
          </a:prstGeom>
          <a:ln w="12700"/>
        </p:spPr>
        <p:txBody>
          <a:bodyPr lIns="91439" tIns="45719" rIns="91439" bIns="45719">
            <a:noAutofit/>
          </a:bodyPr>
          <a:lstStyle/>
          <a:p>
            <a:endParaRPr/>
          </a:p>
        </p:txBody>
      </p:sp>
      <p:sp>
        <p:nvSpPr>
          <p:cNvPr id="1579" name="Picture Placeholder 2"/>
          <p:cNvSpPr>
            <a:spLocks noGrp="1"/>
          </p:cNvSpPr>
          <p:nvPr>
            <p:ph type="pic" sz="quarter" idx="15"/>
          </p:nvPr>
        </p:nvSpPr>
        <p:spPr>
          <a:xfrm>
            <a:off x="1444998" y="6996348"/>
            <a:ext cx="5278226" cy="4186779"/>
          </a:xfrm>
          <a:prstGeom prst="rect">
            <a:avLst/>
          </a:prstGeom>
          <a:ln w="12700"/>
        </p:spPr>
        <p:txBody>
          <a:bodyPr lIns="91439" tIns="45719" rIns="91439" bIns="45719">
            <a:noAutofit/>
          </a:bodyPr>
          <a:lstStyle/>
          <a:p>
            <a:endParaRPr/>
          </a:p>
        </p:txBody>
      </p:sp>
      <p:sp>
        <p:nvSpPr>
          <p:cNvPr id="1580" name="Picture Placeholder 2"/>
          <p:cNvSpPr>
            <a:spLocks noGrp="1"/>
          </p:cNvSpPr>
          <p:nvPr>
            <p:ph type="pic" sz="quarter" idx="16"/>
          </p:nvPr>
        </p:nvSpPr>
        <p:spPr>
          <a:xfrm>
            <a:off x="6989994" y="6996348"/>
            <a:ext cx="5278227" cy="4186779"/>
          </a:xfrm>
          <a:prstGeom prst="rect">
            <a:avLst/>
          </a:prstGeom>
          <a:ln w="12700"/>
        </p:spPr>
        <p:txBody>
          <a:bodyPr lIns="91439" tIns="45719" rIns="91439" bIns="45719">
            <a:noAutofit/>
          </a:bodyPr>
          <a:lstStyle/>
          <a:p>
            <a:endParaRPr/>
          </a:p>
        </p:txBody>
      </p:sp>
      <p:sp>
        <p:nvSpPr>
          <p:cNvPr id="1581" name="Title Text"/>
          <p:cNvSpPr txBox="1">
            <a:spLocks noGrp="1"/>
          </p:cNvSpPr>
          <p:nvPr>
            <p:ph type="title"/>
          </p:nvPr>
        </p:nvSpPr>
        <p:spPr>
          <a:xfrm>
            <a:off x="12984274" y="2545206"/>
            <a:ext cx="10007221" cy="2243407"/>
          </a:xfrm>
          <a:prstGeom prst="rect">
            <a:avLst/>
          </a:prstGeom>
        </p:spPr>
        <p:txBody>
          <a:bodyPr/>
          <a:lstStyle>
            <a:lvl1pPr>
              <a:defRPr>
                <a:solidFill>
                  <a:schemeClr val="accent5"/>
                </a:solidFill>
              </a:defRPr>
            </a:lvl1pPr>
          </a:lstStyle>
          <a:p>
            <a:r>
              <a:t>Title Text</a:t>
            </a:r>
          </a:p>
        </p:txBody>
      </p:sp>
      <p:sp>
        <p:nvSpPr>
          <p:cNvPr id="1582" name="Body Level One…"/>
          <p:cNvSpPr txBox="1">
            <a:spLocks noGrp="1"/>
          </p:cNvSpPr>
          <p:nvPr>
            <p:ph type="body" sz="quarter" idx="1"/>
          </p:nvPr>
        </p:nvSpPr>
        <p:spPr>
          <a:xfrm>
            <a:off x="12984274" y="5289500"/>
            <a:ext cx="10043650" cy="5892801"/>
          </a:xfrm>
          <a:prstGeom prst="rect">
            <a:avLst/>
          </a:prstGeom>
        </p:spPr>
        <p:txBody>
          <a:bodyPr/>
          <a:lstStyle>
            <a:lvl1pPr>
              <a:defRPr sz="3600">
                <a:solidFill>
                  <a:srgbClr val="838383"/>
                </a:solidFill>
              </a:defRPr>
            </a:lvl1pPr>
            <a:lvl2pPr>
              <a:defRPr sz="3600">
                <a:solidFill>
                  <a:srgbClr val="838383"/>
                </a:solidFill>
              </a:defRPr>
            </a:lvl2pPr>
            <a:lvl3pPr>
              <a:defRPr sz="3600">
                <a:solidFill>
                  <a:srgbClr val="838383"/>
                </a:solidFill>
              </a:defRPr>
            </a:lvl3pPr>
            <a:lvl4pPr>
              <a:defRPr sz="3600">
                <a:solidFill>
                  <a:srgbClr val="838383"/>
                </a:solidFill>
              </a:defRPr>
            </a:lvl4pPr>
            <a:lvl5pPr>
              <a:defRPr sz="36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4 images + copy">
    <p:spTree>
      <p:nvGrpSpPr>
        <p:cNvPr id="1" name=""/>
        <p:cNvGrpSpPr/>
        <p:nvPr/>
      </p:nvGrpSpPr>
      <p:grpSpPr>
        <a:xfrm>
          <a:off x="0" y="0"/>
          <a:ext cx="0" cy="0"/>
          <a:chOff x="0" y="0"/>
          <a:chExt cx="0" cy="0"/>
        </a:xfrm>
      </p:grpSpPr>
      <p:sp>
        <p:nvSpPr>
          <p:cNvPr id="15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90" name="Picture Placeholder 2"/>
          <p:cNvSpPr>
            <a:spLocks noGrp="1"/>
          </p:cNvSpPr>
          <p:nvPr>
            <p:ph type="pic" sz="quarter" idx="13"/>
          </p:nvPr>
        </p:nvSpPr>
        <p:spPr>
          <a:xfrm>
            <a:off x="11919952" y="4"/>
            <a:ext cx="6092841" cy="5234148"/>
          </a:xfrm>
          <a:prstGeom prst="rect">
            <a:avLst/>
          </a:prstGeom>
          <a:ln w="12700"/>
        </p:spPr>
        <p:txBody>
          <a:bodyPr lIns="91439" tIns="45719" rIns="91439" bIns="45719">
            <a:noAutofit/>
          </a:bodyPr>
          <a:lstStyle/>
          <a:p>
            <a:endParaRPr/>
          </a:p>
        </p:txBody>
      </p:sp>
      <p:sp>
        <p:nvSpPr>
          <p:cNvPr id="1591" name="Picture Placeholder 2"/>
          <p:cNvSpPr>
            <a:spLocks noGrp="1"/>
          </p:cNvSpPr>
          <p:nvPr>
            <p:ph type="pic" sz="quarter" idx="14"/>
          </p:nvPr>
        </p:nvSpPr>
        <p:spPr>
          <a:xfrm>
            <a:off x="18291162" y="4"/>
            <a:ext cx="6092841" cy="7566211"/>
          </a:xfrm>
          <a:prstGeom prst="rect">
            <a:avLst/>
          </a:prstGeom>
          <a:ln w="12700"/>
        </p:spPr>
        <p:txBody>
          <a:bodyPr lIns="91439" tIns="45719" rIns="91439" bIns="45719">
            <a:noAutofit/>
          </a:bodyPr>
          <a:lstStyle/>
          <a:p>
            <a:endParaRPr/>
          </a:p>
        </p:txBody>
      </p:sp>
      <p:sp>
        <p:nvSpPr>
          <p:cNvPr id="1592" name="Picture Placeholder 2"/>
          <p:cNvSpPr>
            <a:spLocks noGrp="1"/>
          </p:cNvSpPr>
          <p:nvPr>
            <p:ph type="pic" sz="quarter" idx="15"/>
          </p:nvPr>
        </p:nvSpPr>
        <p:spPr>
          <a:xfrm>
            <a:off x="11919952" y="5485841"/>
            <a:ext cx="6092841" cy="8230167"/>
          </a:xfrm>
          <a:prstGeom prst="rect">
            <a:avLst/>
          </a:prstGeom>
          <a:ln w="12700"/>
        </p:spPr>
        <p:txBody>
          <a:bodyPr lIns="91439" tIns="45719" rIns="91439" bIns="45719">
            <a:noAutofit/>
          </a:bodyPr>
          <a:lstStyle/>
          <a:p>
            <a:endParaRPr/>
          </a:p>
        </p:txBody>
      </p:sp>
      <p:sp>
        <p:nvSpPr>
          <p:cNvPr id="1593" name="Picture Placeholder 2"/>
          <p:cNvSpPr>
            <a:spLocks noGrp="1"/>
          </p:cNvSpPr>
          <p:nvPr>
            <p:ph type="pic" sz="quarter" idx="16"/>
          </p:nvPr>
        </p:nvSpPr>
        <p:spPr>
          <a:xfrm>
            <a:off x="18291159" y="7817223"/>
            <a:ext cx="6061051" cy="5898781"/>
          </a:xfrm>
          <a:prstGeom prst="rect">
            <a:avLst/>
          </a:prstGeom>
          <a:ln w="12700"/>
        </p:spPr>
        <p:txBody>
          <a:bodyPr lIns="91439" tIns="45719" rIns="91439" bIns="45719">
            <a:noAutofit/>
          </a:bodyPr>
          <a:lstStyle/>
          <a:p>
            <a:endParaRPr/>
          </a:p>
        </p:txBody>
      </p:sp>
      <p:sp>
        <p:nvSpPr>
          <p:cNvPr id="1594" name="Title Text"/>
          <p:cNvSpPr txBox="1">
            <a:spLocks noGrp="1"/>
          </p:cNvSpPr>
          <p:nvPr>
            <p:ph type="title"/>
          </p:nvPr>
        </p:nvSpPr>
        <p:spPr>
          <a:xfrm>
            <a:off x="1117429" y="2545206"/>
            <a:ext cx="10007222" cy="2243407"/>
          </a:xfrm>
          <a:prstGeom prst="rect">
            <a:avLst/>
          </a:prstGeom>
        </p:spPr>
        <p:txBody>
          <a:bodyPr/>
          <a:lstStyle>
            <a:lvl1pPr>
              <a:defRPr>
                <a:solidFill>
                  <a:schemeClr val="accent5"/>
                </a:solidFill>
              </a:defRPr>
            </a:lvl1pPr>
          </a:lstStyle>
          <a:p>
            <a:r>
              <a:t>Title Text</a:t>
            </a:r>
          </a:p>
        </p:txBody>
      </p:sp>
      <p:sp>
        <p:nvSpPr>
          <p:cNvPr id="1595" name="Body Level One…"/>
          <p:cNvSpPr txBox="1">
            <a:spLocks noGrp="1"/>
          </p:cNvSpPr>
          <p:nvPr>
            <p:ph type="body" sz="quarter" idx="1"/>
          </p:nvPr>
        </p:nvSpPr>
        <p:spPr>
          <a:xfrm>
            <a:off x="1117429" y="5289500"/>
            <a:ext cx="10043651" cy="5892801"/>
          </a:xfrm>
          <a:prstGeom prst="rect">
            <a:avLst/>
          </a:prstGeom>
        </p:spPr>
        <p:txBody>
          <a:bodyPr/>
          <a:lstStyle>
            <a:lvl1pPr>
              <a:defRPr sz="3600">
                <a:solidFill>
                  <a:srgbClr val="838383"/>
                </a:solidFill>
              </a:defRPr>
            </a:lvl1pPr>
            <a:lvl2pPr>
              <a:defRPr sz="3600">
                <a:solidFill>
                  <a:srgbClr val="838383"/>
                </a:solidFill>
              </a:defRPr>
            </a:lvl2pPr>
            <a:lvl3pPr>
              <a:defRPr sz="3600">
                <a:solidFill>
                  <a:srgbClr val="838383"/>
                </a:solidFill>
              </a:defRPr>
            </a:lvl3pPr>
            <a:lvl4pPr>
              <a:defRPr sz="3600">
                <a:solidFill>
                  <a:srgbClr val="838383"/>
                </a:solidFill>
              </a:defRPr>
            </a:lvl4pPr>
            <a:lvl5pPr>
              <a:defRPr sz="36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9 images + copy">
    <p:spTree>
      <p:nvGrpSpPr>
        <p:cNvPr id="1" name=""/>
        <p:cNvGrpSpPr/>
        <p:nvPr/>
      </p:nvGrpSpPr>
      <p:grpSpPr>
        <a:xfrm>
          <a:off x="0" y="0"/>
          <a:ext cx="0" cy="0"/>
          <a:chOff x="0" y="0"/>
          <a:chExt cx="0" cy="0"/>
        </a:xfrm>
      </p:grpSpPr>
      <p:sp>
        <p:nvSpPr>
          <p:cNvPr id="1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03" name="Picture Placeholder 17"/>
          <p:cNvSpPr>
            <a:spLocks noGrp="1"/>
          </p:cNvSpPr>
          <p:nvPr>
            <p:ph type="pic" sz="quarter" idx="13"/>
          </p:nvPr>
        </p:nvSpPr>
        <p:spPr>
          <a:xfrm>
            <a:off x="2379376" y="2225980"/>
            <a:ext cx="2505995" cy="2497692"/>
          </a:xfrm>
          <a:prstGeom prst="rect">
            <a:avLst/>
          </a:prstGeom>
          <a:ln w="12700"/>
        </p:spPr>
        <p:txBody>
          <a:bodyPr lIns="91439" tIns="45719" rIns="91439" bIns="45719">
            <a:noAutofit/>
          </a:bodyPr>
          <a:lstStyle/>
          <a:p>
            <a:endParaRPr/>
          </a:p>
        </p:txBody>
      </p:sp>
      <p:sp>
        <p:nvSpPr>
          <p:cNvPr id="1604" name="Picture Placeholder 17"/>
          <p:cNvSpPr>
            <a:spLocks noGrp="1"/>
          </p:cNvSpPr>
          <p:nvPr>
            <p:ph type="pic" sz="quarter" idx="14"/>
          </p:nvPr>
        </p:nvSpPr>
        <p:spPr>
          <a:xfrm>
            <a:off x="5790377" y="2225980"/>
            <a:ext cx="2505995" cy="2497692"/>
          </a:xfrm>
          <a:prstGeom prst="rect">
            <a:avLst/>
          </a:prstGeom>
          <a:ln w="12700"/>
        </p:spPr>
        <p:txBody>
          <a:bodyPr lIns="91439" tIns="45719" rIns="91439" bIns="45719">
            <a:noAutofit/>
          </a:bodyPr>
          <a:lstStyle/>
          <a:p>
            <a:endParaRPr/>
          </a:p>
        </p:txBody>
      </p:sp>
      <p:sp>
        <p:nvSpPr>
          <p:cNvPr id="1605" name="Picture Placeholder 17"/>
          <p:cNvSpPr>
            <a:spLocks noGrp="1"/>
          </p:cNvSpPr>
          <p:nvPr>
            <p:ph type="pic" sz="quarter" idx="15"/>
          </p:nvPr>
        </p:nvSpPr>
        <p:spPr>
          <a:xfrm>
            <a:off x="9201377" y="2227111"/>
            <a:ext cx="2505995" cy="2497693"/>
          </a:xfrm>
          <a:prstGeom prst="rect">
            <a:avLst/>
          </a:prstGeom>
          <a:ln w="12700"/>
        </p:spPr>
        <p:txBody>
          <a:bodyPr lIns="91439" tIns="45719" rIns="91439" bIns="45719">
            <a:noAutofit/>
          </a:bodyPr>
          <a:lstStyle/>
          <a:p>
            <a:endParaRPr/>
          </a:p>
        </p:txBody>
      </p:sp>
      <p:sp>
        <p:nvSpPr>
          <p:cNvPr id="1606" name="Picture Placeholder 17"/>
          <p:cNvSpPr>
            <a:spLocks noGrp="1"/>
          </p:cNvSpPr>
          <p:nvPr>
            <p:ph type="pic" sz="quarter" idx="16"/>
          </p:nvPr>
        </p:nvSpPr>
        <p:spPr>
          <a:xfrm>
            <a:off x="2379376" y="5599646"/>
            <a:ext cx="2505995" cy="2497693"/>
          </a:xfrm>
          <a:prstGeom prst="rect">
            <a:avLst/>
          </a:prstGeom>
          <a:ln w="12700"/>
        </p:spPr>
        <p:txBody>
          <a:bodyPr lIns="91439" tIns="45719" rIns="91439" bIns="45719">
            <a:noAutofit/>
          </a:bodyPr>
          <a:lstStyle/>
          <a:p>
            <a:endParaRPr/>
          </a:p>
        </p:txBody>
      </p:sp>
      <p:sp>
        <p:nvSpPr>
          <p:cNvPr id="1607" name="Picture Placeholder 17"/>
          <p:cNvSpPr>
            <a:spLocks noGrp="1"/>
          </p:cNvSpPr>
          <p:nvPr>
            <p:ph type="pic" sz="quarter" idx="17"/>
          </p:nvPr>
        </p:nvSpPr>
        <p:spPr>
          <a:xfrm>
            <a:off x="5790377" y="5599646"/>
            <a:ext cx="2505995" cy="2497693"/>
          </a:xfrm>
          <a:prstGeom prst="rect">
            <a:avLst/>
          </a:prstGeom>
          <a:ln w="12700"/>
        </p:spPr>
        <p:txBody>
          <a:bodyPr lIns="91439" tIns="45719" rIns="91439" bIns="45719">
            <a:noAutofit/>
          </a:bodyPr>
          <a:lstStyle/>
          <a:p>
            <a:endParaRPr/>
          </a:p>
        </p:txBody>
      </p:sp>
      <p:sp>
        <p:nvSpPr>
          <p:cNvPr id="1608" name="Picture Placeholder 17"/>
          <p:cNvSpPr>
            <a:spLocks noGrp="1"/>
          </p:cNvSpPr>
          <p:nvPr>
            <p:ph type="pic" sz="quarter" idx="18"/>
          </p:nvPr>
        </p:nvSpPr>
        <p:spPr>
          <a:xfrm>
            <a:off x="9201377" y="5600782"/>
            <a:ext cx="2505995" cy="2497693"/>
          </a:xfrm>
          <a:prstGeom prst="rect">
            <a:avLst/>
          </a:prstGeom>
          <a:ln w="12700"/>
        </p:spPr>
        <p:txBody>
          <a:bodyPr lIns="91439" tIns="45719" rIns="91439" bIns="45719">
            <a:noAutofit/>
          </a:bodyPr>
          <a:lstStyle/>
          <a:p>
            <a:endParaRPr/>
          </a:p>
        </p:txBody>
      </p:sp>
      <p:sp>
        <p:nvSpPr>
          <p:cNvPr id="1609" name="Picture Placeholder 17"/>
          <p:cNvSpPr>
            <a:spLocks noGrp="1"/>
          </p:cNvSpPr>
          <p:nvPr>
            <p:ph type="pic" sz="quarter" idx="19"/>
          </p:nvPr>
        </p:nvSpPr>
        <p:spPr>
          <a:xfrm>
            <a:off x="2379376" y="9017261"/>
            <a:ext cx="2505995" cy="2497693"/>
          </a:xfrm>
          <a:prstGeom prst="rect">
            <a:avLst/>
          </a:prstGeom>
          <a:ln w="12700"/>
        </p:spPr>
        <p:txBody>
          <a:bodyPr lIns="91439" tIns="45719" rIns="91439" bIns="45719">
            <a:noAutofit/>
          </a:bodyPr>
          <a:lstStyle/>
          <a:p>
            <a:endParaRPr/>
          </a:p>
        </p:txBody>
      </p:sp>
      <p:sp>
        <p:nvSpPr>
          <p:cNvPr id="1610" name="Picture Placeholder 17"/>
          <p:cNvSpPr>
            <a:spLocks noGrp="1"/>
          </p:cNvSpPr>
          <p:nvPr>
            <p:ph type="pic" sz="quarter" idx="20"/>
          </p:nvPr>
        </p:nvSpPr>
        <p:spPr>
          <a:xfrm>
            <a:off x="5790377" y="9017261"/>
            <a:ext cx="2505995" cy="2497693"/>
          </a:xfrm>
          <a:prstGeom prst="rect">
            <a:avLst/>
          </a:prstGeom>
          <a:ln w="12700"/>
        </p:spPr>
        <p:txBody>
          <a:bodyPr lIns="91439" tIns="45719" rIns="91439" bIns="45719">
            <a:noAutofit/>
          </a:bodyPr>
          <a:lstStyle/>
          <a:p>
            <a:endParaRPr/>
          </a:p>
        </p:txBody>
      </p:sp>
      <p:sp>
        <p:nvSpPr>
          <p:cNvPr id="1611" name="Picture Placeholder 17"/>
          <p:cNvSpPr>
            <a:spLocks noGrp="1"/>
          </p:cNvSpPr>
          <p:nvPr>
            <p:ph type="pic" sz="quarter" idx="21"/>
          </p:nvPr>
        </p:nvSpPr>
        <p:spPr>
          <a:xfrm>
            <a:off x="9201377" y="9018398"/>
            <a:ext cx="2505995" cy="2497693"/>
          </a:xfrm>
          <a:prstGeom prst="rect">
            <a:avLst/>
          </a:prstGeom>
          <a:ln w="12700"/>
        </p:spPr>
        <p:txBody>
          <a:bodyPr lIns="91439" tIns="45719" rIns="91439" bIns="45719">
            <a:noAutofit/>
          </a:bodyPr>
          <a:lstStyle/>
          <a:p>
            <a:endParaRPr/>
          </a:p>
        </p:txBody>
      </p:sp>
      <p:sp>
        <p:nvSpPr>
          <p:cNvPr id="1612" name="Title Text"/>
          <p:cNvSpPr txBox="1">
            <a:spLocks noGrp="1"/>
          </p:cNvSpPr>
          <p:nvPr>
            <p:ph type="title"/>
          </p:nvPr>
        </p:nvSpPr>
        <p:spPr>
          <a:xfrm>
            <a:off x="13357170" y="2225981"/>
            <a:ext cx="9629125" cy="2243408"/>
          </a:xfrm>
          <a:prstGeom prst="rect">
            <a:avLst/>
          </a:prstGeom>
        </p:spPr>
        <p:txBody>
          <a:bodyPr/>
          <a:lstStyle>
            <a:lvl1pPr>
              <a:defRPr>
                <a:solidFill>
                  <a:schemeClr val="accent5"/>
                </a:solidFill>
              </a:defRPr>
            </a:lvl1pPr>
          </a:lstStyle>
          <a:p>
            <a:r>
              <a:t>Title Text</a:t>
            </a:r>
          </a:p>
        </p:txBody>
      </p:sp>
      <p:sp>
        <p:nvSpPr>
          <p:cNvPr id="1613" name="Body Level One…"/>
          <p:cNvSpPr txBox="1">
            <a:spLocks noGrp="1"/>
          </p:cNvSpPr>
          <p:nvPr>
            <p:ph type="body" sz="quarter" idx="1"/>
          </p:nvPr>
        </p:nvSpPr>
        <p:spPr>
          <a:xfrm>
            <a:off x="13358547" y="4968878"/>
            <a:ext cx="9629109" cy="6546851"/>
          </a:xfrm>
          <a:prstGeom prst="rect">
            <a:avLst/>
          </a:prstGeom>
        </p:spPr>
        <p:txBody>
          <a:bodyP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left title + full image">
    <p:spTree>
      <p:nvGrpSpPr>
        <p:cNvPr id="1" name=""/>
        <p:cNvGrpSpPr/>
        <p:nvPr/>
      </p:nvGrpSpPr>
      <p:grpSpPr>
        <a:xfrm>
          <a:off x="0" y="0"/>
          <a:ext cx="0" cy="0"/>
          <a:chOff x="0" y="0"/>
          <a:chExt cx="0" cy="0"/>
        </a:xfrm>
      </p:grpSpPr>
      <p:sp>
        <p:nvSpPr>
          <p:cNvPr id="16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21"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1622" name="Title Text"/>
          <p:cNvSpPr txBox="1">
            <a:spLocks noGrp="1"/>
          </p:cNvSpPr>
          <p:nvPr>
            <p:ph type="title"/>
          </p:nvPr>
        </p:nvSpPr>
        <p:spPr>
          <a:xfrm>
            <a:off x="898865" y="1937947"/>
            <a:ext cx="5659944" cy="2243408"/>
          </a:xfrm>
          <a:prstGeom prst="rect">
            <a:avLst/>
          </a:prstGeom>
        </p:spPr>
        <p:txBody>
          <a:bodyPr/>
          <a:lstStyle>
            <a:lvl1pPr>
              <a:defRPr>
                <a:solidFill>
                  <a:schemeClr val="accent5"/>
                </a:solidFill>
              </a:defRPr>
            </a:lvl1pPr>
          </a:lstStyle>
          <a:p>
            <a:r>
              <a:t>Title Text</a:t>
            </a:r>
          </a:p>
        </p:txBody>
      </p:sp>
      <p:sp>
        <p:nvSpPr>
          <p:cNvPr id="1623"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Filled title + full image">
    <p:spTree>
      <p:nvGrpSpPr>
        <p:cNvPr id="1" name=""/>
        <p:cNvGrpSpPr/>
        <p:nvPr/>
      </p:nvGrpSpPr>
      <p:grpSpPr>
        <a:xfrm>
          <a:off x="0" y="0"/>
          <a:ext cx="0" cy="0"/>
          <a:chOff x="0" y="0"/>
          <a:chExt cx="0" cy="0"/>
        </a:xfrm>
      </p:grpSpPr>
      <p:sp>
        <p:nvSpPr>
          <p:cNvPr id="1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31"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1632" name="Rectangle 2"/>
          <p:cNvSpPr/>
          <p:nvPr/>
        </p:nvSpPr>
        <p:spPr>
          <a:xfrm>
            <a:off x="1" y="0"/>
            <a:ext cx="7457672" cy="13716000"/>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sp>
        <p:nvSpPr>
          <p:cNvPr id="1633" name="Title Text"/>
          <p:cNvSpPr txBox="1">
            <a:spLocks noGrp="1"/>
          </p:cNvSpPr>
          <p:nvPr>
            <p:ph type="title"/>
          </p:nvPr>
        </p:nvSpPr>
        <p:spPr>
          <a:xfrm>
            <a:off x="898865" y="1937947"/>
            <a:ext cx="5659944" cy="2243408"/>
          </a:xfrm>
          <a:prstGeom prst="rect">
            <a:avLst/>
          </a:prstGeom>
        </p:spPr>
        <p:txBody>
          <a:bodyPr/>
          <a:lstStyle>
            <a:lvl1pPr>
              <a:defRPr>
                <a:solidFill>
                  <a:srgbClr val="FFFFFF"/>
                </a:solidFill>
              </a:defRPr>
            </a:lvl1pPr>
          </a:lstStyle>
          <a:p>
            <a:r>
              <a:t>Title Text</a:t>
            </a:r>
          </a:p>
        </p:txBody>
      </p:sp>
      <p:sp>
        <p:nvSpPr>
          <p:cNvPr id="1634"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35"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4 image full bleed">
    <p:spTree>
      <p:nvGrpSpPr>
        <p:cNvPr id="1" name=""/>
        <p:cNvGrpSpPr/>
        <p:nvPr/>
      </p:nvGrpSpPr>
      <p:grpSpPr>
        <a:xfrm>
          <a:off x="0" y="0"/>
          <a:ext cx="0" cy="0"/>
          <a:chOff x="0" y="0"/>
          <a:chExt cx="0" cy="0"/>
        </a:xfrm>
      </p:grpSpPr>
      <p:sp>
        <p:nvSpPr>
          <p:cNvPr id="1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43"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1644"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1645" name="Picture Placeholder 2"/>
          <p:cNvSpPr>
            <a:spLocks noGrp="1"/>
          </p:cNvSpPr>
          <p:nvPr>
            <p:ph type="pic" sz="half" idx="15"/>
          </p:nvPr>
        </p:nvSpPr>
        <p:spPr>
          <a:xfrm>
            <a:off x="12192003" y="2"/>
            <a:ext cx="12192004" cy="6858001"/>
          </a:xfrm>
          <a:prstGeom prst="rect">
            <a:avLst/>
          </a:prstGeom>
          <a:ln w="12700"/>
        </p:spPr>
        <p:txBody>
          <a:bodyPr lIns="91439" tIns="45719" rIns="91439" bIns="45719">
            <a:noAutofit/>
          </a:bodyPr>
          <a:lstStyle/>
          <a:p>
            <a:endParaRPr/>
          </a:p>
        </p:txBody>
      </p:sp>
      <p:sp>
        <p:nvSpPr>
          <p:cNvPr id="1646" name="Picture Placeholder 2"/>
          <p:cNvSpPr>
            <a:spLocks noGrp="1"/>
          </p:cNvSpPr>
          <p:nvPr>
            <p:ph type="pic" sz="half" idx="16"/>
          </p:nvPr>
        </p:nvSpPr>
        <p:spPr>
          <a:xfrm>
            <a:off x="2" y="6858002"/>
            <a:ext cx="12192003" cy="6858001"/>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You team">
    <p:spTree>
      <p:nvGrpSpPr>
        <p:cNvPr id="1" name=""/>
        <p:cNvGrpSpPr/>
        <p:nvPr/>
      </p:nvGrpSpPr>
      <p:grpSpPr>
        <a:xfrm>
          <a:off x="0" y="0"/>
          <a:ext cx="0" cy="0"/>
          <a:chOff x="0" y="0"/>
          <a:chExt cx="0" cy="0"/>
        </a:xfrm>
      </p:grpSpPr>
      <p:sp>
        <p:nvSpPr>
          <p:cNvPr id="1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54" name="Title Text"/>
          <p:cNvSpPr txBox="1">
            <a:spLocks noGrp="1"/>
          </p:cNvSpPr>
          <p:nvPr>
            <p:ph type="title"/>
          </p:nvPr>
        </p:nvSpPr>
        <p:spPr>
          <a:xfrm>
            <a:off x="2963434" y="2"/>
            <a:ext cx="18457142" cy="2973654"/>
          </a:xfrm>
          <a:prstGeom prst="rect">
            <a:avLst/>
          </a:prstGeom>
          <a:solidFill>
            <a:schemeClr val="accent5"/>
          </a:solidFill>
        </p:spPr>
        <p:txBody>
          <a:bodyPr/>
          <a:lstStyle>
            <a:lvl1pPr indent="15875">
              <a:defRPr>
                <a:solidFill>
                  <a:srgbClr val="FFFFFF"/>
                </a:solidFill>
              </a:defRPr>
            </a:lvl1pPr>
          </a:lstStyle>
          <a:p>
            <a:r>
              <a:t>Title Text</a:t>
            </a:r>
          </a:p>
        </p:txBody>
      </p:sp>
      <p:sp>
        <p:nvSpPr>
          <p:cNvPr id="1655" name="Picture Placeholder 3"/>
          <p:cNvSpPr>
            <a:spLocks noGrp="1"/>
          </p:cNvSpPr>
          <p:nvPr>
            <p:ph type="pic" sz="quarter" idx="13"/>
          </p:nvPr>
        </p:nvSpPr>
        <p:spPr>
          <a:xfrm>
            <a:off x="4108765" y="5245101"/>
            <a:ext cx="3207429" cy="3209357"/>
          </a:xfrm>
          <a:prstGeom prst="rect">
            <a:avLst/>
          </a:prstGeom>
          <a:ln w="12700"/>
        </p:spPr>
        <p:txBody>
          <a:bodyPr lIns="91439" tIns="45719" rIns="91439" bIns="45719">
            <a:noAutofit/>
          </a:bodyPr>
          <a:lstStyle/>
          <a:p>
            <a:endParaRPr/>
          </a:p>
        </p:txBody>
      </p:sp>
      <p:sp>
        <p:nvSpPr>
          <p:cNvPr id="1656" name="Body Level One…"/>
          <p:cNvSpPr txBox="1">
            <a:spLocks noGrp="1"/>
          </p:cNvSpPr>
          <p:nvPr>
            <p:ph type="body" sz="quarter" idx="1"/>
          </p:nvPr>
        </p:nvSpPr>
        <p:spPr>
          <a:xfrm>
            <a:off x="3988006" y="9498768"/>
            <a:ext cx="3448949" cy="1438277"/>
          </a:xfrm>
          <a:prstGeom prst="rect">
            <a:avLst/>
          </a:prstGeom>
          <a:ln w="12700"/>
        </p:spPr>
        <p:txBody>
          <a:bodyPr lIns="0" tIns="0" rIns="0" bIns="0"/>
          <a:lstStyle>
            <a:lvl1pPr algn="ctr">
              <a:defRPr sz="2000">
                <a:solidFill>
                  <a:srgbClr val="707070"/>
                </a:solidFill>
              </a:defRPr>
            </a:lvl1pPr>
            <a:lvl2pPr algn="ctr">
              <a:defRPr sz="2000">
                <a:solidFill>
                  <a:srgbClr val="707070"/>
                </a:solidFill>
              </a:defRPr>
            </a:lvl2pPr>
            <a:lvl3pPr algn="ctr">
              <a:defRPr sz="2000">
                <a:solidFill>
                  <a:srgbClr val="707070"/>
                </a:solidFill>
              </a:defRPr>
            </a:lvl3pPr>
            <a:lvl4pPr algn="ctr">
              <a:defRPr sz="2000">
                <a:solidFill>
                  <a:srgbClr val="707070"/>
                </a:solidFill>
              </a:defRPr>
            </a:lvl4pPr>
            <a:lvl5pPr algn="ctr">
              <a:defRPr sz="2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
        <p:nvSpPr>
          <p:cNvPr id="1657" name="Text Placeholder 9"/>
          <p:cNvSpPr>
            <a:spLocks noGrp="1"/>
          </p:cNvSpPr>
          <p:nvPr>
            <p:ph type="body" sz="quarter" idx="14"/>
          </p:nvPr>
        </p:nvSpPr>
        <p:spPr>
          <a:xfrm>
            <a:off x="3988006" y="8514415"/>
            <a:ext cx="3448949" cy="954375"/>
          </a:xfrm>
          <a:prstGeom prst="rect">
            <a:avLst/>
          </a:prstGeom>
          <a:ln w="12700"/>
        </p:spPr>
        <p:txBody>
          <a:bodyPr lIns="0" tIns="0" rIns="0" bIns="0" anchor="b"/>
          <a:lstStyle/>
          <a:p>
            <a:pPr algn="ctr">
              <a:lnSpc>
                <a:spcPts val="3000"/>
              </a:lnSpc>
              <a:defRPr sz="2800" b="1">
                <a:solidFill>
                  <a:schemeClr val="accent5"/>
                </a:solidFill>
                <a:latin typeface="Franklin Gothic Medium"/>
                <a:ea typeface="Franklin Gothic Medium"/>
                <a:cs typeface="Franklin Gothic Medium"/>
                <a:sym typeface="Franklin Gothic Medium"/>
              </a:defRPr>
            </a:pPr>
            <a:endParaRPr/>
          </a:p>
        </p:txBody>
      </p:sp>
      <p:sp>
        <p:nvSpPr>
          <p:cNvPr id="1658" name="Picture Placeholder 3"/>
          <p:cNvSpPr>
            <a:spLocks noGrp="1"/>
          </p:cNvSpPr>
          <p:nvPr>
            <p:ph type="pic" sz="quarter" idx="15"/>
          </p:nvPr>
        </p:nvSpPr>
        <p:spPr>
          <a:xfrm>
            <a:off x="8342093" y="5245101"/>
            <a:ext cx="3207429" cy="3209357"/>
          </a:xfrm>
          <a:prstGeom prst="rect">
            <a:avLst/>
          </a:prstGeom>
          <a:ln w="12700"/>
        </p:spPr>
        <p:txBody>
          <a:bodyPr lIns="91439" tIns="45719" rIns="91439" bIns="45719">
            <a:noAutofit/>
          </a:bodyPr>
          <a:lstStyle/>
          <a:p>
            <a:endParaRPr/>
          </a:p>
        </p:txBody>
      </p:sp>
      <p:sp>
        <p:nvSpPr>
          <p:cNvPr id="1659" name="Text Placeholder 9"/>
          <p:cNvSpPr>
            <a:spLocks noGrp="1"/>
          </p:cNvSpPr>
          <p:nvPr>
            <p:ph type="body" sz="quarter" idx="16"/>
          </p:nvPr>
        </p:nvSpPr>
        <p:spPr>
          <a:xfrm>
            <a:off x="8221332" y="9498768"/>
            <a:ext cx="3448949" cy="1438277"/>
          </a:xfrm>
          <a:prstGeom prst="rect">
            <a:avLst/>
          </a:prstGeom>
          <a:ln w="12700"/>
        </p:spPr>
        <p:txBody>
          <a:bodyPr lIns="0" tIns="0" rIns="0" bIns="0"/>
          <a:lstStyle/>
          <a:p>
            <a:pPr algn="ctr">
              <a:defRPr sz="2000">
                <a:solidFill>
                  <a:srgbClr val="707070"/>
                </a:solidFill>
              </a:defRPr>
            </a:pPr>
            <a:endParaRPr/>
          </a:p>
        </p:txBody>
      </p:sp>
      <p:sp>
        <p:nvSpPr>
          <p:cNvPr id="1660" name="Text Placeholder 9"/>
          <p:cNvSpPr>
            <a:spLocks noGrp="1"/>
          </p:cNvSpPr>
          <p:nvPr>
            <p:ph type="body" sz="quarter" idx="17"/>
          </p:nvPr>
        </p:nvSpPr>
        <p:spPr>
          <a:xfrm>
            <a:off x="8221332" y="8514415"/>
            <a:ext cx="3448949" cy="954375"/>
          </a:xfrm>
          <a:prstGeom prst="rect">
            <a:avLst/>
          </a:prstGeom>
          <a:ln w="12700"/>
        </p:spPr>
        <p:txBody>
          <a:bodyPr lIns="0" tIns="0" rIns="0" bIns="0" anchor="b"/>
          <a:lstStyle/>
          <a:p>
            <a:pPr algn="ctr">
              <a:lnSpc>
                <a:spcPts val="3000"/>
              </a:lnSpc>
              <a:defRPr sz="2800" b="1">
                <a:solidFill>
                  <a:schemeClr val="accent5"/>
                </a:solidFill>
                <a:latin typeface="Franklin Gothic Medium"/>
                <a:ea typeface="Franklin Gothic Medium"/>
                <a:cs typeface="Franklin Gothic Medium"/>
                <a:sym typeface="Franklin Gothic Medium"/>
              </a:defRPr>
            </a:pPr>
            <a:endParaRPr/>
          </a:p>
        </p:txBody>
      </p:sp>
      <p:sp>
        <p:nvSpPr>
          <p:cNvPr id="1661" name="Picture Placeholder 3"/>
          <p:cNvSpPr>
            <a:spLocks noGrp="1"/>
          </p:cNvSpPr>
          <p:nvPr>
            <p:ph type="pic" sz="quarter" idx="18"/>
          </p:nvPr>
        </p:nvSpPr>
        <p:spPr>
          <a:xfrm>
            <a:off x="12816941" y="5245101"/>
            <a:ext cx="3207429" cy="3209357"/>
          </a:xfrm>
          <a:prstGeom prst="rect">
            <a:avLst/>
          </a:prstGeom>
          <a:ln w="12700"/>
        </p:spPr>
        <p:txBody>
          <a:bodyPr lIns="91439" tIns="45719" rIns="91439" bIns="45719">
            <a:noAutofit/>
          </a:bodyPr>
          <a:lstStyle/>
          <a:p>
            <a:endParaRPr/>
          </a:p>
        </p:txBody>
      </p:sp>
      <p:sp>
        <p:nvSpPr>
          <p:cNvPr id="1662" name="Text Placeholder 9"/>
          <p:cNvSpPr>
            <a:spLocks noGrp="1"/>
          </p:cNvSpPr>
          <p:nvPr>
            <p:ph type="body" sz="quarter" idx="19"/>
          </p:nvPr>
        </p:nvSpPr>
        <p:spPr>
          <a:xfrm>
            <a:off x="12696181" y="9498768"/>
            <a:ext cx="3448949" cy="1438277"/>
          </a:xfrm>
          <a:prstGeom prst="rect">
            <a:avLst/>
          </a:prstGeom>
          <a:ln w="12700"/>
        </p:spPr>
        <p:txBody>
          <a:bodyPr lIns="0" tIns="0" rIns="0" bIns="0"/>
          <a:lstStyle/>
          <a:p>
            <a:pPr algn="ctr">
              <a:defRPr sz="2000">
                <a:solidFill>
                  <a:srgbClr val="707070"/>
                </a:solidFill>
              </a:defRPr>
            </a:pPr>
            <a:endParaRPr/>
          </a:p>
        </p:txBody>
      </p:sp>
      <p:sp>
        <p:nvSpPr>
          <p:cNvPr id="1663" name="Text Placeholder 9"/>
          <p:cNvSpPr>
            <a:spLocks noGrp="1"/>
          </p:cNvSpPr>
          <p:nvPr>
            <p:ph type="body" sz="quarter" idx="20"/>
          </p:nvPr>
        </p:nvSpPr>
        <p:spPr>
          <a:xfrm>
            <a:off x="12696181" y="8514415"/>
            <a:ext cx="3448949" cy="954375"/>
          </a:xfrm>
          <a:prstGeom prst="rect">
            <a:avLst/>
          </a:prstGeom>
          <a:ln w="12700"/>
        </p:spPr>
        <p:txBody>
          <a:bodyPr lIns="0" tIns="0" rIns="0" bIns="0" anchor="b"/>
          <a:lstStyle/>
          <a:p>
            <a:pPr algn="ctr">
              <a:lnSpc>
                <a:spcPts val="3000"/>
              </a:lnSpc>
              <a:defRPr sz="2800" b="1">
                <a:solidFill>
                  <a:schemeClr val="accent5"/>
                </a:solidFill>
                <a:latin typeface="Franklin Gothic Medium"/>
                <a:ea typeface="Franklin Gothic Medium"/>
                <a:cs typeface="Franklin Gothic Medium"/>
                <a:sym typeface="Franklin Gothic Medium"/>
              </a:defRPr>
            </a:pPr>
            <a:endParaRPr/>
          </a:p>
        </p:txBody>
      </p:sp>
      <p:sp>
        <p:nvSpPr>
          <p:cNvPr id="1664" name="Picture Placeholder 3"/>
          <p:cNvSpPr>
            <a:spLocks noGrp="1"/>
          </p:cNvSpPr>
          <p:nvPr>
            <p:ph type="pic" sz="quarter" idx="21"/>
          </p:nvPr>
        </p:nvSpPr>
        <p:spPr>
          <a:xfrm>
            <a:off x="17171029" y="5245101"/>
            <a:ext cx="3207429" cy="3209357"/>
          </a:xfrm>
          <a:prstGeom prst="rect">
            <a:avLst/>
          </a:prstGeom>
          <a:ln w="12700"/>
        </p:spPr>
        <p:txBody>
          <a:bodyPr lIns="91439" tIns="45719" rIns="91439" bIns="45719">
            <a:noAutofit/>
          </a:bodyPr>
          <a:lstStyle/>
          <a:p>
            <a:endParaRPr/>
          </a:p>
        </p:txBody>
      </p:sp>
      <p:sp>
        <p:nvSpPr>
          <p:cNvPr id="1665" name="Text Placeholder 9"/>
          <p:cNvSpPr>
            <a:spLocks noGrp="1"/>
          </p:cNvSpPr>
          <p:nvPr>
            <p:ph type="body" sz="quarter" idx="22"/>
          </p:nvPr>
        </p:nvSpPr>
        <p:spPr>
          <a:xfrm>
            <a:off x="17050269" y="9498768"/>
            <a:ext cx="3448949" cy="1438277"/>
          </a:xfrm>
          <a:prstGeom prst="rect">
            <a:avLst/>
          </a:prstGeom>
          <a:ln w="12700"/>
        </p:spPr>
        <p:txBody>
          <a:bodyPr lIns="0" tIns="0" rIns="0" bIns="0"/>
          <a:lstStyle/>
          <a:p>
            <a:pPr algn="ctr">
              <a:defRPr sz="2000">
                <a:solidFill>
                  <a:srgbClr val="707070"/>
                </a:solidFill>
              </a:defRPr>
            </a:pPr>
            <a:endParaRPr/>
          </a:p>
        </p:txBody>
      </p:sp>
      <p:sp>
        <p:nvSpPr>
          <p:cNvPr id="1666" name="Text Placeholder 9"/>
          <p:cNvSpPr>
            <a:spLocks noGrp="1"/>
          </p:cNvSpPr>
          <p:nvPr>
            <p:ph type="body" sz="quarter" idx="23"/>
          </p:nvPr>
        </p:nvSpPr>
        <p:spPr>
          <a:xfrm>
            <a:off x="17050269" y="8514415"/>
            <a:ext cx="3448949" cy="954375"/>
          </a:xfrm>
          <a:prstGeom prst="rect">
            <a:avLst/>
          </a:prstGeom>
          <a:ln w="12700"/>
        </p:spPr>
        <p:txBody>
          <a:bodyPr lIns="0" tIns="0" rIns="0" bIns="0" anchor="b"/>
          <a:lstStyle/>
          <a:p>
            <a:pPr algn="ctr">
              <a:lnSpc>
                <a:spcPts val="3000"/>
              </a:lnSpc>
              <a:defRPr sz="2800" b="1">
                <a:solidFill>
                  <a:schemeClr val="accent5"/>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content areas">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9" name="Body Level One…"/>
          <p:cNvSpPr txBox="1">
            <a:spLocks noGrp="1"/>
          </p:cNvSpPr>
          <p:nvPr>
            <p:ph type="body" sz="quarter" idx="1"/>
          </p:nvPr>
        </p:nvSpPr>
        <p:spPr>
          <a:xfrm>
            <a:off x="2965757" y="4953000"/>
            <a:ext cx="5187189" cy="5203372"/>
          </a:xfrm>
          <a:prstGeom prst="rect">
            <a:avLst/>
          </a:prstGeom>
        </p:spPr>
        <p:txBody>
          <a:bodyPr anchor="ctr"/>
          <a:lstStyle>
            <a:lvl1pPr algn="ctr">
              <a:lnSpc>
                <a:spcPct val="100000"/>
              </a:lnSpc>
              <a:defRPr sz="4000" b="1">
                <a:latin typeface="Franklin Gothic Medium"/>
                <a:ea typeface="Franklin Gothic Medium"/>
                <a:cs typeface="Franklin Gothic Medium"/>
                <a:sym typeface="Franklin Gothic Medium"/>
              </a:defRPr>
            </a:lvl1pPr>
            <a:lvl2pPr algn="ctr">
              <a:lnSpc>
                <a:spcPct val="100000"/>
              </a:lnSpc>
              <a:defRPr sz="4000" b="1">
                <a:latin typeface="Franklin Gothic Medium"/>
                <a:ea typeface="Franklin Gothic Medium"/>
                <a:cs typeface="Franklin Gothic Medium"/>
                <a:sym typeface="Franklin Gothic Medium"/>
              </a:defRPr>
            </a:lvl2pPr>
            <a:lvl3pPr algn="ctr">
              <a:lnSpc>
                <a:spcPct val="100000"/>
              </a:lnSpc>
              <a:defRPr sz="4000" b="1">
                <a:latin typeface="Franklin Gothic Medium"/>
                <a:ea typeface="Franklin Gothic Medium"/>
                <a:cs typeface="Franklin Gothic Medium"/>
                <a:sym typeface="Franklin Gothic Medium"/>
              </a:defRPr>
            </a:lvl3pPr>
            <a:lvl4pPr algn="ctr">
              <a:lnSpc>
                <a:spcPct val="100000"/>
              </a:lnSpc>
              <a:defRPr sz="4000" b="1">
                <a:latin typeface="Franklin Gothic Medium"/>
                <a:ea typeface="Franklin Gothic Medium"/>
                <a:cs typeface="Franklin Gothic Medium"/>
                <a:sym typeface="Franklin Gothic Medium"/>
              </a:defRPr>
            </a:lvl4pPr>
            <a:lvl5pPr algn="ctr">
              <a:lnSpc>
                <a:spcPct val="100000"/>
              </a:lnSpc>
              <a:defRPr sz="40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50"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51"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52" name="Straight Connector 12"/>
          <p:cNvSpPr/>
          <p:nvPr/>
        </p:nvSpPr>
        <p:spPr>
          <a:xfrm flipH="1">
            <a:off x="8870135" y="4953000"/>
            <a:ext cx="6716" cy="5203373"/>
          </a:xfrm>
          <a:prstGeom prst="line">
            <a:avLst/>
          </a:prstGeom>
          <a:ln w="50800">
            <a:solidFill>
              <a:srgbClr val="404040"/>
            </a:solidFill>
            <a:miter/>
          </a:ln>
        </p:spPr>
        <p:txBody>
          <a:bodyPr tIns="91439" bIns="91439"/>
          <a:lstStyle/>
          <a:p>
            <a:endParaRPr/>
          </a:p>
        </p:txBody>
      </p:sp>
      <p:sp>
        <p:nvSpPr>
          <p:cNvPr id="153" name="Straight Connector 13"/>
          <p:cNvSpPr/>
          <p:nvPr/>
        </p:nvSpPr>
        <p:spPr>
          <a:xfrm flipH="1">
            <a:off x="15498237" y="4953000"/>
            <a:ext cx="6717" cy="5203373"/>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6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74" name="Title Text"/>
          <p:cNvSpPr txBox="1">
            <a:spLocks noGrp="1"/>
          </p:cNvSpPr>
          <p:nvPr>
            <p:ph type="title"/>
          </p:nvPr>
        </p:nvSpPr>
        <p:spPr>
          <a:xfrm>
            <a:off x="1040894" y="730250"/>
            <a:ext cx="22290548" cy="2243407"/>
          </a:xfrm>
          <a:prstGeom prst="rect">
            <a:avLst/>
          </a:prstGeom>
        </p:spPr>
        <p:txBody>
          <a:bodyPr/>
          <a:lstStyle>
            <a:lvl1pPr>
              <a:defRPr>
                <a:solidFill>
                  <a:schemeClr val="accent5"/>
                </a:solidFill>
              </a:defRPr>
            </a:lvl1pPr>
          </a:lstStyle>
          <a:p>
            <a:r>
              <a:t>Title Text</a:t>
            </a: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with logo">
    <p:spTree>
      <p:nvGrpSpPr>
        <p:cNvPr id="1" name=""/>
        <p:cNvGrpSpPr/>
        <p:nvPr/>
      </p:nvGrpSpPr>
      <p:grpSpPr>
        <a:xfrm>
          <a:off x="0" y="0"/>
          <a:ext cx="0" cy="0"/>
          <a:chOff x="0" y="0"/>
          <a:chExt cx="0" cy="0"/>
        </a:xfrm>
      </p:grpSpPr>
      <p:sp>
        <p:nvSpPr>
          <p:cNvPr id="1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abula Rasa">
    <p:spTree>
      <p:nvGrpSpPr>
        <p:cNvPr id="1" name=""/>
        <p:cNvGrpSpPr/>
        <p:nvPr/>
      </p:nvGrpSpPr>
      <p:grpSpPr>
        <a:xfrm>
          <a:off x="0" y="0"/>
          <a:ext cx="0" cy="0"/>
          <a:chOff x="0" y="0"/>
          <a:chExt cx="0" cy="0"/>
        </a:xfrm>
      </p:grpSpPr>
      <p:sp>
        <p:nvSpPr>
          <p:cNvPr id="1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89" name="Rectangle 1"/>
          <p:cNvSpPr/>
          <p:nvPr/>
        </p:nvSpPr>
        <p:spPr>
          <a:xfrm>
            <a:off x="0" y="11872687"/>
            <a:ext cx="5081324" cy="1843315"/>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_1">
    <p:bg>
      <p:bgPr>
        <a:solidFill>
          <a:schemeClr val="accent2"/>
        </a:solidFill>
        <a:effectLst/>
      </p:bgPr>
    </p:bg>
    <p:spTree>
      <p:nvGrpSpPr>
        <p:cNvPr id="1" name=""/>
        <p:cNvGrpSpPr/>
        <p:nvPr/>
      </p:nvGrpSpPr>
      <p:grpSpPr>
        <a:xfrm>
          <a:off x="0" y="0"/>
          <a:ext cx="0" cy="0"/>
          <a:chOff x="0" y="0"/>
          <a:chExt cx="0" cy="0"/>
        </a:xfrm>
      </p:grpSpPr>
      <p:sp>
        <p:nvSpPr>
          <p:cNvPr id="1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697" name="Picture 3" descr="Picture 3"/>
          <p:cNvPicPr>
            <a:picLocks noChangeAspect="1"/>
          </p:cNvPicPr>
          <p:nvPr/>
        </p:nvPicPr>
        <p:blipFill>
          <a:blip r:embed="rId2">
            <a:alphaModFix amt="10000"/>
            <a:extLst/>
          </a:blip>
          <a:stretch>
            <a:fillRect/>
          </a:stretch>
        </p:blipFill>
        <p:spPr>
          <a:xfrm>
            <a:off x="14086442" y="6786285"/>
            <a:ext cx="10321333" cy="6929717"/>
          </a:xfrm>
          <a:prstGeom prst="rect">
            <a:avLst/>
          </a:prstGeom>
          <a:ln w="12700">
            <a:miter lim="400000"/>
          </a:ln>
        </p:spPr>
      </p:pic>
      <p:sp>
        <p:nvSpPr>
          <p:cNvPr id="1698" name="Title Text"/>
          <p:cNvSpPr txBox="1">
            <a:spLocks noGrp="1"/>
          </p:cNvSpPr>
          <p:nvPr>
            <p:ph type="title"/>
          </p:nvPr>
        </p:nvSpPr>
        <p:spPr>
          <a:xfrm>
            <a:off x="10132759" y="4591008"/>
            <a:ext cx="12570991" cy="2243407"/>
          </a:xfrm>
          <a:prstGeom prst="rect">
            <a:avLst/>
          </a:prstGeom>
          <a:ln w="12700"/>
        </p:spPr>
        <p:txBody>
          <a:bodyPr lIns="0" tIns="0" rIns="0" bIns="0"/>
          <a:lstStyle>
            <a:lvl1pPr>
              <a:defRPr sz="7200">
                <a:solidFill>
                  <a:srgbClr val="FFFFFF"/>
                </a:solidFill>
              </a:defRPr>
            </a:lvl1pPr>
          </a:lstStyle>
          <a:p>
            <a:r>
              <a:t>Title Text</a:t>
            </a:r>
          </a:p>
        </p:txBody>
      </p:sp>
      <p:sp>
        <p:nvSpPr>
          <p:cNvPr id="1699" name="Rectangle 2"/>
          <p:cNvSpPr/>
          <p:nvPr/>
        </p:nvSpPr>
        <p:spPr>
          <a:xfrm>
            <a:off x="645627" y="11779623"/>
            <a:ext cx="2851522" cy="1936377"/>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sp>
        <p:nvSpPr>
          <p:cNvPr id="1700" name="Body Level One…"/>
          <p:cNvSpPr txBox="1">
            <a:spLocks noGrp="1"/>
          </p:cNvSpPr>
          <p:nvPr>
            <p:ph type="body" sz="quarter" idx="1"/>
          </p:nvPr>
        </p:nvSpPr>
        <p:spPr>
          <a:xfrm>
            <a:off x="10167228" y="6858000"/>
            <a:ext cx="12588979" cy="1663700"/>
          </a:xfrm>
          <a:prstGeom prst="rect">
            <a:avLst/>
          </a:prstGeom>
        </p:spPr>
        <p:txBody>
          <a:bodyPr/>
          <a:lstStyle>
            <a:lvl1pPr>
              <a:defRPr sz="2400" spc="600">
                <a:solidFill>
                  <a:srgbClr val="FFFFFF"/>
                </a:solidFill>
              </a:defRPr>
            </a:lvl1pPr>
            <a:lvl2pPr>
              <a:defRPr sz="2400" spc="600">
                <a:solidFill>
                  <a:srgbClr val="FFFFFF"/>
                </a:solidFill>
              </a:defRPr>
            </a:lvl2pPr>
            <a:lvl3pPr>
              <a:defRPr sz="2400" spc="600">
                <a:solidFill>
                  <a:srgbClr val="FFFFFF"/>
                </a:solidFill>
              </a:defRPr>
            </a:lvl3pPr>
            <a:lvl4pPr>
              <a:defRPr sz="2400" spc="600">
                <a:solidFill>
                  <a:srgbClr val="FFFFFF"/>
                </a:solidFill>
              </a:defRPr>
            </a:lvl4pPr>
            <a:lvl5pPr>
              <a:defRPr sz="2400" spc="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01" name="Straight Connector 6"/>
          <p:cNvSpPr/>
          <p:nvPr/>
        </p:nvSpPr>
        <p:spPr>
          <a:xfrm>
            <a:off x="10132383" y="6858000"/>
            <a:ext cx="12571370" cy="0"/>
          </a:xfrm>
          <a:prstGeom prst="line">
            <a:avLst/>
          </a:prstGeom>
          <a:ln w="25400">
            <a:solidFill>
              <a:srgbClr val="FFFFFF"/>
            </a:solidFill>
            <a:miter/>
          </a:ln>
        </p:spPr>
        <p:txBody>
          <a:bodyPr tIns="91439" bIns="91439"/>
          <a:lstStyle/>
          <a:p>
            <a:endParaRPr/>
          </a:p>
        </p:txBody>
      </p:sp>
      <p:pic>
        <p:nvPicPr>
          <p:cNvPr id="1702" name="Picture 9" descr="Picture 9"/>
          <p:cNvPicPr>
            <a:picLocks noChangeAspect="1"/>
          </p:cNvPicPr>
          <p:nvPr/>
        </p:nvPicPr>
        <p:blipFill>
          <a:blip r:embed="rId3">
            <a:extLst/>
          </a:blip>
          <a:stretch>
            <a:fillRect/>
          </a:stretch>
        </p:blipFill>
        <p:spPr>
          <a:xfrm>
            <a:off x="1609300" y="5125094"/>
            <a:ext cx="4646779" cy="3283167"/>
          </a:xfrm>
          <a:prstGeom prst="rect">
            <a:avLst/>
          </a:prstGeom>
          <a:ln w="12700">
            <a:miter lim="400000"/>
          </a:ln>
        </p:spPr>
      </p:pic>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 Content">
    <p:spTree>
      <p:nvGrpSpPr>
        <p:cNvPr id="1" name=""/>
        <p:cNvGrpSpPr/>
        <p:nvPr/>
      </p:nvGrpSpPr>
      <p:grpSpPr>
        <a:xfrm>
          <a:off x="0" y="0"/>
          <a:ext cx="0" cy="0"/>
          <a:chOff x="0" y="0"/>
          <a:chExt cx="0" cy="0"/>
        </a:xfrm>
      </p:grpSpPr>
      <p:sp>
        <p:nvSpPr>
          <p:cNvPr id="17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10" name="Title Text"/>
          <p:cNvSpPr txBox="1">
            <a:spLocks noGrp="1"/>
          </p:cNvSpPr>
          <p:nvPr>
            <p:ph type="title"/>
          </p:nvPr>
        </p:nvSpPr>
        <p:spPr>
          <a:xfrm>
            <a:off x="2963429" y="730250"/>
            <a:ext cx="18457143" cy="2243407"/>
          </a:xfrm>
          <a:prstGeom prst="rect">
            <a:avLst/>
          </a:prstGeom>
        </p:spPr>
        <p:txBody>
          <a:bodyPr/>
          <a:lstStyle>
            <a:lvl1pPr>
              <a:defRPr>
                <a:solidFill>
                  <a:schemeClr val="accent2"/>
                </a:solidFill>
              </a:defRPr>
            </a:lvl1pPr>
          </a:lstStyle>
          <a:p>
            <a:r>
              <a:t>Title Text</a:t>
            </a:r>
          </a:p>
        </p:txBody>
      </p:sp>
      <p:sp>
        <p:nvSpPr>
          <p:cNvPr id="1711" name="Straight Connector 6"/>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712"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Filled Title + Content">
    <p:spTree>
      <p:nvGrpSpPr>
        <p:cNvPr id="1" name=""/>
        <p:cNvGrpSpPr/>
        <p:nvPr/>
      </p:nvGrpSpPr>
      <p:grpSpPr>
        <a:xfrm>
          <a:off x="0" y="0"/>
          <a:ext cx="0" cy="0"/>
          <a:chOff x="0" y="0"/>
          <a:chExt cx="0" cy="0"/>
        </a:xfrm>
      </p:grpSpPr>
      <p:sp>
        <p:nvSpPr>
          <p:cNvPr id="17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0" name="Title Text"/>
          <p:cNvSpPr txBox="1">
            <a:spLocks noGrp="1"/>
          </p:cNvSpPr>
          <p:nvPr>
            <p:ph type="title"/>
          </p:nvPr>
        </p:nvSpPr>
        <p:spPr>
          <a:xfrm>
            <a:off x="2963434" y="2"/>
            <a:ext cx="18457142" cy="2973654"/>
          </a:xfrm>
          <a:prstGeom prst="rect">
            <a:avLst/>
          </a:prstGeom>
          <a:solidFill>
            <a:schemeClr val="accent2"/>
          </a:solidFill>
        </p:spPr>
        <p:txBody>
          <a:bodyPr/>
          <a:lstStyle>
            <a:lvl1pPr indent="15875">
              <a:defRPr>
                <a:solidFill>
                  <a:srgbClr val="FFFFFF"/>
                </a:solidFill>
              </a:defRPr>
            </a:lvl1pPr>
          </a:lstStyle>
          <a:p>
            <a:r>
              <a:t>Title Text</a:t>
            </a:r>
          </a:p>
        </p:txBody>
      </p:sp>
      <p:sp>
        <p:nvSpPr>
          <p:cNvPr id="1721"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Left filled title + content">
    <p:spTree>
      <p:nvGrpSpPr>
        <p:cNvPr id="1" name=""/>
        <p:cNvGrpSpPr/>
        <p:nvPr/>
      </p:nvGrpSpPr>
      <p:grpSpPr>
        <a:xfrm>
          <a:off x="0" y="0"/>
          <a:ext cx="0" cy="0"/>
          <a:chOff x="0" y="0"/>
          <a:chExt cx="0" cy="0"/>
        </a:xfrm>
      </p:grpSpPr>
      <p:sp>
        <p:nvSpPr>
          <p:cNvPr id="17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9" name="Rectangle 2"/>
          <p:cNvSpPr/>
          <p:nvPr/>
        </p:nvSpPr>
        <p:spPr>
          <a:xfrm>
            <a:off x="-3" y="0"/>
            <a:ext cx="6739312" cy="13716000"/>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sp>
        <p:nvSpPr>
          <p:cNvPr id="1730" name="Title Text"/>
          <p:cNvSpPr txBox="1">
            <a:spLocks noGrp="1"/>
          </p:cNvSpPr>
          <p:nvPr>
            <p:ph type="title"/>
          </p:nvPr>
        </p:nvSpPr>
        <p:spPr>
          <a:xfrm>
            <a:off x="617748" y="5726569"/>
            <a:ext cx="5381036" cy="2243407"/>
          </a:xfrm>
          <a:prstGeom prst="rect">
            <a:avLst/>
          </a:prstGeom>
        </p:spPr>
        <p:txBody>
          <a:bodyPr anchor="ctr"/>
          <a:lstStyle>
            <a:lvl1pPr>
              <a:defRPr sz="4800">
                <a:solidFill>
                  <a:srgbClr val="FFFFFF"/>
                </a:solidFill>
              </a:defRPr>
            </a:lvl1pPr>
          </a:lstStyle>
          <a:p>
            <a:r>
              <a:t>Title Text</a:t>
            </a:r>
          </a:p>
        </p:txBody>
      </p:sp>
      <p:sp>
        <p:nvSpPr>
          <p:cNvPr id="1731"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838383"/>
                </a:solidFill>
              </a:defRPr>
            </a:lvl1pPr>
            <a:lvl2pPr>
              <a:lnSpc>
                <a:spcPct val="100000"/>
              </a:lnSpc>
              <a:defRPr>
                <a:solidFill>
                  <a:srgbClr val="838383"/>
                </a:solidFill>
              </a:defRPr>
            </a:lvl2pPr>
            <a:lvl3pPr>
              <a:lnSpc>
                <a:spcPct val="100000"/>
              </a:lnSpc>
              <a:defRPr>
                <a:solidFill>
                  <a:srgbClr val="838383"/>
                </a:solidFill>
              </a:defRPr>
            </a:lvl3pPr>
            <a:lvl4pPr>
              <a:lnSpc>
                <a:spcPct val="100000"/>
              </a:lnSpc>
              <a:defRPr>
                <a:solidFill>
                  <a:srgbClr val="838383"/>
                </a:solidFill>
              </a:defRPr>
            </a:lvl4pPr>
            <a:lvl5pPr>
              <a:lnSpc>
                <a:spcPct val="100000"/>
              </a:lnSpc>
              <a:defRPr>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pic>
        <p:nvPicPr>
          <p:cNvPr id="1732"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Left + Content">
    <p:spTree>
      <p:nvGrpSpPr>
        <p:cNvPr id="1" name=""/>
        <p:cNvGrpSpPr/>
        <p:nvPr/>
      </p:nvGrpSpPr>
      <p:grpSpPr>
        <a:xfrm>
          <a:off x="0" y="0"/>
          <a:ext cx="0" cy="0"/>
          <a:chOff x="0" y="0"/>
          <a:chExt cx="0" cy="0"/>
        </a:xfrm>
      </p:grpSpPr>
      <p:sp>
        <p:nvSpPr>
          <p:cNvPr id="17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40" name="Title Text"/>
          <p:cNvSpPr txBox="1">
            <a:spLocks noGrp="1"/>
          </p:cNvSpPr>
          <p:nvPr>
            <p:ph type="title"/>
          </p:nvPr>
        </p:nvSpPr>
        <p:spPr>
          <a:xfrm>
            <a:off x="617748" y="5736297"/>
            <a:ext cx="5235939" cy="2243408"/>
          </a:xfrm>
          <a:prstGeom prst="rect">
            <a:avLst/>
          </a:prstGeom>
        </p:spPr>
        <p:txBody>
          <a:bodyPr anchor="ctr"/>
          <a:lstStyle>
            <a:lvl1pPr>
              <a:defRPr sz="4800">
                <a:solidFill>
                  <a:schemeClr val="accent2"/>
                </a:solidFill>
              </a:defRPr>
            </a:lvl1pPr>
          </a:lstStyle>
          <a:p>
            <a:r>
              <a:t>Title Text</a:t>
            </a:r>
          </a:p>
        </p:txBody>
      </p:sp>
      <p:sp>
        <p:nvSpPr>
          <p:cNvPr id="1741" name="Straight Connector 6"/>
          <p:cNvSpPr/>
          <p:nvPr/>
        </p:nvSpPr>
        <p:spPr>
          <a:xfrm flipH="1">
            <a:off x="6739310" y="2178998"/>
            <a:ext cx="1" cy="9338555"/>
          </a:xfrm>
          <a:prstGeom prst="line">
            <a:avLst/>
          </a:prstGeom>
          <a:ln w="50800">
            <a:solidFill>
              <a:srgbClr val="404040"/>
            </a:solidFill>
            <a:miter/>
          </a:ln>
        </p:spPr>
        <p:txBody>
          <a:bodyPr tIns="91439" bIns="91439"/>
          <a:lstStyle/>
          <a:p>
            <a:endParaRPr/>
          </a:p>
        </p:txBody>
      </p:sp>
      <p:sp>
        <p:nvSpPr>
          <p:cNvPr id="1742"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838383"/>
                </a:solidFill>
              </a:defRPr>
            </a:lvl1pPr>
            <a:lvl2pPr>
              <a:lnSpc>
                <a:spcPct val="100000"/>
              </a:lnSpc>
              <a:defRPr>
                <a:solidFill>
                  <a:srgbClr val="838383"/>
                </a:solidFill>
              </a:defRPr>
            </a:lvl2pPr>
            <a:lvl3pPr>
              <a:lnSpc>
                <a:spcPct val="100000"/>
              </a:lnSpc>
              <a:defRPr>
                <a:solidFill>
                  <a:srgbClr val="838383"/>
                </a:solidFill>
              </a:defRPr>
            </a:lvl3pPr>
            <a:lvl4pPr>
              <a:lnSpc>
                <a:spcPct val="100000"/>
              </a:lnSpc>
              <a:defRPr>
                <a:solidFill>
                  <a:srgbClr val="838383"/>
                </a:solidFill>
              </a:defRPr>
            </a:lvl4pPr>
            <a:lvl5pPr>
              <a:lnSpc>
                <a:spcPct val="100000"/>
              </a:lnSpc>
              <a:defRPr>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0" name="Title Text"/>
          <p:cNvSpPr txBox="1">
            <a:spLocks noGrp="1"/>
          </p:cNvSpPr>
          <p:nvPr>
            <p:ph type="title"/>
          </p:nvPr>
        </p:nvSpPr>
        <p:spPr>
          <a:xfrm>
            <a:off x="2963429" y="730250"/>
            <a:ext cx="18457143" cy="2243407"/>
          </a:xfrm>
          <a:prstGeom prst="rect">
            <a:avLst/>
          </a:prstGeom>
        </p:spPr>
        <p:txBody>
          <a:bodyPr/>
          <a:lstStyle>
            <a:lvl1pPr>
              <a:defRPr>
                <a:solidFill>
                  <a:schemeClr val="accent2"/>
                </a:solidFill>
              </a:defRPr>
            </a:lvl1pPr>
          </a:lstStyle>
          <a:p>
            <a:r>
              <a:t>Title Text</a:t>
            </a:r>
          </a:p>
        </p:txBody>
      </p:sp>
      <p:sp>
        <p:nvSpPr>
          <p:cNvPr id="1751" name="Straight Connector 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Quotes | Big Ideas">
    <p:bg>
      <p:bgPr>
        <a:solidFill>
          <a:schemeClr val="accent2"/>
        </a:solidFill>
        <a:effectLst/>
      </p:bgPr>
    </p:bg>
    <p:spTree>
      <p:nvGrpSpPr>
        <p:cNvPr id="1" name=""/>
        <p:cNvGrpSpPr/>
        <p:nvPr/>
      </p:nvGrpSpPr>
      <p:grpSpPr>
        <a:xfrm>
          <a:off x="0" y="0"/>
          <a:ext cx="0" cy="0"/>
          <a:chOff x="0" y="0"/>
          <a:chExt cx="0" cy="0"/>
        </a:xfrm>
      </p:grpSpPr>
      <p:sp>
        <p:nvSpPr>
          <p:cNvPr id="1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59" name="Body Level One…"/>
          <p:cNvSpPr txBox="1">
            <a:spLocks noGrp="1"/>
          </p:cNvSpPr>
          <p:nvPr>
            <p:ph type="body" idx="1"/>
          </p:nvPr>
        </p:nvSpPr>
        <p:spPr>
          <a:xfrm>
            <a:off x="2381869" y="2263775"/>
            <a:ext cx="19451943" cy="9144001"/>
          </a:xfrm>
          <a:prstGeom prst="rect">
            <a:avLst/>
          </a:prstGeom>
        </p:spPr>
        <p:txBody>
          <a:bodyPr anchor="ctr"/>
          <a:lstStyle>
            <a:lvl1pPr algn="ctr">
              <a:defRPr sz="8800" b="1">
                <a:solidFill>
                  <a:srgbClr val="F2F2F2"/>
                </a:solidFill>
                <a:latin typeface="Franklin Gothic Medium"/>
                <a:ea typeface="Franklin Gothic Medium"/>
                <a:cs typeface="Franklin Gothic Medium"/>
                <a:sym typeface="Franklin Gothic Medium"/>
              </a:defRPr>
            </a:lvl1pPr>
            <a:lvl2pPr algn="ctr">
              <a:defRPr sz="8800" b="1">
                <a:solidFill>
                  <a:srgbClr val="F2F2F2"/>
                </a:solidFill>
                <a:latin typeface="Franklin Gothic Medium"/>
                <a:ea typeface="Franklin Gothic Medium"/>
                <a:cs typeface="Franklin Gothic Medium"/>
                <a:sym typeface="Franklin Gothic Medium"/>
              </a:defRPr>
            </a:lvl2pPr>
            <a:lvl3pPr algn="ctr">
              <a:defRPr sz="8800" b="1">
                <a:solidFill>
                  <a:srgbClr val="F2F2F2"/>
                </a:solidFill>
                <a:latin typeface="Franklin Gothic Medium"/>
                <a:ea typeface="Franklin Gothic Medium"/>
                <a:cs typeface="Franklin Gothic Medium"/>
                <a:sym typeface="Franklin Gothic Medium"/>
              </a:defRPr>
            </a:lvl3pPr>
            <a:lvl4pPr algn="ctr">
              <a:defRPr sz="8800" b="1">
                <a:solidFill>
                  <a:srgbClr val="F2F2F2"/>
                </a:solidFill>
                <a:latin typeface="Franklin Gothic Medium"/>
                <a:ea typeface="Franklin Gothic Medium"/>
                <a:cs typeface="Franklin Gothic Medium"/>
                <a:sym typeface="Franklin Gothic Medium"/>
              </a:defRPr>
            </a:lvl4pPr>
            <a:lvl5pPr algn="ctr">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60" name="TextBox 4"/>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761" name="Rectangle 5"/>
          <p:cNvSpPr/>
          <p:nvPr/>
        </p:nvSpPr>
        <p:spPr>
          <a:xfrm>
            <a:off x="860836" y="11905132"/>
            <a:ext cx="1936881" cy="1810871"/>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pic>
        <p:nvPicPr>
          <p:cNvPr id="1762"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3 content areas">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1" name="Body Level One…"/>
          <p:cNvSpPr txBox="1">
            <a:spLocks noGrp="1"/>
          </p:cNvSpPr>
          <p:nvPr>
            <p:ph type="body" sz="quarter" idx="1"/>
          </p:nvPr>
        </p:nvSpPr>
        <p:spPr>
          <a:xfrm>
            <a:off x="2965757" y="4114801"/>
            <a:ext cx="5187189" cy="5100451"/>
          </a:xfrm>
          <a:prstGeom prst="rect">
            <a:avLst/>
          </a:prstGeom>
        </p:spPr>
        <p:txBody>
          <a:bodyPr anchor="ctr"/>
          <a:lstStyle>
            <a:lvl1pPr algn="ctr">
              <a:lnSpc>
                <a:spcPct val="100000"/>
              </a:lnSpc>
              <a:defRPr sz="4000" b="1">
                <a:latin typeface="Franklin Gothic Medium"/>
                <a:ea typeface="Franklin Gothic Medium"/>
                <a:cs typeface="Franklin Gothic Medium"/>
                <a:sym typeface="Franklin Gothic Medium"/>
              </a:defRPr>
            </a:lvl1pPr>
            <a:lvl2pPr algn="ctr">
              <a:lnSpc>
                <a:spcPct val="100000"/>
              </a:lnSpc>
              <a:defRPr sz="4000" b="1">
                <a:latin typeface="Franklin Gothic Medium"/>
                <a:ea typeface="Franklin Gothic Medium"/>
                <a:cs typeface="Franklin Gothic Medium"/>
                <a:sym typeface="Franklin Gothic Medium"/>
              </a:defRPr>
            </a:lvl2pPr>
            <a:lvl3pPr algn="ctr">
              <a:lnSpc>
                <a:spcPct val="100000"/>
              </a:lnSpc>
              <a:defRPr sz="4000" b="1">
                <a:latin typeface="Franklin Gothic Medium"/>
                <a:ea typeface="Franklin Gothic Medium"/>
                <a:cs typeface="Franklin Gothic Medium"/>
                <a:sym typeface="Franklin Gothic Medium"/>
              </a:defRPr>
            </a:lvl3pPr>
            <a:lvl4pPr algn="ctr">
              <a:lnSpc>
                <a:spcPct val="100000"/>
              </a:lnSpc>
              <a:defRPr sz="4000" b="1">
                <a:latin typeface="Franklin Gothic Medium"/>
                <a:ea typeface="Franklin Gothic Medium"/>
                <a:cs typeface="Franklin Gothic Medium"/>
                <a:sym typeface="Franklin Gothic Medium"/>
              </a:defRPr>
            </a:lvl4pPr>
            <a:lvl5pPr algn="ctr">
              <a:lnSpc>
                <a:spcPct val="100000"/>
              </a:lnSpc>
              <a:defRPr sz="40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62" name="Straight Connector 10"/>
          <p:cNvSpPr/>
          <p:nvPr/>
        </p:nvSpPr>
        <p:spPr>
          <a:xfrm>
            <a:off x="2965937" y="9215249"/>
            <a:ext cx="5189201" cy="1"/>
          </a:xfrm>
          <a:prstGeom prst="line">
            <a:avLst/>
          </a:prstGeom>
          <a:ln w="50800">
            <a:solidFill>
              <a:srgbClr val="404040"/>
            </a:solidFill>
            <a:miter/>
          </a:ln>
        </p:spPr>
        <p:txBody>
          <a:bodyPr tIns="91439" bIns="91439"/>
          <a:lstStyle/>
          <a:p>
            <a:endParaRPr/>
          </a:p>
        </p:txBody>
      </p:sp>
      <p:sp>
        <p:nvSpPr>
          <p:cNvPr id="163" name="Straight Connector 14"/>
          <p:cNvSpPr/>
          <p:nvPr/>
        </p:nvSpPr>
        <p:spPr>
          <a:xfrm>
            <a:off x="9597396" y="9215249"/>
            <a:ext cx="5189201" cy="1"/>
          </a:xfrm>
          <a:prstGeom prst="line">
            <a:avLst/>
          </a:prstGeom>
          <a:ln w="50800">
            <a:solidFill>
              <a:srgbClr val="404040"/>
            </a:solidFill>
            <a:miter/>
          </a:ln>
        </p:spPr>
        <p:txBody>
          <a:bodyPr tIns="91439" bIns="91439"/>
          <a:lstStyle/>
          <a:p>
            <a:endParaRPr/>
          </a:p>
        </p:txBody>
      </p:sp>
      <p:sp>
        <p:nvSpPr>
          <p:cNvPr id="164" name="Straight Connector 15"/>
          <p:cNvSpPr/>
          <p:nvPr/>
        </p:nvSpPr>
        <p:spPr>
          <a:xfrm>
            <a:off x="16226711" y="9215249"/>
            <a:ext cx="5189201" cy="1"/>
          </a:xfrm>
          <a:prstGeom prst="line">
            <a:avLst/>
          </a:prstGeom>
          <a:ln w="50800">
            <a:solidFill>
              <a:srgbClr val="404040"/>
            </a:solidFill>
            <a:miter/>
          </a:ln>
        </p:spPr>
        <p:txBody>
          <a:bodyPr tIns="91439" bIns="91439"/>
          <a:lstStyle/>
          <a:p>
            <a:endParaRPr/>
          </a:p>
        </p:txBody>
      </p:sp>
      <p:sp>
        <p:nvSpPr>
          <p:cNvPr id="165"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66"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 copy, centered">
    <p:bg>
      <p:bgPr>
        <a:solidFill>
          <a:schemeClr val="accent2"/>
        </a:solidFill>
        <a:effectLst/>
      </p:bgPr>
    </p:bg>
    <p:spTree>
      <p:nvGrpSpPr>
        <p:cNvPr id="1" name=""/>
        <p:cNvGrpSpPr/>
        <p:nvPr/>
      </p:nvGrpSpPr>
      <p:grpSpPr>
        <a:xfrm>
          <a:off x="0" y="0"/>
          <a:ext cx="0" cy="0"/>
          <a:chOff x="0" y="0"/>
          <a:chExt cx="0" cy="0"/>
        </a:xfrm>
      </p:grpSpPr>
      <p:sp>
        <p:nvSpPr>
          <p:cNvPr id="1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70" name="Body Level One…"/>
          <p:cNvSpPr txBox="1">
            <a:spLocks noGrp="1"/>
          </p:cNvSpPr>
          <p:nvPr>
            <p:ph type="body" sz="quarter" idx="1"/>
          </p:nvPr>
        </p:nvSpPr>
        <p:spPr>
          <a:xfrm>
            <a:off x="2492545" y="4211654"/>
            <a:ext cx="19451943" cy="2970377"/>
          </a:xfrm>
          <a:prstGeom prst="rect">
            <a:avLst/>
          </a:prstGeom>
        </p:spPr>
        <p:txBody>
          <a:bodyPr anchor="b"/>
          <a:lstStyle>
            <a:lvl1pPr algn="ctr">
              <a:defRPr sz="6400" b="1">
                <a:solidFill>
                  <a:srgbClr val="F2F2F2"/>
                </a:solidFill>
                <a:latin typeface="Franklin Gothic Medium"/>
                <a:ea typeface="Franklin Gothic Medium"/>
                <a:cs typeface="Franklin Gothic Medium"/>
                <a:sym typeface="Franklin Gothic Medium"/>
              </a:defRPr>
            </a:lvl1pPr>
            <a:lvl2pPr algn="ctr">
              <a:defRPr sz="6400" b="1">
                <a:solidFill>
                  <a:srgbClr val="F2F2F2"/>
                </a:solidFill>
                <a:latin typeface="Franklin Gothic Medium"/>
                <a:ea typeface="Franklin Gothic Medium"/>
                <a:cs typeface="Franklin Gothic Medium"/>
                <a:sym typeface="Franklin Gothic Medium"/>
              </a:defRPr>
            </a:lvl2pPr>
            <a:lvl3pPr algn="ctr">
              <a:defRPr sz="6400" b="1">
                <a:solidFill>
                  <a:srgbClr val="F2F2F2"/>
                </a:solidFill>
                <a:latin typeface="Franklin Gothic Medium"/>
                <a:ea typeface="Franklin Gothic Medium"/>
                <a:cs typeface="Franklin Gothic Medium"/>
                <a:sym typeface="Franklin Gothic Medium"/>
              </a:defRPr>
            </a:lvl3pPr>
            <a:lvl4pPr algn="ctr">
              <a:defRPr sz="6400" b="1">
                <a:solidFill>
                  <a:srgbClr val="F2F2F2"/>
                </a:solidFill>
                <a:latin typeface="Franklin Gothic Medium"/>
                <a:ea typeface="Franklin Gothic Medium"/>
                <a:cs typeface="Franklin Gothic Medium"/>
                <a:sym typeface="Franklin Gothic Medium"/>
              </a:defRPr>
            </a:lvl4pPr>
            <a:lvl5pPr algn="ctr">
              <a:defRPr sz="64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71" name="Text Placeholder 8"/>
          <p:cNvSpPr>
            <a:spLocks noGrp="1"/>
          </p:cNvSpPr>
          <p:nvPr>
            <p:ph type="body" sz="quarter" idx="13"/>
          </p:nvPr>
        </p:nvSpPr>
        <p:spPr>
          <a:xfrm>
            <a:off x="6748157" y="8175628"/>
            <a:ext cx="10940726" cy="3902072"/>
          </a:xfrm>
          <a:prstGeom prst="rect">
            <a:avLst/>
          </a:prstGeom>
          <a:ln w="12700"/>
        </p:spPr>
        <p:txBody>
          <a:bodyPr lIns="0" tIns="0" rIns="0" bIns="0"/>
          <a:lstStyle/>
          <a:p>
            <a:pPr algn="ctr">
              <a:lnSpc>
                <a:spcPct val="150000"/>
              </a:lnSpc>
              <a:defRPr sz="4000">
                <a:solidFill>
                  <a:srgbClr val="F2F2F2"/>
                </a:solidFill>
              </a:defRPr>
            </a:pPr>
            <a:endParaRPr/>
          </a:p>
        </p:txBody>
      </p:sp>
      <p:sp>
        <p:nvSpPr>
          <p:cNvPr id="1772"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773" name="Straight Connector 10"/>
          <p:cNvSpPr/>
          <p:nvPr/>
        </p:nvSpPr>
        <p:spPr>
          <a:xfrm>
            <a:off x="9445718" y="7662032"/>
            <a:ext cx="5421311" cy="1"/>
          </a:xfrm>
          <a:prstGeom prst="line">
            <a:avLst/>
          </a:prstGeom>
          <a:ln w="50800">
            <a:solidFill>
              <a:srgbClr val="FFFFFF"/>
            </a:solidFill>
            <a:miter/>
          </a:ln>
        </p:spPr>
        <p:txBody>
          <a:bodyPr tIns="91439" bIns="91439"/>
          <a:lstStyle/>
          <a:p>
            <a:endParaRPr/>
          </a:p>
        </p:txBody>
      </p:sp>
      <p:sp>
        <p:nvSpPr>
          <p:cNvPr id="1774" name="Rectangle 7"/>
          <p:cNvSpPr/>
          <p:nvPr/>
        </p:nvSpPr>
        <p:spPr>
          <a:xfrm>
            <a:off x="860836" y="11905132"/>
            <a:ext cx="1936881" cy="1810871"/>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pic>
        <p:nvPicPr>
          <p:cNvPr id="1775" name="Picture 11" descr="Picture 11"/>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Quotes | Big Ideas 2">
    <p:bg>
      <p:bgPr>
        <a:solidFill>
          <a:schemeClr val="accent2"/>
        </a:solidFill>
        <a:effectLst/>
      </p:bgPr>
    </p:bg>
    <p:spTree>
      <p:nvGrpSpPr>
        <p:cNvPr id="1" name=""/>
        <p:cNvGrpSpPr/>
        <p:nvPr/>
      </p:nvGrpSpPr>
      <p:grpSpPr>
        <a:xfrm>
          <a:off x="0" y="0"/>
          <a:ext cx="0" cy="0"/>
          <a:chOff x="0" y="0"/>
          <a:chExt cx="0" cy="0"/>
        </a:xfrm>
      </p:grpSpPr>
      <p:sp>
        <p:nvSpPr>
          <p:cNvPr id="1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83" name="Body Level One…"/>
          <p:cNvSpPr txBox="1">
            <a:spLocks noGrp="1"/>
          </p:cNvSpPr>
          <p:nvPr>
            <p:ph type="body" idx="1"/>
          </p:nvPr>
        </p:nvSpPr>
        <p:spPr>
          <a:xfrm>
            <a:off x="2381869" y="2263775"/>
            <a:ext cx="19451943" cy="9144001"/>
          </a:xfrm>
          <a:prstGeom prst="rect">
            <a:avLst/>
          </a:prstGeom>
        </p:spPr>
        <p:txBody>
          <a:bodyPr anchor="ctr"/>
          <a:lstStyle>
            <a:lvl1pPr algn="ctr">
              <a:lnSpc>
                <a:spcPct val="100000"/>
              </a:lnSpc>
              <a:defRPr sz="8800" b="1">
                <a:solidFill>
                  <a:srgbClr val="F2F2F2"/>
                </a:solidFill>
                <a:latin typeface="Franklin Gothic Medium"/>
                <a:ea typeface="Franklin Gothic Medium"/>
                <a:cs typeface="Franklin Gothic Medium"/>
                <a:sym typeface="Franklin Gothic Medium"/>
              </a:defRPr>
            </a:lvl1pPr>
            <a:lvl2pPr algn="ctr">
              <a:lnSpc>
                <a:spcPct val="100000"/>
              </a:lnSpc>
              <a:defRPr sz="8800" b="1">
                <a:solidFill>
                  <a:srgbClr val="F2F2F2"/>
                </a:solidFill>
                <a:latin typeface="Franklin Gothic Medium"/>
                <a:ea typeface="Franklin Gothic Medium"/>
                <a:cs typeface="Franklin Gothic Medium"/>
                <a:sym typeface="Franklin Gothic Medium"/>
              </a:defRPr>
            </a:lvl2pPr>
            <a:lvl3pPr algn="ctr">
              <a:lnSpc>
                <a:spcPct val="100000"/>
              </a:lnSpc>
              <a:defRPr sz="8800" b="1">
                <a:solidFill>
                  <a:srgbClr val="F2F2F2"/>
                </a:solidFill>
                <a:latin typeface="Franklin Gothic Medium"/>
                <a:ea typeface="Franklin Gothic Medium"/>
                <a:cs typeface="Franklin Gothic Medium"/>
                <a:sym typeface="Franklin Gothic Medium"/>
              </a:defRPr>
            </a:lvl3pPr>
            <a:lvl4pPr algn="ctr">
              <a:lnSpc>
                <a:spcPct val="100000"/>
              </a:lnSpc>
              <a:defRPr sz="8800" b="1">
                <a:solidFill>
                  <a:srgbClr val="F2F2F2"/>
                </a:solidFill>
                <a:latin typeface="Franklin Gothic Medium"/>
                <a:ea typeface="Franklin Gothic Medium"/>
                <a:cs typeface="Franklin Gothic Medium"/>
                <a:sym typeface="Franklin Gothic Medium"/>
              </a:defRPr>
            </a:lvl4pPr>
            <a:lvl5pPr algn="ctr">
              <a:lnSpc>
                <a:spcPct val="100000"/>
              </a:lnSpc>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84"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785" name="Rectangle 15"/>
          <p:cNvSpPr/>
          <p:nvPr/>
        </p:nvSpPr>
        <p:spPr>
          <a:xfrm>
            <a:off x="860836" y="11905132"/>
            <a:ext cx="1936881" cy="1810871"/>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pic>
        <p:nvPicPr>
          <p:cNvPr id="1786" name="Picture 6" descr="Picture 6"/>
          <p:cNvPicPr>
            <a:picLocks noChangeAspect="1"/>
          </p:cNvPicPr>
          <p:nvPr/>
        </p:nvPicPr>
        <p:blipFill>
          <a:blip r:embed="rId2">
            <a:alphaModFix amt="20000"/>
            <a:extLst/>
          </a:blip>
          <a:stretch>
            <a:fillRect/>
          </a:stretch>
        </p:blipFill>
        <p:spPr>
          <a:xfrm>
            <a:off x="107601" y="7848082"/>
            <a:ext cx="24428617" cy="5867920"/>
          </a:xfrm>
          <a:prstGeom prst="rect">
            <a:avLst/>
          </a:prstGeom>
          <a:ln w="12700">
            <a:miter lim="400000"/>
          </a:ln>
        </p:spPr>
      </p:pic>
      <p:pic>
        <p:nvPicPr>
          <p:cNvPr id="1787" name="Picture 8" descr="Picture 8"/>
          <p:cNvPicPr>
            <a:picLocks noChangeAspect="1"/>
          </p:cNvPicPr>
          <p:nvPr/>
        </p:nvPicPr>
        <p:blipFill>
          <a:blip r:embed="rId3">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 two context boxes with divider">
    <p:spTree>
      <p:nvGrpSpPr>
        <p:cNvPr id="1" name=""/>
        <p:cNvGrpSpPr/>
        <p:nvPr/>
      </p:nvGrpSpPr>
      <p:grpSpPr>
        <a:xfrm>
          <a:off x="0" y="0"/>
          <a:ext cx="0" cy="0"/>
          <a:chOff x="0" y="0"/>
          <a:chExt cx="0" cy="0"/>
        </a:xfrm>
      </p:grpSpPr>
      <p:sp>
        <p:nvSpPr>
          <p:cNvPr id="17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95" name="Straight Connector 12"/>
          <p:cNvSpPr/>
          <p:nvPr/>
        </p:nvSpPr>
        <p:spPr>
          <a:xfrm flipH="1">
            <a:off x="12200624" y="4114799"/>
            <a:ext cx="4549" cy="7169201"/>
          </a:xfrm>
          <a:prstGeom prst="line">
            <a:avLst/>
          </a:prstGeom>
          <a:ln w="50800">
            <a:solidFill>
              <a:srgbClr val="404040"/>
            </a:solidFill>
            <a:miter/>
          </a:ln>
        </p:spPr>
        <p:txBody>
          <a:bodyPr tIns="91439" bIns="91439"/>
          <a:lstStyle/>
          <a:p>
            <a:endParaRPr/>
          </a:p>
        </p:txBody>
      </p:sp>
      <p:sp>
        <p:nvSpPr>
          <p:cNvPr id="1796" name="Body Level One…"/>
          <p:cNvSpPr txBox="1">
            <a:spLocks noGrp="1"/>
          </p:cNvSpPr>
          <p:nvPr>
            <p:ph type="body" sz="quarter" idx="1"/>
          </p:nvPr>
        </p:nvSpPr>
        <p:spPr>
          <a:xfrm>
            <a:off x="2963429" y="4114991"/>
            <a:ext cx="8253594" cy="7168961"/>
          </a:xfrm>
          <a:prstGeom prst="rect">
            <a:avLst/>
          </a:prstGeom>
        </p:spPr>
        <p:txBody>
          <a:bodyPr anchor="ctr"/>
          <a:lstStyle>
            <a:lvl1pPr algn="ctr">
              <a:lnSpc>
                <a:spcPct val="100000"/>
              </a:lnSpc>
              <a:defRPr b="1">
                <a:solidFill>
                  <a:srgbClr val="838383"/>
                </a:solidFill>
                <a:latin typeface="Franklin Gothic Medium"/>
                <a:ea typeface="Franklin Gothic Medium"/>
                <a:cs typeface="Franklin Gothic Medium"/>
                <a:sym typeface="Franklin Gothic Medium"/>
              </a:defRPr>
            </a:lvl1pPr>
            <a:lvl2pPr algn="ctr">
              <a:lnSpc>
                <a:spcPct val="100000"/>
              </a:lnSpc>
              <a:defRPr b="1">
                <a:solidFill>
                  <a:srgbClr val="838383"/>
                </a:solidFill>
                <a:latin typeface="Franklin Gothic Medium"/>
                <a:ea typeface="Franklin Gothic Medium"/>
                <a:cs typeface="Franklin Gothic Medium"/>
                <a:sym typeface="Franklin Gothic Medium"/>
              </a:defRPr>
            </a:lvl2pPr>
            <a:lvl3pPr algn="ctr">
              <a:lnSpc>
                <a:spcPct val="100000"/>
              </a:lnSpc>
              <a:defRPr b="1">
                <a:solidFill>
                  <a:srgbClr val="838383"/>
                </a:solidFill>
                <a:latin typeface="Franklin Gothic Medium"/>
                <a:ea typeface="Franklin Gothic Medium"/>
                <a:cs typeface="Franklin Gothic Medium"/>
                <a:sym typeface="Franklin Gothic Medium"/>
              </a:defRPr>
            </a:lvl3pPr>
            <a:lvl4pPr algn="ctr">
              <a:lnSpc>
                <a:spcPct val="100000"/>
              </a:lnSpc>
              <a:defRPr b="1">
                <a:solidFill>
                  <a:srgbClr val="838383"/>
                </a:solidFill>
                <a:latin typeface="Franklin Gothic Medium"/>
                <a:ea typeface="Franklin Gothic Medium"/>
                <a:cs typeface="Franklin Gothic Medium"/>
                <a:sym typeface="Franklin Gothic Medium"/>
              </a:defRPr>
            </a:lvl4pPr>
            <a:lvl5pPr algn="ctr">
              <a:lnSpc>
                <a:spcPct val="100000"/>
              </a:lnSpc>
              <a:defRPr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97"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798" name="Straight Connector 22"/>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2 content areas with title boxes">
    <p:spTree>
      <p:nvGrpSpPr>
        <p:cNvPr id="1" name=""/>
        <p:cNvGrpSpPr/>
        <p:nvPr/>
      </p:nvGrpSpPr>
      <p:grpSpPr>
        <a:xfrm>
          <a:off x="0" y="0"/>
          <a:ext cx="0" cy="0"/>
          <a:chOff x="0" y="0"/>
          <a:chExt cx="0" cy="0"/>
        </a:xfrm>
      </p:grpSpPr>
      <p:sp>
        <p:nvSpPr>
          <p:cNvPr id="18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06" name="Body Level One…"/>
          <p:cNvSpPr txBox="1">
            <a:spLocks noGrp="1"/>
          </p:cNvSpPr>
          <p:nvPr>
            <p:ph type="body" sz="quarter" idx="1"/>
          </p:nvPr>
        </p:nvSpPr>
        <p:spPr>
          <a:xfrm>
            <a:off x="2963431" y="4114801"/>
            <a:ext cx="8253832" cy="1335743"/>
          </a:xfrm>
          <a:prstGeom prst="rect">
            <a:avLst/>
          </a:prstGeom>
          <a:solidFill>
            <a:schemeClr val="accent2"/>
          </a:solidFill>
        </p:spPr>
        <p:txBody>
          <a:bodyPr anchor="ctr"/>
          <a:lstStyle>
            <a:lvl1pPr algn="ctr">
              <a:defRPr sz="3600" b="1">
                <a:solidFill>
                  <a:srgbClr val="FFFFFF"/>
                </a:solidFill>
                <a:latin typeface="Franklin Gothic Medium"/>
                <a:ea typeface="Franklin Gothic Medium"/>
                <a:cs typeface="Franklin Gothic Medium"/>
                <a:sym typeface="Franklin Gothic Medium"/>
              </a:defRPr>
            </a:lvl1pPr>
            <a:lvl2pPr algn="ctr">
              <a:defRPr sz="3600" b="1">
                <a:solidFill>
                  <a:srgbClr val="FFFFFF"/>
                </a:solidFill>
                <a:latin typeface="Franklin Gothic Medium"/>
                <a:ea typeface="Franklin Gothic Medium"/>
                <a:cs typeface="Franklin Gothic Medium"/>
                <a:sym typeface="Franklin Gothic Medium"/>
              </a:defRPr>
            </a:lvl2pPr>
            <a:lvl3pPr algn="ctr">
              <a:defRPr sz="3600" b="1">
                <a:solidFill>
                  <a:srgbClr val="FFFFFF"/>
                </a:solidFill>
                <a:latin typeface="Franklin Gothic Medium"/>
                <a:ea typeface="Franklin Gothic Medium"/>
                <a:cs typeface="Franklin Gothic Medium"/>
                <a:sym typeface="Franklin Gothic Medium"/>
              </a:defRPr>
            </a:lvl3pPr>
            <a:lvl4pPr algn="ctr">
              <a:defRPr sz="3600" b="1">
                <a:solidFill>
                  <a:srgbClr val="FFFFFF"/>
                </a:solidFill>
                <a:latin typeface="Franklin Gothic Medium"/>
                <a:ea typeface="Franklin Gothic Medium"/>
                <a:cs typeface="Franklin Gothic Medium"/>
                <a:sym typeface="Franklin Gothic Medium"/>
              </a:defRPr>
            </a:lvl4pPr>
            <a:lvl5pPr algn="ctr">
              <a:defRPr sz="3600" b="1">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07" name="Text Placeholder 4"/>
          <p:cNvSpPr>
            <a:spLocks noGrp="1"/>
          </p:cNvSpPr>
          <p:nvPr>
            <p:ph type="body" sz="quarter" idx="13"/>
          </p:nvPr>
        </p:nvSpPr>
        <p:spPr>
          <a:xfrm>
            <a:off x="13183993" y="4114801"/>
            <a:ext cx="8236579" cy="1335743"/>
          </a:xfrm>
          <a:prstGeom prst="rect">
            <a:avLst/>
          </a:prstGeom>
          <a:solidFill>
            <a:schemeClr val="accent2"/>
          </a:solidFill>
        </p:spPr>
        <p:txBody>
          <a:bodyPr anchor="ctr"/>
          <a:lstStyle/>
          <a:p>
            <a:pPr algn="ctr">
              <a:defRPr sz="3600" b="1">
                <a:solidFill>
                  <a:srgbClr val="FFFFFF"/>
                </a:solidFill>
                <a:latin typeface="Franklin Gothic Medium"/>
                <a:ea typeface="Franklin Gothic Medium"/>
                <a:cs typeface="Franklin Gothic Medium"/>
                <a:sym typeface="Franklin Gothic Medium"/>
              </a:defRPr>
            </a:pPr>
            <a:endParaRPr/>
          </a:p>
        </p:txBody>
      </p:sp>
      <p:sp>
        <p:nvSpPr>
          <p:cNvPr id="1808" name="Text Placeholder 4"/>
          <p:cNvSpPr>
            <a:spLocks noGrp="1"/>
          </p:cNvSpPr>
          <p:nvPr>
            <p:ph type="body" sz="quarter" idx="14"/>
          </p:nvPr>
        </p:nvSpPr>
        <p:spPr>
          <a:xfrm>
            <a:off x="2963431" y="5724942"/>
            <a:ext cx="8253832" cy="5559058"/>
          </a:xfrm>
          <a:prstGeom prst="rect">
            <a:avLst/>
          </a:prstGeom>
        </p:spPr>
        <p:txBody>
          <a:bodyPr/>
          <a:lstStyle/>
          <a:p>
            <a:pPr algn="ctr">
              <a:defRPr sz="3200" b="1">
                <a:solidFill>
                  <a:srgbClr val="838383"/>
                </a:solidFill>
                <a:latin typeface="Franklin Gothic Medium"/>
                <a:ea typeface="Franklin Gothic Medium"/>
                <a:cs typeface="Franklin Gothic Medium"/>
                <a:sym typeface="Franklin Gothic Medium"/>
              </a:defRPr>
            </a:pPr>
            <a:endParaRPr/>
          </a:p>
        </p:txBody>
      </p:sp>
      <p:sp>
        <p:nvSpPr>
          <p:cNvPr id="1809" name="Text Placeholder 4"/>
          <p:cNvSpPr>
            <a:spLocks noGrp="1"/>
          </p:cNvSpPr>
          <p:nvPr>
            <p:ph type="body" sz="quarter" idx="15"/>
          </p:nvPr>
        </p:nvSpPr>
        <p:spPr>
          <a:xfrm>
            <a:off x="13183993" y="5724943"/>
            <a:ext cx="8236579" cy="5559059"/>
          </a:xfrm>
          <a:prstGeom prst="rect">
            <a:avLst/>
          </a:prstGeom>
        </p:spPr>
        <p:txBody>
          <a:bodyPr/>
          <a:lstStyle/>
          <a:p>
            <a:pPr algn="ctr">
              <a:defRPr sz="3200" b="1">
                <a:solidFill>
                  <a:srgbClr val="838383"/>
                </a:solidFill>
                <a:latin typeface="Franklin Gothic Medium"/>
                <a:ea typeface="Franklin Gothic Medium"/>
                <a:cs typeface="Franklin Gothic Medium"/>
                <a:sym typeface="Franklin Gothic Medium"/>
              </a:defRPr>
            </a:pPr>
            <a:endParaRPr/>
          </a:p>
        </p:txBody>
      </p:sp>
      <p:sp>
        <p:nvSpPr>
          <p:cNvPr id="1810"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11" name="Straight Connector 13"/>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3 content areas">
    <p:spTree>
      <p:nvGrpSpPr>
        <p:cNvPr id="1" name=""/>
        <p:cNvGrpSpPr/>
        <p:nvPr/>
      </p:nvGrpSpPr>
      <p:grpSpPr>
        <a:xfrm>
          <a:off x="0" y="0"/>
          <a:ext cx="0" cy="0"/>
          <a:chOff x="0" y="0"/>
          <a:chExt cx="0" cy="0"/>
        </a:xfrm>
      </p:grpSpPr>
      <p:sp>
        <p:nvSpPr>
          <p:cNvPr id="1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19" name="Body Level One…"/>
          <p:cNvSpPr txBox="1">
            <a:spLocks noGrp="1"/>
          </p:cNvSpPr>
          <p:nvPr>
            <p:ph type="body" sz="quarter" idx="1"/>
          </p:nvPr>
        </p:nvSpPr>
        <p:spPr>
          <a:xfrm>
            <a:off x="2965757" y="4953000"/>
            <a:ext cx="5187189" cy="5203372"/>
          </a:xfrm>
          <a:prstGeom prst="rect">
            <a:avLst/>
          </a:prstGeom>
        </p:spPr>
        <p:txBody>
          <a:bodyPr anchor="ctr"/>
          <a:lstStyle>
            <a:lvl1pPr algn="ctr">
              <a:lnSpc>
                <a:spcPct val="100000"/>
              </a:lnSpc>
              <a:defRPr sz="4000" b="1">
                <a:solidFill>
                  <a:srgbClr val="838383"/>
                </a:solidFill>
                <a:latin typeface="Franklin Gothic Medium"/>
                <a:ea typeface="Franklin Gothic Medium"/>
                <a:cs typeface="Franklin Gothic Medium"/>
                <a:sym typeface="Franklin Gothic Medium"/>
              </a:defRPr>
            </a:lvl1pPr>
            <a:lvl2pPr algn="ctr">
              <a:lnSpc>
                <a:spcPct val="100000"/>
              </a:lnSpc>
              <a:defRPr sz="4000" b="1">
                <a:solidFill>
                  <a:srgbClr val="838383"/>
                </a:solidFill>
                <a:latin typeface="Franklin Gothic Medium"/>
                <a:ea typeface="Franklin Gothic Medium"/>
                <a:cs typeface="Franklin Gothic Medium"/>
                <a:sym typeface="Franklin Gothic Medium"/>
              </a:defRPr>
            </a:lvl2pPr>
            <a:lvl3pPr algn="ctr">
              <a:lnSpc>
                <a:spcPct val="100000"/>
              </a:lnSpc>
              <a:defRPr sz="4000" b="1">
                <a:solidFill>
                  <a:srgbClr val="838383"/>
                </a:solidFill>
                <a:latin typeface="Franklin Gothic Medium"/>
                <a:ea typeface="Franklin Gothic Medium"/>
                <a:cs typeface="Franklin Gothic Medium"/>
                <a:sym typeface="Franklin Gothic Medium"/>
              </a:defRPr>
            </a:lvl3pPr>
            <a:lvl4pPr algn="ctr">
              <a:lnSpc>
                <a:spcPct val="100000"/>
              </a:lnSpc>
              <a:defRPr sz="4000" b="1">
                <a:solidFill>
                  <a:srgbClr val="838383"/>
                </a:solidFill>
                <a:latin typeface="Franklin Gothic Medium"/>
                <a:ea typeface="Franklin Gothic Medium"/>
                <a:cs typeface="Franklin Gothic Medium"/>
                <a:sym typeface="Franklin Gothic Medium"/>
              </a:defRPr>
            </a:lvl4pPr>
            <a:lvl5pPr algn="ctr">
              <a:lnSpc>
                <a:spcPct val="100000"/>
              </a:lnSpc>
              <a:defRPr sz="40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20"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21"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822" name="Straight Connector 12"/>
          <p:cNvSpPr/>
          <p:nvPr/>
        </p:nvSpPr>
        <p:spPr>
          <a:xfrm flipH="1">
            <a:off x="8870135" y="4953000"/>
            <a:ext cx="6716" cy="5203373"/>
          </a:xfrm>
          <a:prstGeom prst="line">
            <a:avLst/>
          </a:prstGeom>
          <a:ln w="50800">
            <a:solidFill>
              <a:schemeClr val="accent2"/>
            </a:solidFill>
            <a:miter/>
          </a:ln>
        </p:spPr>
        <p:txBody>
          <a:bodyPr tIns="91439" bIns="91439"/>
          <a:lstStyle/>
          <a:p>
            <a:endParaRPr/>
          </a:p>
        </p:txBody>
      </p:sp>
      <p:sp>
        <p:nvSpPr>
          <p:cNvPr id="1823" name="Straight Connector 13"/>
          <p:cNvSpPr/>
          <p:nvPr/>
        </p:nvSpPr>
        <p:spPr>
          <a:xfrm flipH="1">
            <a:off x="15498237" y="4953000"/>
            <a:ext cx="6717" cy="5203373"/>
          </a:xfrm>
          <a:prstGeom prst="line">
            <a:avLst/>
          </a:prstGeom>
          <a:ln w="50800">
            <a:solidFill>
              <a:schemeClr val="accent2"/>
            </a:solidFill>
            <a:miter/>
          </a:ln>
        </p:spPr>
        <p:txBody>
          <a:bodyPr tIns="91439" bIns="91439"/>
          <a:lstStyle/>
          <a:p>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 content areas">
    <p:spTree>
      <p:nvGrpSpPr>
        <p:cNvPr id="1" name=""/>
        <p:cNvGrpSpPr/>
        <p:nvPr/>
      </p:nvGrpSpPr>
      <p:grpSpPr>
        <a:xfrm>
          <a:off x="0" y="0"/>
          <a:ext cx="0" cy="0"/>
          <a:chOff x="0" y="0"/>
          <a:chExt cx="0" cy="0"/>
        </a:xfrm>
      </p:grpSpPr>
      <p:sp>
        <p:nvSpPr>
          <p:cNvPr id="18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31" name="Body Level One…"/>
          <p:cNvSpPr txBox="1">
            <a:spLocks noGrp="1"/>
          </p:cNvSpPr>
          <p:nvPr>
            <p:ph type="body" sz="quarter" idx="1"/>
          </p:nvPr>
        </p:nvSpPr>
        <p:spPr>
          <a:xfrm>
            <a:off x="2965757" y="4114801"/>
            <a:ext cx="5187189" cy="5100451"/>
          </a:xfrm>
          <a:prstGeom prst="rect">
            <a:avLst/>
          </a:prstGeom>
        </p:spPr>
        <p:txBody>
          <a:bodyPr anchor="ctr"/>
          <a:lstStyle>
            <a:lvl1pPr algn="ctr">
              <a:lnSpc>
                <a:spcPct val="100000"/>
              </a:lnSpc>
              <a:defRPr sz="4000" b="1">
                <a:solidFill>
                  <a:srgbClr val="838383"/>
                </a:solidFill>
                <a:latin typeface="Franklin Gothic Medium"/>
                <a:ea typeface="Franklin Gothic Medium"/>
                <a:cs typeface="Franklin Gothic Medium"/>
                <a:sym typeface="Franklin Gothic Medium"/>
              </a:defRPr>
            </a:lvl1pPr>
            <a:lvl2pPr algn="ctr">
              <a:lnSpc>
                <a:spcPct val="100000"/>
              </a:lnSpc>
              <a:defRPr sz="4000" b="1">
                <a:solidFill>
                  <a:srgbClr val="838383"/>
                </a:solidFill>
                <a:latin typeface="Franklin Gothic Medium"/>
                <a:ea typeface="Franklin Gothic Medium"/>
                <a:cs typeface="Franklin Gothic Medium"/>
                <a:sym typeface="Franklin Gothic Medium"/>
              </a:defRPr>
            </a:lvl2pPr>
            <a:lvl3pPr algn="ctr">
              <a:lnSpc>
                <a:spcPct val="100000"/>
              </a:lnSpc>
              <a:defRPr sz="4000" b="1">
                <a:solidFill>
                  <a:srgbClr val="838383"/>
                </a:solidFill>
                <a:latin typeface="Franklin Gothic Medium"/>
                <a:ea typeface="Franklin Gothic Medium"/>
                <a:cs typeface="Franklin Gothic Medium"/>
                <a:sym typeface="Franklin Gothic Medium"/>
              </a:defRPr>
            </a:lvl3pPr>
            <a:lvl4pPr algn="ctr">
              <a:lnSpc>
                <a:spcPct val="100000"/>
              </a:lnSpc>
              <a:defRPr sz="4000" b="1">
                <a:solidFill>
                  <a:srgbClr val="838383"/>
                </a:solidFill>
                <a:latin typeface="Franklin Gothic Medium"/>
                <a:ea typeface="Franklin Gothic Medium"/>
                <a:cs typeface="Franklin Gothic Medium"/>
                <a:sym typeface="Franklin Gothic Medium"/>
              </a:defRPr>
            </a:lvl4pPr>
            <a:lvl5pPr algn="ctr">
              <a:lnSpc>
                <a:spcPct val="100000"/>
              </a:lnSpc>
              <a:defRPr sz="40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32" name="Straight Connector 10"/>
          <p:cNvSpPr/>
          <p:nvPr/>
        </p:nvSpPr>
        <p:spPr>
          <a:xfrm>
            <a:off x="2965937" y="9215249"/>
            <a:ext cx="5189201" cy="1"/>
          </a:xfrm>
          <a:prstGeom prst="line">
            <a:avLst/>
          </a:prstGeom>
          <a:ln w="50800">
            <a:solidFill>
              <a:schemeClr val="accent2"/>
            </a:solidFill>
            <a:miter/>
          </a:ln>
        </p:spPr>
        <p:txBody>
          <a:bodyPr tIns="91439" bIns="91439"/>
          <a:lstStyle/>
          <a:p>
            <a:endParaRPr/>
          </a:p>
        </p:txBody>
      </p:sp>
      <p:sp>
        <p:nvSpPr>
          <p:cNvPr id="1833" name="Straight Connector 14"/>
          <p:cNvSpPr/>
          <p:nvPr/>
        </p:nvSpPr>
        <p:spPr>
          <a:xfrm>
            <a:off x="9597396" y="9215249"/>
            <a:ext cx="5189201" cy="1"/>
          </a:xfrm>
          <a:prstGeom prst="line">
            <a:avLst/>
          </a:prstGeom>
          <a:ln w="50800">
            <a:solidFill>
              <a:schemeClr val="accent2"/>
            </a:solidFill>
            <a:miter/>
          </a:ln>
        </p:spPr>
        <p:txBody>
          <a:bodyPr tIns="91439" bIns="91439"/>
          <a:lstStyle/>
          <a:p>
            <a:endParaRPr/>
          </a:p>
        </p:txBody>
      </p:sp>
      <p:sp>
        <p:nvSpPr>
          <p:cNvPr id="1834" name="Straight Connector 15"/>
          <p:cNvSpPr/>
          <p:nvPr/>
        </p:nvSpPr>
        <p:spPr>
          <a:xfrm>
            <a:off x="16226711" y="9215249"/>
            <a:ext cx="5189201" cy="1"/>
          </a:xfrm>
          <a:prstGeom prst="line">
            <a:avLst/>
          </a:prstGeom>
          <a:ln w="50800">
            <a:solidFill>
              <a:schemeClr val="accent2"/>
            </a:solidFill>
            <a:miter/>
          </a:ln>
        </p:spPr>
        <p:txBody>
          <a:bodyPr tIns="91439" bIns="91439"/>
          <a:lstStyle/>
          <a:p>
            <a:endParaRPr/>
          </a:p>
        </p:txBody>
      </p:sp>
      <p:sp>
        <p:nvSpPr>
          <p:cNvPr id="1835"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36"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3 content areas">
    <p:spTree>
      <p:nvGrpSpPr>
        <p:cNvPr id="1" name=""/>
        <p:cNvGrpSpPr/>
        <p:nvPr/>
      </p:nvGrpSpPr>
      <p:grpSpPr>
        <a:xfrm>
          <a:off x="0" y="0"/>
          <a:ext cx="0" cy="0"/>
          <a:chOff x="0" y="0"/>
          <a:chExt cx="0" cy="0"/>
        </a:xfrm>
      </p:grpSpPr>
      <p:sp>
        <p:nvSpPr>
          <p:cNvPr id="18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44" name="Picture Placeholder 2"/>
          <p:cNvSpPr>
            <a:spLocks noGrp="1"/>
          </p:cNvSpPr>
          <p:nvPr>
            <p:ph type="pic" sz="quarter" idx="13"/>
          </p:nvPr>
        </p:nvSpPr>
        <p:spPr>
          <a:xfrm>
            <a:off x="2963431" y="4114801"/>
            <a:ext cx="5187189" cy="5073415"/>
          </a:xfrm>
          <a:prstGeom prst="rect">
            <a:avLst/>
          </a:prstGeom>
          <a:ln w="12700"/>
        </p:spPr>
        <p:txBody>
          <a:bodyPr lIns="91439" tIns="45719" rIns="91439" bIns="45719">
            <a:noAutofit/>
          </a:bodyPr>
          <a:lstStyle/>
          <a:p>
            <a:endParaRPr/>
          </a:p>
        </p:txBody>
      </p:sp>
      <p:sp>
        <p:nvSpPr>
          <p:cNvPr id="1845" name="Picture Placeholder 2"/>
          <p:cNvSpPr>
            <a:spLocks noGrp="1"/>
          </p:cNvSpPr>
          <p:nvPr>
            <p:ph type="pic" sz="quarter" idx="14"/>
          </p:nvPr>
        </p:nvSpPr>
        <p:spPr>
          <a:xfrm>
            <a:off x="9598407" y="4114801"/>
            <a:ext cx="5187189" cy="5073415"/>
          </a:xfrm>
          <a:prstGeom prst="rect">
            <a:avLst/>
          </a:prstGeom>
          <a:ln w="12700"/>
        </p:spPr>
        <p:txBody>
          <a:bodyPr lIns="91439" tIns="45719" rIns="91439" bIns="45719">
            <a:noAutofit/>
          </a:bodyPr>
          <a:lstStyle/>
          <a:p>
            <a:endParaRPr/>
          </a:p>
        </p:txBody>
      </p:sp>
      <p:sp>
        <p:nvSpPr>
          <p:cNvPr id="1846" name="Picture Placeholder 2"/>
          <p:cNvSpPr>
            <a:spLocks noGrp="1"/>
          </p:cNvSpPr>
          <p:nvPr>
            <p:ph type="pic" sz="quarter" idx="15"/>
          </p:nvPr>
        </p:nvSpPr>
        <p:spPr>
          <a:xfrm>
            <a:off x="16226530" y="4114801"/>
            <a:ext cx="5187189" cy="5073415"/>
          </a:xfrm>
          <a:prstGeom prst="rect">
            <a:avLst/>
          </a:prstGeom>
          <a:ln w="12700"/>
        </p:spPr>
        <p:txBody>
          <a:bodyPr lIns="91439" tIns="45719" rIns="91439" bIns="45719">
            <a:noAutofit/>
          </a:bodyPr>
          <a:lstStyle/>
          <a:p>
            <a:endParaRPr/>
          </a:p>
        </p:txBody>
      </p:sp>
      <p:sp>
        <p:nvSpPr>
          <p:cNvPr id="1847" name="Straight Connector 10"/>
          <p:cNvSpPr/>
          <p:nvPr/>
        </p:nvSpPr>
        <p:spPr>
          <a:xfrm>
            <a:off x="2965937" y="9215249"/>
            <a:ext cx="5189201" cy="1"/>
          </a:xfrm>
          <a:prstGeom prst="line">
            <a:avLst/>
          </a:prstGeom>
          <a:ln w="50800">
            <a:solidFill>
              <a:schemeClr val="accent2"/>
            </a:solidFill>
            <a:miter/>
          </a:ln>
        </p:spPr>
        <p:txBody>
          <a:bodyPr tIns="91439" bIns="91439"/>
          <a:lstStyle/>
          <a:p>
            <a:endParaRPr/>
          </a:p>
        </p:txBody>
      </p:sp>
      <p:sp>
        <p:nvSpPr>
          <p:cNvPr id="1848" name="Straight Connector 14"/>
          <p:cNvSpPr/>
          <p:nvPr/>
        </p:nvSpPr>
        <p:spPr>
          <a:xfrm>
            <a:off x="9597396" y="9215249"/>
            <a:ext cx="5189201" cy="1"/>
          </a:xfrm>
          <a:prstGeom prst="line">
            <a:avLst/>
          </a:prstGeom>
          <a:ln w="50800">
            <a:solidFill>
              <a:schemeClr val="accent2"/>
            </a:solidFill>
            <a:miter/>
          </a:ln>
        </p:spPr>
        <p:txBody>
          <a:bodyPr tIns="91439" bIns="91439"/>
          <a:lstStyle/>
          <a:p>
            <a:endParaRPr/>
          </a:p>
        </p:txBody>
      </p:sp>
      <p:sp>
        <p:nvSpPr>
          <p:cNvPr id="1849" name="Straight Connector 15"/>
          <p:cNvSpPr/>
          <p:nvPr/>
        </p:nvSpPr>
        <p:spPr>
          <a:xfrm>
            <a:off x="16226711" y="9215249"/>
            <a:ext cx="5189201" cy="1"/>
          </a:xfrm>
          <a:prstGeom prst="line">
            <a:avLst/>
          </a:prstGeom>
          <a:ln w="50800">
            <a:solidFill>
              <a:schemeClr val="accent2"/>
            </a:solidFill>
            <a:miter/>
          </a:ln>
        </p:spPr>
        <p:txBody>
          <a:bodyPr tIns="91439" bIns="91439"/>
          <a:lstStyle/>
          <a:p>
            <a:endParaRPr/>
          </a:p>
        </p:txBody>
      </p:sp>
      <p:sp>
        <p:nvSpPr>
          <p:cNvPr id="1850" name="Body Level One…"/>
          <p:cNvSpPr txBox="1">
            <a:spLocks noGrp="1"/>
          </p:cNvSpPr>
          <p:nvPr>
            <p:ph type="body" sz="quarter" idx="1"/>
          </p:nvPr>
        </p:nvSpPr>
        <p:spPr>
          <a:xfrm>
            <a:off x="2963431" y="9242286"/>
            <a:ext cx="5187189" cy="1263457"/>
          </a:xfrm>
          <a:prstGeom prst="rect">
            <a:avLst/>
          </a:prstGeom>
        </p:spPr>
        <p:txBody>
          <a:bodyPr anchor="ctr"/>
          <a:lstStyle>
            <a:lvl1pPr algn="ctr">
              <a:lnSpc>
                <a:spcPct val="100000"/>
              </a:lnSpc>
              <a:defRPr sz="3200" b="1">
                <a:solidFill>
                  <a:schemeClr val="accent2"/>
                </a:solidFill>
                <a:latin typeface="Franklin Gothic Medium"/>
                <a:ea typeface="Franklin Gothic Medium"/>
                <a:cs typeface="Franklin Gothic Medium"/>
                <a:sym typeface="Franklin Gothic Medium"/>
              </a:defRPr>
            </a:lvl1pPr>
            <a:lvl2pPr algn="ctr">
              <a:lnSpc>
                <a:spcPct val="100000"/>
              </a:lnSpc>
              <a:defRPr sz="3200" b="1">
                <a:solidFill>
                  <a:schemeClr val="accent2"/>
                </a:solidFill>
                <a:latin typeface="Franklin Gothic Medium"/>
                <a:ea typeface="Franklin Gothic Medium"/>
                <a:cs typeface="Franklin Gothic Medium"/>
                <a:sym typeface="Franklin Gothic Medium"/>
              </a:defRPr>
            </a:lvl2pPr>
            <a:lvl3pPr algn="ctr">
              <a:lnSpc>
                <a:spcPct val="100000"/>
              </a:lnSpc>
              <a:defRPr sz="3200" b="1">
                <a:solidFill>
                  <a:schemeClr val="accent2"/>
                </a:solidFill>
                <a:latin typeface="Franklin Gothic Medium"/>
                <a:ea typeface="Franklin Gothic Medium"/>
                <a:cs typeface="Franklin Gothic Medium"/>
                <a:sym typeface="Franklin Gothic Medium"/>
              </a:defRPr>
            </a:lvl3pPr>
            <a:lvl4pPr algn="ctr">
              <a:lnSpc>
                <a:spcPct val="100000"/>
              </a:lnSpc>
              <a:defRPr sz="3200" b="1">
                <a:solidFill>
                  <a:schemeClr val="accent2"/>
                </a:solidFill>
                <a:latin typeface="Franklin Gothic Medium"/>
                <a:ea typeface="Franklin Gothic Medium"/>
                <a:cs typeface="Franklin Gothic Medium"/>
                <a:sym typeface="Franklin Gothic Medium"/>
              </a:defRPr>
            </a:lvl4pPr>
            <a:lvl5pPr algn="ctr">
              <a:lnSpc>
                <a:spcPct val="100000"/>
              </a:lnSpc>
              <a:defRPr sz="3200" b="1">
                <a:solidFill>
                  <a:schemeClr val="accent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51"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52"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4 content areas">
    <p:spTree>
      <p:nvGrpSpPr>
        <p:cNvPr id="1" name=""/>
        <p:cNvGrpSpPr/>
        <p:nvPr/>
      </p:nvGrpSpPr>
      <p:grpSpPr>
        <a:xfrm>
          <a:off x="0" y="0"/>
          <a:ext cx="0" cy="0"/>
          <a:chOff x="0" y="0"/>
          <a:chExt cx="0" cy="0"/>
        </a:xfrm>
      </p:grpSpPr>
      <p:sp>
        <p:nvSpPr>
          <p:cNvPr id="18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60" name="Body Level One…"/>
          <p:cNvSpPr txBox="1">
            <a:spLocks noGrp="1"/>
          </p:cNvSpPr>
          <p:nvPr>
            <p:ph type="body" sz="quarter" idx="1"/>
          </p:nvPr>
        </p:nvSpPr>
        <p:spPr>
          <a:xfrm>
            <a:off x="2963429" y="4114800"/>
            <a:ext cx="4077353" cy="5109989"/>
          </a:xfrm>
          <a:prstGeom prst="rect">
            <a:avLst/>
          </a:prstGeom>
        </p:spPr>
        <p:txBody>
          <a:bodyPr anchor="ctr"/>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61" name="Straight Connector 10"/>
          <p:cNvSpPr/>
          <p:nvPr/>
        </p:nvSpPr>
        <p:spPr>
          <a:xfrm>
            <a:off x="2963429" y="9224788"/>
            <a:ext cx="4077353" cy="1"/>
          </a:xfrm>
          <a:prstGeom prst="line">
            <a:avLst/>
          </a:prstGeom>
          <a:ln w="50800">
            <a:solidFill>
              <a:schemeClr val="accent2"/>
            </a:solidFill>
            <a:miter/>
          </a:ln>
        </p:spPr>
        <p:txBody>
          <a:bodyPr tIns="91439" bIns="91439"/>
          <a:lstStyle/>
          <a:p>
            <a:endParaRPr/>
          </a:p>
        </p:txBody>
      </p:sp>
      <p:sp>
        <p:nvSpPr>
          <p:cNvPr id="1862" name="Straight Connector 13"/>
          <p:cNvSpPr/>
          <p:nvPr/>
        </p:nvSpPr>
        <p:spPr>
          <a:xfrm>
            <a:off x="7696865" y="9224788"/>
            <a:ext cx="4077353" cy="1"/>
          </a:xfrm>
          <a:prstGeom prst="line">
            <a:avLst/>
          </a:prstGeom>
          <a:ln w="50800">
            <a:solidFill>
              <a:schemeClr val="accent2"/>
            </a:solidFill>
            <a:miter/>
          </a:ln>
        </p:spPr>
        <p:txBody>
          <a:bodyPr tIns="91439" bIns="91439"/>
          <a:lstStyle/>
          <a:p>
            <a:endParaRPr/>
          </a:p>
        </p:txBody>
      </p:sp>
      <p:sp>
        <p:nvSpPr>
          <p:cNvPr id="1863" name="Straight Connector 14"/>
          <p:cNvSpPr/>
          <p:nvPr/>
        </p:nvSpPr>
        <p:spPr>
          <a:xfrm>
            <a:off x="12609786" y="9224788"/>
            <a:ext cx="4077353" cy="1"/>
          </a:xfrm>
          <a:prstGeom prst="line">
            <a:avLst/>
          </a:prstGeom>
          <a:ln w="50800">
            <a:solidFill>
              <a:schemeClr val="accent2"/>
            </a:solidFill>
            <a:miter/>
          </a:ln>
        </p:spPr>
        <p:txBody>
          <a:bodyPr tIns="91439" bIns="91439"/>
          <a:lstStyle/>
          <a:p>
            <a:endParaRPr/>
          </a:p>
        </p:txBody>
      </p:sp>
      <p:sp>
        <p:nvSpPr>
          <p:cNvPr id="1864" name="Straight Connector 15"/>
          <p:cNvSpPr/>
          <p:nvPr/>
        </p:nvSpPr>
        <p:spPr>
          <a:xfrm>
            <a:off x="17343222" y="9224788"/>
            <a:ext cx="4077352" cy="1"/>
          </a:xfrm>
          <a:prstGeom prst="line">
            <a:avLst/>
          </a:prstGeom>
          <a:ln w="50800">
            <a:solidFill>
              <a:schemeClr val="accent2"/>
            </a:solidFill>
            <a:miter/>
          </a:ln>
        </p:spPr>
        <p:txBody>
          <a:bodyPr tIns="91439" bIns="91439"/>
          <a:lstStyle/>
          <a:p>
            <a:endParaRPr/>
          </a:p>
        </p:txBody>
      </p:sp>
      <p:sp>
        <p:nvSpPr>
          <p:cNvPr id="1865"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66"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4 content areas">
    <p:spTree>
      <p:nvGrpSpPr>
        <p:cNvPr id="1" name=""/>
        <p:cNvGrpSpPr/>
        <p:nvPr/>
      </p:nvGrpSpPr>
      <p:grpSpPr>
        <a:xfrm>
          <a:off x="0" y="0"/>
          <a:ext cx="0" cy="0"/>
          <a:chOff x="0" y="0"/>
          <a:chExt cx="0" cy="0"/>
        </a:xfrm>
      </p:grpSpPr>
      <p:sp>
        <p:nvSpPr>
          <p:cNvPr id="18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74" name="Picture Placeholder 2"/>
          <p:cNvSpPr>
            <a:spLocks noGrp="1"/>
          </p:cNvSpPr>
          <p:nvPr>
            <p:ph type="pic" sz="quarter" idx="13"/>
          </p:nvPr>
        </p:nvSpPr>
        <p:spPr>
          <a:xfrm>
            <a:off x="2963428" y="4114800"/>
            <a:ext cx="4077354" cy="5100007"/>
          </a:xfrm>
          <a:prstGeom prst="rect">
            <a:avLst/>
          </a:prstGeom>
          <a:ln w="12700"/>
        </p:spPr>
        <p:txBody>
          <a:bodyPr lIns="91439" tIns="45719" rIns="91439" bIns="45719">
            <a:noAutofit/>
          </a:bodyPr>
          <a:lstStyle/>
          <a:p>
            <a:endParaRPr/>
          </a:p>
        </p:txBody>
      </p:sp>
      <p:sp>
        <p:nvSpPr>
          <p:cNvPr id="1875" name="Picture Placeholder 2"/>
          <p:cNvSpPr>
            <a:spLocks noGrp="1"/>
          </p:cNvSpPr>
          <p:nvPr>
            <p:ph type="pic" sz="quarter" idx="14"/>
          </p:nvPr>
        </p:nvSpPr>
        <p:spPr>
          <a:xfrm>
            <a:off x="7696864" y="4114798"/>
            <a:ext cx="4077355" cy="5100007"/>
          </a:xfrm>
          <a:prstGeom prst="rect">
            <a:avLst/>
          </a:prstGeom>
          <a:ln w="12700"/>
        </p:spPr>
        <p:txBody>
          <a:bodyPr lIns="91439" tIns="45719" rIns="91439" bIns="45719">
            <a:noAutofit/>
          </a:bodyPr>
          <a:lstStyle/>
          <a:p>
            <a:endParaRPr/>
          </a:p>
        </p:txBody>
      </p:sp>
      <p:sp>
        <p:nvSpPr>
          <p:cNvPr id="1876" name="Picture Placeholder 2"/>
          <p:cNvSpPr>
            <a:spLocks noGrp="1"/>
          </p:cNvSpPr>
          <p:nvPr>
            <p:ph type="pic" sz="quarter" idx="15"/>
          </p:nvPr>
        </p:nvSpPr>
        <p:spPr>
          <a:xfrm>
            <a:off x="12609783" y="4114798"/>
            <a:ext cx="4077355" cy="5100007"/>
          </a:xfrm>
          <a:prstGeom prst="rect">
            <a:avLst/>
          </a:prstGeom>
          <a:ln w="12700"/>
        </p:spPr>
        <p:txBody>
          <a:bodyPr lIns="91439" tIns="45719" rIns="91439" bIns="45719">
            <a:noAutofit/>
          </a:bodyPr>
          <a:lstStyle/>
          <a:p>
            <a:endParaRPr/>
          </a:p>
        </p:txBody>
      </p:sp>
      <p:sp>
        <p:nvSpPr>
          <p:cNvPr id="1877" name="Picture Placeholder 2"/>
          <p:cNvSpPr>
            <a:spLocks noGrp="1"/>
          </p:cNvSpPr>
          <p:nvPr>
            <p:ph type="pic" sz="quarter" idx="16"/>
          </p:nvPr>
        </p:nvSpPr>
        <p:spPr>
          <a:xfrm>
            <a:off x="17343217" y="4114796"/>
            <a:ext cx="4077355" cy="5100007"/>
          </a:xfrm>
          <a:prstGeom prst="rect">
            <a:avLst/>
          </a:prstGeom>
          <a:ln w="12700"/>
        </p:spPr>
        <p:txBody>
          <a:bodyPr lIns="91439" tIns="45719" rIns="91439" bIns="45719">
            <a:noAutofit/>
          </a:bodyPr>
          <a:lstStyle/>
          <a:p>
            <a:endParaRPr/>
          </a:p>
        </p:txBody>
      </p:sp>
      <p:sp>
        <p:nvSpPr>
          <p:cNvPr id="1878" name="Straight Connector 10"/>
          <p:cNvSpPr/>
          <p:nvPr/>
        </p:nvSpPr>
        <p:spPr>
          <a:xfrm>
            <a:off x="2963429" y="9224788"/>
            <a:ext cx="4077353" cy="1"/>
          </a:xfrm>
          <a:prstGeom prst="line">
            <a:avLst/>
          </a:prstGeom>
          <a:ln w="50800">
            <a:solidFill>
              <a:schemeClr val="accent2"/>
            </a:solidFill>
            <a:miter/>
          </a:ln>
        </p:spPr>
        <p:txBody>
          <a:bodyPr tIns="91439" bIns="91439"/>
          <a:lstStyle/>
          <a:p>
            <a:endParaRPr/>
          </a:p>
        </p:txBody>
      </p:sp>
      <p:sp>
        <p:nvSpPr>
          <p:cNvPr id="1879" name="Straight Connector 13"/>
          <p:cNvSpPr/>
          <p:nvPr/>
        </p:nvSpPr>
        <p:spPr>
          <a:xfrm>
            <a:off x="7696865" y="9224788"/>
            <a:ext cx="4077353" cy="1"/>
          </a:xfrm>
          <a:prstGeom prst="line">
            <a:avLst/>
          </a:prstGeom>
          <a:ln w="50800">
            <a:solidFill>
              <a:schemeClr val="accent2"/>
            </a:solidFill>
            <a:miter/>
          </a:ln>
        </p:spPr>
        <p:txBody>
          <a:bodyPr tIns="91439" bIns="91439"/>
          <a:lstStyle/>
          <a:p>
            <a:endParaRPr/>
          </a:p>
        </p:txBody>
      </p:sp>
      <p:sp>
        <p:nvSpPr>
          <p:cNvPr id="1880" name="Straight Connector 14"/>
          <p:cNvSpPr/>
          <p:nvPr/>
        </p:nvSpPr>
        <p:spPr>
          <a:xfrm>
            <a:off x="12609786" y="9224788"/>
            <a:ext cx="4077353" cy="1"/>
          </a:xfrm>
          <a:prstGeom prst="line">
            <a:avLst/>
          </a:prstGeom>
          <a:ln w="50800">
            <a:solidFill>
              <a:schemeClr val="accent2"/>
            </a:solidFill>
            <a:miter/>
          </a:ln>
        </p:spPr>
        <p:txBody>
          <a:bodyPr tIns="91439" bIns="91439"/>
          <a:lstStyle/>
          <a:p>
            <a:endParaRPr/>
          </a:p>
        </p:txBody>
      </p:sp>
      <p:sp>
        <p:nvSpPr>
          <p:cNvPr id="1881" name="Straight Connector 15"/>
          <p:cNvSpPr/>
          <p:nvPr/>
        </p:nvSpPr>
        <p:spPr>
          <a:xfrm>
            <a:off x="17343222" y="9224788"/>
            <a:ext cx="4077352" cy="1"/>
          </a:xfrm>
          <a:prstGeom prst="line">
            <a:avLst/>
          </a:prstGeom>
          <a:ln w="50800">
            <a:solidFill>
              <a:schemeClr val="accent2"/>
            </a:solidFill>
            <a:miter/>
          </a:ln>
        </p:spPr>
        <p:txBody>
          <a:bodyPr tIns="91439" bIns="91439"/>
          <a:lstStyle/>
          <a:p>
            <a:endParaRPr/>
          </a:p>
        </p:txBody>
      </p:sp>
      <p:sp>
        <p:nvSpPr>
          <p:cNvPr id="1882" name="Body Level One…"/>
          <p:cNvSpPr txBox="1">
            <a:spLocks noGrp="1"/>
          </p:cNvSpPr>
          <p:nvPr>
            <p:ph type="body" sz="quarter" idx="1"/>
          </p:nvPr>
        </p:nvSpPr>
        <p:spPr>
          <a:xfrm>
            <a:off x="2963429" y="9224789"/>
            <a:ext cx="4077353" cy="1339027"/>
          </a:xfrm>
          <a:prstGeom prst="rect">
            <a:avLst/>
          </a:prstGeom>
        </p:spPr>
        <p:txBody>
          <a:bodyPr anchor="ctr"/>
          <a:lstStyle>
            <a:lvl1pPr algn="ctr">
              <a:lnSpc>
                <a:spcPct val="100000"/>
              </a:lnSpc>
              <a:defRPr sz="2800" b="1">
                <a:solidFill>
                  <a:schemeClr val="accent2"/>
                </a:solidFill>
                <a:latin typeface="Franklin Gothic Medium"/>
                <a:ea typeface="Franklin Gothic Medium"/>
                <a:cs typeface="Franklin Gothic Medium"/>
                <a:sym typeface="Franklin Gothic Medium"/>
              </a:defRPr>
            </a:lvl1pPr>
            <a:lvl2pPr algn="ctr">
              <a:lnSpc>
                <a:spcPct val="100000"/>
              </a:lnSpc>
              <a:defRPr sz="2800" b="1">
                <a:solidFill>
                  <a:schemeClr val="accent2"/>
                </a:solidFill>
                <a:latin typeface="Franklin Gothic Medium"/>
                <a:ea typeface="Franklin Gothic Medium"/>
                <a:cs typeface="Franklin Gothic Medium"/>
                <a:sym typeface="Franklin Gothic Medium"/>
              </a:defRPr>
            </a:lvl2pPr>
            <a:lvl3pPr algn="ctr">
              <a:lnSpc>
                <a:spcPct val="100000"/>
              </a:lnSpc>
              <a:defRPr sz="2800" b="1">
                <a:solidFill>
                  <a:schemeClr val="accent2"/>
                </a:solidFill>
                <a:latin typeface="Franklin Gothic Medium"/>
                <a:ea typeface="Franklin Gothic Medium"/>
                <a:cs typeface="Franklin Gothic Medium"/>
                <a:sym typeface="Franklin Gothic Medium"/>
              </a:defRPr>
            </a:lvl3pPr>
            <a:lvl4pPr algn="ctr">
              <a:lnSpc>
                <a:spcPct val="100000"/>
              </a:lnSpc>
              <a:defRPr sz="2800" b="1">
                <a:solidFill>
                  <a:schemeClr val="accent2"/>
                </a:solidFill>
                <a:latin typeface="Franklin Gothic Medium"/>
                <a:ea typeface="Franklin Gothic Medium"/>
                <a:cs typeface="Franklin Gothic Medium"/>
                <a:sym typeface="Franklin Gothic Medium"/>
              </a:defRPr>
            </a:lvl4pPr>
            <a:lvl5pPr algn="ctr">
              <a:lnSpc>
                <a:spcPct val="100000"/>
              </a:lnSpc>
              <a:defRPr sz="2800" b="1">
                <a:solidFill>
                  <a:schemeClr val="accent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83"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84"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5 content areas">
    <p:spTree>
      <p:nvGrpSpPr>
        <p:cNvPr id="1" name=""/>
        <p:cNvGrpSpPr/>
        <p:nvPr/>
      </p:nvGrpSpPr>
      <p:grpSpPr>
        <a:xfrm>
          <a:off x="0" y="0"/>
          <a:ext cx="0" cy="0"/>
          <a:chOff x="0" y="0"/>
          <a:chExt cx="0" cy="0"/>
        </a:xfrm>
      </p:grpSpPr>
      <p:sp>
        <p:nvSpPr>
          <p:cNvPr id="18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92" name="Body Level One…"/>
          <p:cNvSpPr txBox="1">
            <a:spLocks noGrp="1"/>
          </p:cNvSpPr>
          <p:nvPr>
            <p:ph type="body" sz="quarter" idx="1"/>
          </p:nvPr>
        </p:nvSpPr>
        <p:spPr>
          <a:xfrm>
            <a:off x="2963428" y="4114801"/>
            <a:ext cx="3338708" cy="5100011"/>
          </a:xfrm>
          <a:prstGeom prst="rect">
            <a:avLst/>
          </a:prstGeom>
        </p:spPr>
        <p:txBody>
          <a:bodyPr anchor="ctr"/>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93" name="Straight Connector 10"/>
          <p:cNvSpPr/>
          <p:nvPr/>
        </p:nvSpPr>
        <p:spPr>
          <a:xfrm>
            <a:off x="2963428" y="9214809"/>
            <a:ext cx="3338706" cy="1"/>
          </a:xfrm>
          <a:prstGeom prst="line">
            <a:avLst/>
          </a:prstGeom>
          <a:ln w="50800">
            <a:solidFill>
              <a:schemeClr val="accent2"/>
            </a:solidFill>
            <a:miter/>
          </a:ln>
        </p:spPr>
        <p:txBody>
          <a:bodyPr tIns="91439" bIns="91439"/>
          <a:lstStyle/>
          <a:p>
            <a:endParaRPr/>
          </a:p>
        </p:txBody>
      </p:sp>
      <p:sp>
        <p:nvSpPr>
          <p:cNvPr id="1894" name="Straight Connector 22"/>
          <p:cNvSpPr/>
          <p:nvPr/>
        </p:nvSpPr>
        <p:spPr>
          <a:xfrm>
            <a:off x="6746574" y="9214809"/>
            <a:ext cx="3338707" cy="1"/>
          </a:xfrm>
          <a:prstGeom prst="line">
            <a:avLst/>
          </a:prstGeom>
          <a:ln w="50800">
            <a:solidFill>
              <a:schemeClr val="accent2"/>
            </a:solidFill>
            <a:miter/>
          </a:ln>
        </p:spPr>
        <p:txBody>
          <a:bodyPr tIns="91439" bIns="91439"/>
          <a:lstStyle/>
          <a:p>
            <a:endParaRPr/>
          </a:p>
        </p:txBody>
      </p:sp>
      <p:sp>
        <p:nvSpPr>
          <p:cNvPr id="1895" name="Straight Connector 23"/>
          <p:cNvSpPr/>
          <p:nvPr/>
        </p:nvSpPr>
        <p:spPr>
          <a:xfrm>
            <a:off x="10529717" y="9214809"/>
            <a:ext cx="3338707" cy="1"/>
          </a:xfrm>
          <a:prstGeom prst="line">
            <a:avLst/>
          </a:prstGeom>
          <a:ln w="50800">
            <a:solidFill>
              <a:schemeClr val="accent2"/>
            </a:solidFill>
            <a:miter/>
          </a:ln>
        </p:spPr>
        <p:txBody>
          <a:bodyPr tIns="91439" bIns="91439"/>
          <a:lstStyle/>
          <a:p>
            <a:endParaRPr/>
          </a:p>
        </p:txBody>
      </p:sp>
      <p:sp>
        <p:nvSpPr>
          <p:cNvPr id="1896" name="Straight Connector 24"/>
          <p:cNvSpPr/>
          <p:nvPr/>
        </p:nvSpPr>
        <p:spPr>
          <a:xfrm>
            <a:off x="14312864" y="9214809"/>
            <a:ext cx="3338707" cy="1"/>
          </a:xfrm>
          <a:prstGeom prst="line">
            <a:avLst/>
          </a:prstGeom>
          <a:ln w="50800">
            <a:solidFill>
              <a:schemeClr val="accent2"/>
            </a:solidFill>
            <a:miter/>
          </a:ln>
        </p:spPr>
        <p:txBody>
          <a:bodyPr tIns="91439" bIns="91439"/>
          <a:lstStyle/>
          <a:p>
            <a:endParaRPr/>
          </a:p>
        </p:txBody>
      </p:sp>
      <p:sp>
        <p:nvSpPr>
          <p:cNvPr id="1897" name="Straight Connector 25"/>
          <p:cNvSpPr/>
          <p:nvPr/>
        </p:nvSpPr>
        <p:spPr>
          <a:xfrm>
            <a:off x="18096010" y="9214809"/>
            <a:ext cx="3338707" cy="1"/>
          </a:xfrm>
          <a:prstGeom prst="line">
            <a:avLst/>
          </a:prstGeom>
          <a:ln w="50800">
            <a:solidFill>
              <a:schemeClr val="accent2"/>
            </a:solidFill>
            <a:miter/>
          </a:ln>
        </p:spPr>
        <p:txBody>
          <a:bodyPr tIns="91439" bIns="91439"/>
          <a:lstStyle/>
          <a:p>
            <a:endParaRPr/>
          </a:p>
        </p:txBody>
      </p:sp>
      <p:sp>
        <p:nvSpPr>
          <p:cNvPr id="1898"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899"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3 content areas">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4" name="Picture Placeholder 2"/>
          <p:cNvSpPr>
            <a:spLocks noGrp="1"/>
          </p:cNvSpPr>
          <p:nvPr>
            <p:ph type="pic" sz="quarter" idx="13"/>
          </p:nvPr>
        </p:nvSpPr>
        <p:spPr>
          <a:xfrm>
            <a:off x="2963431" y="4114801"/>
            <a:ext cx="5187189" cy="5073415"/>
          </a:xfrm>
          <a:prstGeom prst="rect">
            <a:avLst/>
          </a:prstGeom>
          <a:ln w="12700"/>
        </p:spPr>
        <p:txBody>
          <a:bodyPr lIns="91439" tIns="45719" rIns="91439" bIns="45719">
            <a:noAutofit/>
          </a:bodyPr>
          <a:lstStyle/>
          <a:p>
            <a:endParaRPr/>
          </a:p>
        </p:txBody>
      </p:sp>
      <p:sp>
        <p:nvSpPr>
          <p:cNvPr id="175" name="Picture Placeholder 2"/>
          <p:cNvSpPr>
            <a:spLocks noGrp="1"/>
          </p:cNvSpPr>
          <p:nvPr>
            <p:ph type="pic" sz="quarter" idx="14"/>
          </p:nvPr>
        </p:nvSpPr>
        <p:spPr>
          <a:xfrm>
            <a:off x="9598407" y="4114801"/>
            <a:ext cx="5187189" cy="5073415"/>
          </a:xfrm>
          <a:prstGeom prst="rect">
            <a:avLst/>
          </a:prstGeom>
          <a:ln w="12700"/>
        </p:spPr>
        <p:txBody>
          <a:bodyPr lIns="91439" tIns="45719" rIns="91439" bIns="45719">
            <a:noAutofit/>
          </a:bodyPr>
          <a:lstStyle/>
          <a:p>
            <a:endParaRPr/>
          </a:p>
        </p:txBody>
      </p:sp>
      <p:sp>
        <p:nvSpPr>
          <p:cNvPr id="176" name="Picture Placeholder 2"/>
          <p:cNvSpPr>
            <a:spLocks noGrp="1"/>
          </p:cNvSpPr>
          <p:nvPr>
            <p:ph type="pic" sz="quarter" idx="15"/>
          </p:nvPr>
        </p:nvSpPr>
        <p:spPr>
          <a:xfrm>
            <a:off x="16226530" y="4114801"/>
            <a:ext cx="5187189" cy="5073415"/>
          </a:xfrm>
          <a:prstGeom prst="rect">
            <a:avLst/>
          </a:prstGeom>
          <a:ln w="12700"/>
        </p:spPr>
        <p:txBody>
          <a:bodyPr lIns="91439" tIns="45719" rIns="91439" bIns="45719">
            <a:noAutofit/>
          </a:bodyPr>
          <a:lstStyle/>
          <a:p>
            <a:endParaRPr/>
          </a:p>
        </p:txBody>
      </p:sp>
      <p:sp>
        <p:nvSpPr>
          <p:cNvPr id="177" name="Straight Connector 10"/>
          <p:cNvSpPr/>
          <p:nvPr/>
        </p:nvSpPr>
        <p:spPr>
          <a:xfrm>
            <a:off x="2965937" y="9215249"/>
            <a:ext cx="5189201" cy="1"/>
          </a:xfrm>
          <a:prstGeom prst="line">
            <a:avLst/>
          </a:prstGeom>
          <a:ln w="50800">
            <a:solidFill>
              <a:srgbClr val="404040"/>
            </a:solidFill>
            <a:miter/>
          </a:ln>
        </p:spPr>
        <p:txBody>
          <a:bodyPr tIns="91439" bIns="91439"/>
          <a:lstStyle/>
          <a:p>
            <a:endParaRPr/>
          </a:p>
        </p:txBody>
      </p:sp>
      <p:sp>
        <p:nvSpPr>
          <p:cNvPr id="178" name="Straight Connector 14"/>
          <p:cNvSpPr/>
          <p:nvPr/>
        </p:nvSpPr>
        <p:spPr>
          <a:xfrm>
            <a:off x="9597396" y="9215249"/>
            <a:ext cx="5189201" cy="1"/>
          </a:xfrm>
          <a:prstGeom prst="line">
            <a:avLst/>
          </a:prstGeom>
          <a:ln w="50800">
            <a:solidFill>
              <a:srgbClr val="404040"/>
            </a:solidFill>
            <a:miter/>
          </a:ln>
        </p:spPr>
        <p:txBody>
          <a:bodyPr tIns="91439" bIns="91439"/>
          <a:lstStyle/>
          <a:p>
            <a:endParaRPr/>
          </a:p>
        </p:txBody>
      </p:sp>
      <p:sp>
        <p:nvSpPr>
          <p:cNvPr id="179" name="Straight Connector 15"/>
          <p:cNvSpPr/>
          <p:nvPr/>
        </p:nvSpPr>
        <p:spPr>
          <a:xfrm>
            <a:off x="16226711" y="9215249"/>
            <a:ext cx="5189201" cy="1"/>
          </a:xfrm>
          <a:prstGeom prst="line">
            <a:avLst/>
          </a:prstGeom>
          <a:ln w="50800">
            <a:solidFill>
              <a:srgbClr val="404040"/>
            </a:solidFill>
            <a:miter/>
          </a:ln>
        </p:spPr>
        <p:txBody>
          <a:bodyPr tIns="91439" bIns="91439"/>
          <a:lstStyle/>
          <a:p>
            <a:endParaRPr/>
          </a:p>
        </p:txBody>
      </p:sp>
      <p:sp>
        <p:nvSpPr>
          <p:cNvPr id="180" name="Body Level One…"/>
          <p:cNvSpPr txBox="1">
            <a:spLocks noGrp="1"/>
          </p:cNvSpPr>
          <p:nvPr>
            <p:ph type="body" sz="quarter" idx="1"/>
          </p:nvPr>
        </p:nvSpPr>
        <p:spPr>
          <a:xfrm>
            <a:off x="2963431" y="9242286"/>
            <a:ext cx="5187189" cy="1263457"/>
          </a:xfrm>
          <a:prstGeom prst="rect">
            <a:avLst/>
          </a:prstGeom>
        </p:spPr>
        <p:txBody>
          <a:bodyPr anchor="ctr"/>
          <a:lstStyle>
            <a:lvl1pPr algn="ctr">
              <a:lnSpc>
                <a:spcPct val="100000"/>
              </a:lnSpc>
              <a:defRPr sz="3200" b="1">
                <a:latin typeface="Franklin Gothic Medium"/>
                <a:ea typeface="Franklin Gothic Medium"/>
                <a:cs typeface="Franklin Gothic Medium"/>
                <a:sym typeface="Franklin Gothic Medium"/>
              </a:defRPr>
            </a:lvl1pPr>
            <a:lvl2pPr algn="ctr">
              <a:lnSpc>
                <a:spcPct val="100000"/>
              </a:lnSpc>
              <a:defRPr sz="3200" b="1">
                <a:latin typeface="Franklin Gothic Medium"/>
                <a:ea typeface="Franklin Gothic Medium"/>
                <a:cs typeface="Franklin Gothic Medium"/>
                <a:sym typeface="Franklin Gothic Medium"/>
              </a:defRPr>
            </a:lvl2pPr>
            <a:lvl3pPr algn="ctr">
              <a:lnSpc>
                <a:spcPct val="100000"/>
              </a:lnSpc>
              <a:defRPr sz="3200" b="1">
                <a:latin typeface="Franklin Gothic Medium"/>
                <a:ea typeface="Franklin Gothic Medium"/>
                <a:cs typeface="Franklin Gothic Medium"/>
                <a:sym typeface="Franklin Gothic Medium"/>
              </a:defRPr>
            </a:lvl3pPr>
            <a:lvl4pPr algn="ctr">
              <a:lnSpc>
                <a:spcPct val="100000"/>
              </a:lnSpc>
              <a:defRPr sz="3200" b="1">
                <a:latin typeface="Franklin Gothic Medium"/>
                <a:ea typeface="Franklin Gothic Medium"/>
                <a:cs typeface="Franklin Gothic Medium"/>
                <a:sym typeface="Franklin Gothic Medium"/>
              </a:defRPr>
            </a:lvl4pPr>
            <a:lvl5pPr algn="ctr">
              <a:lnSpc>
                <a:spcPct val="100000"/>
              </a:lnSpc>
              <a:defRPr sz="32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1"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82"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5 Picture frames with titles">
    <p:spTree>
      <p:nvGrpSpPr>
        <p:cNvPr id="1" name=""/>
        <p:cNvGrpSpPr/>
        <p:nvPr/>
      </p:nvGrpSpPr>
      <p:grpSpPr>
        <a:xfrm>
          <a:off x="0" y="0"/>
          <a:ext cx="0" cy="0"/>
          <a:chOff x="0" y="0"/>
          <a:chExt cx="0" cy="0"/>
        </a:xfrm>
      </p:grpSpPr>
      <p:sp>
        <p:nvSpPr>
          <p:cNvPr id="19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07" name="Picture Placeholder 2"/>
          <p:cNvSpPr>
            <a:spLocks noGrp="1"/>
          </p:cNvSpPr>
          <p:nvPr>
            <p:ph type="pic" sz="quarter" idx="13"/>
          </p:nvPr>
        </p:nvSpPr>
        <p:spPr>
          <a:xfrm>
            <a:off x="2963428" y="4114800"/>
            <a:ext cx="3338706" cy="5100007"/>
          </a:xfrm>
          <a:prstGeom prst="rect">
            <a:avLst/>
          </a:prstGeom>
          <a:ln w="12700"/>
        </p:spPr>
        <p:txBody>
          <a:bodyPr lIns="91439" tIns="45719" rIns="91439" bIns="45719">
            <a:noAutofit/>
          </a:bodyPr>
          <a:lstStyle/>
          <a:p>
            <a:endParaRPr/>
          </a:p>
        </p:txBody>
      </p:sp>
      <p:sp>
        <p:nvSpPr>
          <p:cNvPr id="1908" name="Picture Placeholder 2"/>
          <p:cNvSpPr>
            <a:spLocks noGrp="1"/>
          </p:cNvSpPr>
          <p:nvPr>
            <p:ph type="pic" sz="quarter" idx="14"/>
          </p:nvPr>
        </p:nvSpPr>
        <p:spPr>
          <a:xfrm>
            <a:off x="6743035" y="4114800"/>
            <a:ext cx="3338707" cy="5100007"/>
          </a:xfrm>
          <a:prstGeom prst="rect">
            <a:avLst/>
          </a:prstGeom>
          <a:ln w="12700"/>
        </p:spPr>
        <p:txBody>
          <a:bodyPr lIns="91439" tIns="45719" rIns="91439" bIns="45719">
            <a:noAutofit/>
          </a:bodyPr>
          <a:lstStyle/>
          <a:p>
            <a:endParaRPr/>
          </a:p>
        </p:txBody>
      </p:sp>
      <p:sp>
        <p:nvSpPr>
          <p:cNvPr id="1909" name="Picture Placeholder 2"/>
          <p:cNvSpPr>
            <a:spLocks noGrp="1"/>
          </p:cNvSpPr>
          <p:nvPr>
            <p:ph type="pic" sz="quarter" idx="15"/>
          </p:nvPr>
        </p:nvSpPr>
        <p:spPr>
          <a:xfrm>
            <a:off x="10522643" y="4114800"/>
            <a:ext cx="3338707" cy="5100007"/>
          </a:xfrm>
          <a:prstGeom prst="rect">
            <a:avLst/>
          </a:prstGeom>
          <a:ln w="12700"/>
        </p:spPr>
        <p:txBody>
          <a:bodyPr lIns="91439" tIns="45719" rIns="91439" bIns="45719">
            <a:noAutofit/>
          </a:bodyPr>
          <a:lstStyle/>
          <a:p>
            <a:endParaRPr/>
          </a:p>
        </p:txBody>
      </p:sp>
      <p:sp>
        <p:nvSpPr>
          <p:cNvPr id="1910" name="Picture Placeholder 2"/>
          <p:cNvSpPr>
            <a:spLocks noGrp="1"/>
          </p:cNvSpPr>
          <p:nvPr>
            <p:ph type="pic" sz="quarter" idx="16"/>
          </p:nvPr>
        </p:nvSpPr>
        <p:spPr>
          <a:xfrm>
            <a:off x="14302252" y="4114800"/>
            <a:ext cx="3338707" cy="5100007"/>
          </a:xfrm>
          <a:prstGeom prst="rect">
            <a:avLst/>
          </a:prstGeom>
          <a:ln w="12700"/>
        </p:spPr>
        <p:txBody>
          <a:bodyPr lIns="91439" tIns="45719" rIns="91439" bIns="45719">
            <a:noAutofit/>
          </a:bodyPr>
          <a:lstStyle/>
          <a:p>
            <a:endParaRPr/>
          </a:p>
        </p:txBody>
      </p:sp>
      <p:sp>
        <p:nvSpPr>
          <p:cNvPr id="1911" name="Picture Placeholder 2"/>
          <p:cNvSpPr>
            <a:spLocks noGrp="1"/>
          </p:cNvSpPr>
          <p:nvPr>
            <p:ph type="pic" sz="quarter" idx="17"/>
          </p:nvPr>
        </p:nvSpPr>
        <p:spPr>
          <a:xfrm>
            <a:off x="18081862" y="4114800"/>
            <a:ext cx="3338707" cy="5100007"/>
          </a:xfrm>
          <a:prstGeom prst="rect">
            <a:avLst/>
          </a:prstGeom>
          <a:ln w="12700"/>
        </p:spPr>
        <p:txBody>
          <a:bodyPr lIns="91439" tIns="45719" rIns="91439" bIns="45719">
            <a:noAutofit/>
          </a:bodyPr>
          <a:lstStyle/>
          <a:p>
            <a:endParaRPr/>
          </a:p>
        </p:txBody>
      </p:sp>
      <p:sp>
        <p:nvSpPr>
          <p:cNvPr id="1912" name="Straight Connector 10"/>
          <p:cNvSpPr/>
          <p:nvPr/>
        </p:nvSpPr>
        <p:spPr>
          <a:xfrm>
            <a:off x="2963428" y="9214809"/>
            <a:ext cx="3338706" cy="1"/>
          </a:xfrm>
          <a:prstGeom prst="line">
            <a:avLst/>
          </a:prstGeom>
          <a:ln w="50800">
            <a:solidFill>
              <a:schemeClr val="accent2"/>
            </a:solidFill>
            <a:miter/>
          </a:ln>
        </p:spPr>
        <p:txBody>
          <a:bodyPr tIns="91439" bIns="91439"/>
          <a:lstStyle/>
          <a:p>
            <a:endParaRPr/>
          </a:p>
        </p:txBody>
      </p:sp>
      <p:sp>
        <p:nvSpPr>
          <p:cNvPr id="1913" name="Straight Connector 22"/>
          <p:cNvSpPr/>
          <p:nvPr/>
        </p:nvSpPr>
        <p:spPr>
          <a:xfrm>
            <a:off x="6746574" y="9214809"/>
            <a:ext cx="3338707" cy="1"/>
          </a:xfrm>
          <a:prstGeom prst="line">
            <a:avLst/>
          </a:prstGeom>
          <a:ln w="50800">
            <a:solidFill>
              <a:schemeClr val="accent2"/>
            </a:solidFill>
            <a:miter/>
          </a:ln>
        </p:spPr>
        <p:txBody>
          <a:bodyPr tIns="91439" bIns="91439"/>
          <a:lstStyle/>
          <a:p>
            <a:endParaRPr/>
          </a:p>
        </p:txBody>
      </p:sp>
      <p:sp>
        <p:nvSpPr>
          <p:cNvPr id="1914" name="Straight Connector 23"/>
          <p:cNvSpPr/>
          <p:nvPr/>
        </p:nvSpPr>
        <p:spPr>
          <a:xfrm>
            <a:off x="10529717" y="9214809"/>
            <a:ext cx="3338707" cy="1"/>
          </a:xfrm>
          <a:prstGeom prst="line">
            <a:avLst/>
          </a:prstGeom>
          <a:ln w="50800">
            <a:solidFill>
              <a:schemeClr val="accent2"/>
            </a:solidFill>
            <a:miter/>
          </a:ln>
        </p:spPr>
        <p:txBody>
          <a:bodyPr tIns="91439" bIns="91439"/>
          <a:lstStyle/>
          <a:p>
            <a:endParaRPr/>
          </a:p>
        </p:txBody>
      </p:sp>
      <p:sp>
        <p:nvSpPr>
          <p:cNvPr id="1915" name="Straight Connector 24"/>
          <p:cNvSpPr/>
          <p:nvPr/>
        </p:nvSpPr>
        <p:spPr>
          <a:xfrm>
            <a:off x="14312864" y="9214809"/>
            <a:ext cx="3338707" cy="1"/>
          </a:xfrm>
          <a:prstGeom prst="line">
            <a:avLst/>
          </a:prstGeom>
          <a:ln w="50800">
            <a:solidFill>
              <a:schemeClr val="accent2"/>
            </a:solidFill>
            <a:miter/>
          </a:ln>
        </p:spPr>
        <p:txBody>
          <a:bodyPr tIns="91439" bIns="91439"/>
          <a:lstStyle/>
          <a:p>
            <a:endParaRPr/>
          </a:p>
        </p:txBody>
      </p:sp>
      <p:sp>
        <p:nvSpPr>
          <p:cNvPr id="1916" name="Straight Connector 25"/>
          <p:cNvSpPr/>
          <p:nvPr/>
        </p:nvSpPr>
        <p:spPr>
          <a:xfrm>
            <a:off x="18096010" y="9214809"/>
            <a:ext cx="3338707" cy="1"/>
          </a:xfrm>
          <a:prstGeom prst="line">
            <a:avLst/>
          </a:prstGeom>
          <a:ln w="50800">
            <a:solidFill>
              <a:schemeClr val="accent2"/>
            </a:solidFill>
            <a:miter/>
          </a:ln>
        </p:spPr>
        <p:txBody>
          <a:bodyPr tIns="91439" bIns="91439"/>
          <a:lstStyle/>
          <a:p>
            <a:endParaRPr/>
          </a:p>
        </p:txBody>
      </p:sp>
      <p:sp>
        <p:nvSpPr>
          <p:cNvPr id="1917" name="Body Level One…"/>
          <p:cNvSpPr txBox="1">
            <a:spLocks noGrp="1"/>
          </p:cNvSpPr>
          <p:nvPr>
            <p:ph type="body" sz="quarter" idx="1"/>
          </p:nvPr>
        </p:nvSpPr>
        <p:spPr>
          <a:xfrm>
            <a:off x="2963428" y="9214809"/>
            <a:ext cx="3338708" cy="1538535"/>
          </a:xfrm>
          <a:prstGeom prst="rect">
            <a:avLst/>
          </a:prstGeom>
        </p:spPr>
        <p:txBody>
          <a:bodyPr anchor="ctr"/>
          <a:lstStyle>
            <a:lvl1pPr algn="ctr">
              <a:lnSpc>
                <a:spcPct val="100000"/>
              </a:lnSpc>
              <a:defRPr sz="2400" b="1">
                <a:solidFill>
                  <a:schemeClr val="accent2"/>
                </a:solidFill>
                <a:latin typeface="Franklin Gothic Medium"/>
                <a:ea typeface="Franklin Gothic Medium"/>
                <a:cs typeface="Franklin Gothic Medium"/>
                <a:sym typeface="Franklin Gothic Medium"/>
              </a:defRPr>
            </a:lvl1pPr>
            <a:lvl2pPr algn="ctr">
              <a:lnSpc>
                <a:spcPct val="100000"/>
              </a:lnSpc>
              <a:defRPr sz="2400" b="1">
                <a:solidFill>
                  <a:schemeClr val="accent2"/>
                </a:solidFill>
                <a:latin typeface="Franklin Gothic Medium"/>
                <a:ea typeface="Franklin Gothic Medium"/>
                <a:cs typeface="Franklin Gothic Medium"/>
                <a:sym typeface="Franklin Gothic Medium"/>
              </a:defRPr>
            </a:lvl2pPr>
            <a:lvl3pPr algn="ctr">
              <a:lnSpc>
                <a:spcPct val="100000"/>
              </a:lnSpc>
              <a:defRPr sz="2400" b="1">
                <a:solidFill>
                  <a:schemeClr val="accent2"/>
                </a:solidFill>
                <a:latin typeface="Franklin Gothic Medium"/>
                <a:ea typeface="Franklin Gothic Medium"/>
                <a:cs typeface="Franklin Gothic Medium"/>
                <a:sym typeface="Franklin Gothic Medium"/>
              </a:defRPr>
            </a:lvl3pPr>
            <a:lvl4pPr algn="ctr">
              <a:lnSpc>
                <a:spcPct val="100000"/>
              </a:lnSpc>
              <a:defRPr sz="2400" b="1">
                <a:solidFill>
                  <a:schemeClr val="accent2"/>
                </a:solidFill>
                <a:latin typeface="Franklin Gothic Medium"/>
                <a:ea typeface="Franklin Gothic Medium"/>
                <a:cs typeface="Franklin Gothic Medium"/>
                <a:sym typeface="Franklin Gothic Medium"/>
              </a:defRPr>
            </a:lvl4pPr>
            <a:lvl5pPr algn="ctr">
              <a:lnSpc>
                <a:spcPct val="100000"/>
              </a:lnSpc>
              <a:defRPr sz="2400" b="1">
                <a:solidFill>
                  <a:schemeClr val="accent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18"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19"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6 content areas">
    <p:spTree>
      <p:nvGrpSpPr>
        <p:cNvPr id="1" name=""/>
        <p:cNvGrpSpPr/>
        <p:nvPr/>
      </p:nvGrpSpPr>
      <p:grpSpPr>
        <a:xfrm>
          <a:off x="0" y="0"/>
          <a:ext cx="0" cy="0"/>
          <a:chOff x="0" y="0"/>
          <a:chExt cx="0" cy="0"/>
        </a:xfrm>
      </p:grpSpPr>
      <p:sp>
        <p:nvSpPr>
          <p:cNvPr id="1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27"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28"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929" name="Body Level One…"/>
          <p:cNvSpPr txBox="1">
            <a:spLocks noGrp="1"/>
          </p:cNvSpPr>
          <p:nvPr>
            <p:ph type="body" sz="quarter" idx="1"/>
          </p:nvPr>
        </p:nvSpPr>
        <p:spPr>
          <a:xfrm>
            <a:off x="2965755" y="4113953"/>
            <a:ext cx="5631843" cy="3374592"/>
          </a:xfrm>
          <a:prstGeom prst="rect">
            <a:avLst/>
          </a:prstGeom>
        </p:spPr>
        <p:txBody>
          <a:bodyPr lIns="182879" tIns="182879" rIns="182879" bIns="182879" anchor="b"/>
          <a:lstStyle>
            <a:lvl1pPr algn="ctr">
              <a:lnSpc>
                <a:spcPct val="100000"/>
              </a:lnSpc>
              <a:defRPr sz="3600" b="1">
                <a:solidFill>
                  <a:srgbClr val="838383"/>
                </a:solidFill>
                <a:latin typeface="Franklin Gothic Medium"/>
                <a:ea typeface="Franklin Gothic Medium"/>
                <a:cs typeface="Franklin Gothic Medium"/>
                <a:sym typeface="Franklin Gothic Medium"/>
              </a:defRPr>
            </a:lvl1pPr>
            <a:lvl2pPr algn="ctr">
              <a:lnSpc>
                <a:spcPct val="100000"/>
              </a:lnSpc>
              <a:defRPr sz="3600" b="1">
                <a:solidFill>
                  <a:srgbClr val="838383"/>
                </a:solidFill>
                <a:latin typeface="Franklin Gothic Medium"/>
                <a:ea typeface="Franklin Gothic Medium"/>
                <a:cs typeface="Franklin Gothic Medium"/>
                <a:sym typeface="Franklin Gothic Medium"/>
              </a:defRPr>
            </a:lvl2pPr>
            <a:lvl3pPr algn="ctr">
              <a:lnSpc>
                <a:spcPct val="100000"/>
              </a:lnSpc>
              <a:defRPr sz="3600" b="1">
                <a:solidFill>
                  <a:srgbClr val="838383"/>
                </a:solidFill>
                <a:latin typeface="Franklin Gothic Medium"/>
                <a:ea typeface="Franklin Gothic Medium"/>
                <a:cs typeface="Franklin Gothic Medium"/>
                <a:sym typeface="Franklin Gothic Medium"/>
              </a:defRPr>
            </a:lvl3pPr>
            <a:lvl4pPr algn="ctr">
              <a:lnSpc>
                <a:spcPct val="100000"/>
              </a:lnSpc>
              <a:defRPr sz="3600" b="1">
                <a:solidFill>
                  <a:srgbClr val="838383"/>
                </a:solidFill>
                <a:latin typeface="Franklin Gothic Medium"/>
                <a:ea typeface="Franklin Gothic Medium"/>
                <a:cs typeface="Franklin Gothic Medium"/>
                <a:sym typeface="Franklin Gothic Medium"/>
              </a:defRPr>
            </a:lvl4pPr>
            <a:lvl5pPr algn="ctr">
              <a:lnSpc>
                <a:spcPct val="100000"/>
              </a:lnSpc>
              <a:defRPr sz="36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30" name="Straight Connector 45"/>
          <p:cNvSpPr/>
          <p:nvPr/>
        </p:nvSpPr>
        <p:spPr>
          <a:xfrm>
            <a:off x="2965937" y="7488542"/>
            <a:ext cx="5634028" cy="1"/>
          </a:xfrm>
          <a:prstGeom prst="line">
            <a:avLst/>
          </a:prstGeom>
          <a:ln w="50800">
            <a:solidFill>
              <a:schemeClr val="accent2"/>
            </a:solidFill>
            <a:miter/>
          </a:ln>
        </p:spPr>
        <p:txBody>
          <a:bodyPr tIns="91439" bIns="91439"/>
          <a:lstStyle/>
          <a:p>
            <a:endParaRPr/>
          </a:p>
        </p:txBody>
      </p:sp>
      <p:sp>
        <p:nvSpPr>
          <p:cNvPr id="1931" name="Straight Connector 46"/>
          <p:cNvSpPr/>
          <p:nvPr/>
        </p:nvSpPr>
        <p:spPr>
          <a:xfrm>
            <a:off x="9373982" y="7488542"/>
            <a:ext cx="5634027" cy="1"/>
          </a:xfrm>
          <a:prstGeom prst="line">
            <a:avLst/>
          </a:prstGeom>
          <a:ln w="50800">
            <a:solidFill>
              <a:schemeClr val="accent2"/>
            </a:solidFill>
            <a:miter/>
          </a:ln>
        </p:spPr>
        <p:txBody>
          <a:bodyPr tIns="91439" bIns="91439"/>
          <a:lstStyle/>
          <a:p>
            <a:endParaRPr/>
          </a:p>
        </p:txBody>
      </p:sp>
      <p:sp>
        <p:nvSpPr>
          <p:cNvPr id="1932" name="Straight Connector 47"/>
          <p:cNvSpPr/>
          <p:nvPr/>
        </p:nvSpPr>
        <p:spPr>
          <a:xfrm>
            <a:off x="15786585" y="7488542"/>
            <a:ext cx="5634027" cy="1"/>
          </a:xfrm>
          <a:prstGeom prst="line">
            <a:avLst/>
          </a:prstGeom>
          <a:ln w="50800">
            <a:solidFill>
              <a:schemeClr val="accent2"/>
            </a:solidFill>
            <a:miter/>
          </a:ln>
        </p:spPr>
        <p:txBody>
          <a:bodyPr tIns="91439" bIns="91439"/>
          <a:lstStyle/>
          <a:p>
            <a:endParaRPr/>
          </a:p>
        </p:txBody>
      </p:sp>
      <p:sp>
        <p:nvSpPr>
          <p:cNvPr id="1933" name="Straight Connector 64"/>
          <p:cNvSpPr/>
          <p:nvPr/>
        </p:nvSpPr>
        <p:spPr>
          <a:xfrm>
            <a:off x="2963611" y="11409318"/>
            <a:ext cx="5634028" cy="1"/>
          </a:xfrm>
          <a:prstGeom prst="line">
            <a:avLst/>
          </a:prstGeom>
          <a:ln w="50800">
            <a:solidFill>
              <a:schemeClr val="accent2"/>
            </a:solidFill>
            <a:miter/>
          </a:ln>
        </p:spPr>
        <p:txBody>
          <a:bodyPr tIns="91439" bIns="91439"/>
          <a:lstStyle/>
          <a:p>
            <a:endParaRPr/>
          </a:p>
        </p:txBody>
      </p:sp>
      <p:sp>
        <p:nvSpPr>
          <p:cNvPr id="1934" name="Straight Connector 65"/>
          <p:cNvSpPr/>
          <p:nvPr/>
        </p:nvSpPr>
        <p:spPr>
          <a:xfrm>
            <a:off x="9371655" y="11409318"/>
            <a:ext cx="5634028" cy="1"/>
          </a:xfrm>
          <a:prstGeom prst="line">
            <a:avLst/>
          </a:prstGeom>
          <a:ln w="50800">
            <a:solidFill>
              <a:schemeClr val="accent2"/>
            </a:solidFill>
            <a:miter/>
          </a:ln>
        </p:spPr>
        <p:txBody>
          <a:bodyPr tIns="91439" bIns="91439"/>
          <a:lstStyle/>
          <a:p>
            <a:endParaRPr/>
          </a:p>
        </p:txBody>
      </p:sp>
      <p:sp>
        <p:nvSpPr>
          <p:cNvPr id="1935" name="Straight Connector 66"/>
          <p:cNvSpPr/>
          <p:nvPr/>
        </p:nvSpPr>
        <p:spPr>
          <a:xfrm>
            <a:off x="15784259" y="11409318"/>
            <a:ext cx="5634028" cy="1"/>
          </a:xfrm>
          <a:prstGeom prst="line">
            <a:avLst/>
          </a:prstGeom>
          <a:ln w="50800">
            <a:solidFill>
              <a:schemeClr val="accent2"/>
            </a:solidFill>
            <a:miter/>
          </a:ln>
        </p:spPr>
        <p:txBody>
          <a:bodyPr tIns="91439" bIns="91439"/>
          <a:lstStyle/>
          <a:p>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6 Picture frames">
    <p:spTree>
      <p:nvGrpSpPr>
        <p:cNvPr id="1" name=""/>
        <p:cNvGrpSpPr/>
        <p:nvPr/>
      </p:nvGrpSpPr>
      <p:grpSpPr>
        <a:xfrm>
          <a:off x="0" y="0"/>
          <a:ext cx="0" cy="0"/>
          <a:chOff x="0" y="0"/>
          <a:chExt cx="0" cy="0"/>
        </a:xfrm>
      </p:grpSpPr>
      <p:sp>
        <p:nvSpPr>
          <p:cNvPr id="19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43" name="Picture Placeholder 2"/>
          <p:cNvSpPr>
            <a:spLocks noGrp="1"/>
          </p:cNvSpPr>
          <p:nvPr>
            <p:ph type="pic" sz="quarter" idx="13"/>
          </p:nvPr>
        </p:nvSpPr>
        <p:spPr>
          <a:xfrm>
            <a:off x="2962940" y="8009862"/>
            <a:ext cx="5633537" cy="3375027"/>
          </a:xfrm>
          <a:prstGeom prst="rect">
            <a:avLst/>
          </a:prstGeom>
          <a:ln w="12700"/>
        </p:spPr>
        <p:txBody>
          <a:bodyPr lIns="91439" tIns="45719" rIns="91439" bIns="45719">
            <a:noAutofit/>
          </a:bodyPr>
          <a:lstStyle/>
          <a:p>
            <a:endParaRPr/>
          </a:p>
        </p:txBody>
      </p:sp>
      <p:sp>
        <p:nvSpPr>
          <p:cNvPr id="1944" name="Picture Placeholder 2"/>
          <p:cNvSpPr>
            <a:spLocks noGrp="1"/>
          </p:cNvSpPr>
          <p:nvPr>
            <p:ph type="pic" sz="quarter" idx="14"/>
          </p:nvPr>
        </p:nvSpPr>
        <p:spPr>
          <a:xfrm>
            <a:off x="9374741" y="8009862"/>
            <a:ext cx="5633537" cy="3375027"/>
          </a:xfrm>
          <a:prstGeom prst="rect">
            <a:avLst/>
          </a:prstGeom>
          <a:ln w="12700"/>
        </p:spPr>
        <p:txBody>
          <a:bodyPr lIns="91439" tIns="45719" rIns="91439" bIns="45719">
            <a:noAutofit/>
          </a:bodyPr>
          <a:lstStyle/>
          <a:p>
            <a:endParaRPr/>
          </a:p>
        </p:txBody>
      </p:sp>
      <p:sp>
        <p:nvSpPr>
          <p:cNvPr id="1945" name="Picture Placeholder 2"/>
          <p:cNvSpPr>
            <a:spLocks noGrp="1"/>
          </p:cNvSpPr>
          <p:nvPr>
            <p:ph type="pic" sz="quarter" idx="15"/>
          </p:nvPr>
        </p:nvSpPr>
        <p:spPr>
          <a:xfrm>
            <a:off x="15784258" y="8009862"/>
            <a:ext cx="5633537" cy="3375027"/>
          </a:xfrm>
          <a:prstGeom prst="rect">
            <a:avLst/>
          </a:prstGeom>
          <a:ln w="12700"/>
        </p:spPr>
        <p:txBody>
          <a:bodyPr lIns="91439" tIns="45719" rIns="91439" bIns="45719">
            <a:noAutofit/>
          </a:bodyPr>
          <a:lstStyle/>
          <a:p>
            <a:endParaRPr/>
          </a:p>
        </p:txBody>
      </p:sp>
      <p:sp>
        <p:nvSpPr>
          <p:cNvPr id="1946" name="Picture Placeholder 2"/>
          <p:cNvSpPr>
            <a:spLocks noGrp="1"/>
          </p:cNvSpPr>
          <p:nvPr>
            <p:ph type="pic" sz="quarter" idx="16"/>
          </p:nvPr>
        </p:nvSpPr>
        <p:spPr>
          <a:xfrm>
            <a:off x="2963429" y="4108487"/>
            <a:ext cx="5633537" cy="3375028"/>
          </a:xfrm>
          <a:prstGeom prst="rect">
            <a:avLst/>
          </a:prstGeom>
          <a:ln w="12700"/>
        </p:spPr>
        <p:txBody>
          <a:bodyPr lIns="91439" tIns="45719" rIns="91439" bIns="45719">
            <a:noAutofit/>
          </a:bodyPr>
          <a:lstStyle/>
          <a:p>
            <a:endParaRPr/>
          </a:p>
        </p:txBody>
      </p:sp>
      <p:sp>
        <p:nvSpPr>
          <p:cNvPr id="1947" name="Picture Placeholder 2"/>
          <p:cNvSpPr>
            <a:spLocks noGrp="1"/>
          </p:cNvSpPr>
          <p:nvPr>
            <p:ph type="pic" sz="quarter" idx="17"/>
          </p:nvPr>
        </p:nvSpPr>
        <p:spPr>
          <a:xfrm>
            <a:off x="9375233" y="4108487"/>
            <a:ext cx="5633537" cy="3375028"/>
          </a:xfrm>
          <a:prstGeom prst="rect">
            <a:avLst/>
          </a:prstGeom>
          <a:ln w="12700"/>
        </p:spPr>
        <p:txBody>
          <a:bodyPr lIns="91439" tIns="45719" rIns="91439" bIns="45719">
            <a:noAutofit/>
          </a:bodyPr>
          <a:lstStyle/>
          <a:p>
            <a:endParaRPr/>
          </a:p>
        </p:txBody>
      </p:sp>
      <p:sp>
        <p:nvSpPr>
          <p:cNvPr id="1948" name="Picture Placeholder 2"/>
          <p:cNvSpPr>
            <a:spLocks noGrp="1"/>
          </p:cNvSpPr>
          <p:nvPr>
            <p:ph type="pic" sz="quarter" idx="18"/>
          </p:nvPr>
        </p:nvSpPr>
        <p:spPr>
          <a:xfrm>
            <a:off x="15784748" y="4108487"/>
            <a:ext cx="5633537" cy="3375028"/>
          </a:xfrm>
          <a:prstGeom prst="rect">
            <a:avLst/>
          </a:prstGeom>
          <a:ln w="12700"/>
        </p:spPr>
        <p:txBody>
          <a:bodyPr lIns="91439" tIns="45719" rIns="91439" bIns="45719">
            <a:noAutofit/>
          </a:bodyPr>
          <a:lstStyle/>
          <a:p>
            <a:endParaRPr/>
          </a:p>
        </p:txBody>
      </p:sp>
      <p:sp>
        <p:nvSpPr>
          <p:cNvPr id="1949"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50"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951" name="Straight Connector 45"/>
          <p:cNvSpPr/>
          <p:nvPr/>
        </p:nvSpPr>
        <p:spPr>
          <a:xfrm>
            <a:off x="2965937" y="7488542"/>
            <a:ext cx="5634028" cy="1"/>
          </a:xfrm>
          <a:prstGeom prst="line">
            <a:avLst/>
          </a:prstGeom>
          <a:ln w="50800">
            <a:solidFill>
              <a:schemeClr val="accent2"/>
            </a:solidFill>
            <a:miter/>
          </a:ln>
        </p:spPr>
        <p:txBody>
          <a:bodyPr tIns="91439" bIns="91439"/>
          <a:lstStyle/>
          <a:p>
            <a:endParaRPr/>
          </a:p>
        </p:txBody>
      </p:sp>
      <p:sp>
        <p:nvSpPr>
          <p:cNvPr id="1952" name="Straight Connector 46"/>
          <p:cNvSpPr/>
          <p:nvPr/>
        </p:nvSpPr>
        <p:spPr>
          <a:xfrm>
            <a:off x="9373982" y="7488542"/>
            <a:ext cx="5634027" cy="1"/>
          </a:xfrm>
          <a:prstGeom prst="line">
            <a:avLst/>
          </a:prstGeom>
          <a:ln w="50800">
            <a:solidFill>
              <a:schemeClr val="accent2"/>
            </a:solidFill>
            <a:miter/>
          </a:ln>
        </p:spPr>
        <p:txBody>
          <a:bodyPr tIns="91439" bIns="91439"/>
          <a:lstStyle/>
          <a:p>
            <a:endParaRPr/>
          </a:p>
        </p:txBody>
      </p:sp>
      <p:sp>
        <p:nvSpPr>
          <p:cNvPr id="1953" name="Straight Connector 47"/>
          <p:cNvSpPr/>
          <p:nvPr/>
        </p:nvSpPr>
        <p:spPr>
          <a:xfrm>
            <a:off x="15786585" y="7488542"/>
            <a:ext cx="5634027" cy="1"/>
          </a:xfrm>
          <a:prstGeom prst="line">
            <a:avLst/>
          </a:prstGeom>
          <a:ln w="50800">
            <a:solidFill>
              <a:schemeClr val="accent2"/>
            </a:solidFill>
            <a:miter/>
          </a:ln>
        </p:spPr>
        <p:txBody>
          <a:bodyPr tIns="91439" bIns="91439"/>
          <a:lstStyle/>
          <a:p>
            <a:endParaRPr/>
          </a:p>
        </p:txBody>
      </p:sp>
      <p:sp>
        <p:nvSpPr>
          <p:cNvPr id="1954" name="Straight Connector 64"/>
          <p:cNvSpPr/>
          <p:nvPr/>
        </p:nvSpPr>
        <p:spPr>
          <a:xfrm>
            <a:off x="2963611" y="11409318"/>
            <a:ext cx="5634028" cy="1"/>
          </a:xfrm>
          <a:prstGeom prst="line">
            <a:avLst/>
          </a:prstGeom>
          <a:ln w="50800">
            <a:solidFill>
              <a:schemeClr val="accent2"/>
            </a:solidFill>
            <a:miter/>
          </a:ln>
        </p:spPr>
        <p:txBody>
          <a:bodyPr tIns="91439" bIns="91439"/>
          <a:lstStyle/>
          <a:p>
            <a:endParaRPr/>
          </a:p>
        </p:txBody>
      </p:sp>
      <p:sp>
        <p:nvSpPr>
          <p:cNvPr id="1955" name="Straight Connector 65"/>
          <p:cNvSpPr/>
          <p:nvPr/>
        </p:nvSpPr>
        <p:spPr>
          <a:xfrm>
            <a:off x="9371655" y="11409318"/>
            <a:ext cx="5634028" cy="1"/>
          </a:xfrm>
          <a:prstGeom prst="line">
            <a:avLst/>
          </a:prstGeom>
          <a:ln w="50800">
            <a:solidFill>
              <a:schemeClr val="accent2"/>
            </a:solidFill>
            <a:miter/>
          </a:ln>
        </p:spPr>
        <p:txBody>
          <a:bodyPr tIns="91439" bIns="91439"/>
          <a:lstStyle/>
          <a:p>
            <a:endParaRPr/>
          </a:p>
        </p:txBody>
      </p:sp>
      <p:sp>
        <p:nvSpPr>
          <p:cNvPr id="1956" name="Straight Connector 66"/>
          <p:cNvSpPr/>
          <p:nvPr/>
        </p:nvSpPr>
        <p:spPr>
          <a:xfrm>
            <a:off x="15784259" y="11409318"/>
            <a:ext cx="5634028" cy="1"/>
          </a:xfrm>
          <a:prstGeom prst="line">
            <a:avLst/>
          </a:prstGeom>
          <a:ln w="50800">
            <a:solidFill>
              <a:schemeClr val="accent2"/>
            </a:solidFill>
            <a:miter/>
          </a:ln>
        </p:spPr>
        <p:txBody>
          <a:bodyPr tIns="91439" bIns="91439"/>
          <a:lstStyle/>
          <a:p>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ircle Image Holder">
    <p:spTree>
      <p:nvGrpSpPr>
        <p:cNvPr id="1" name=""/>
        <p:cNvGrpSpPr/>
        <p:nvPr/>
      </p:nvGrpSpPr>
      <p:grpSpPr>
        <a:xfrm>
          <a:off x="0" y="0"/>
          <a:ext cx="0" cy="0"/>
          <a:chOff x="0" y="0"/>
          <a:chExt cx="0" cy="0"/>
        </a:xfrm>
      </p:grpSpPr>
      <p:sp>
        <p:nvSpPr>
          <p:cNvPr id="19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4"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65"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966" name="Picture Placeholder 10"/>
          <p:cNvSpPr>
            <a:spLocks noGrp="1"/>
          </p:cNvSpPr>
          <p:nvPr>
            <p:ph type="pic" sz="quarter" idx="13"/>
          </p:nvPr>
        </p:nvSpPr>
        <p:spPr>
          <a:xfrm>
            <a:off x="8183615" y="4135406"/>
            <a:ext cx="8039966" cy="8037873"/>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2 Circle Image Holders">
    <p:spTree>
      <p:nvGrpSpPr>
        <p:cNvPr id="1" name=""/>
        <p:cNvGrpSpPr/>
        <p:nvPr/>
      </p:nvGrpSpPr>
      <p:grpSpPr>
        <a:xfrm>
          <a:off x="0" y="0"/>
          <a:ext cx="0" cy="0"/>
          <a:chOff x="0" y="0"/>
          <a:chExt cx="0" cy="0"/>
        </a:xfrm>
      </p:grpSpPr>
      <p:sp>
        <p:nvSpPr>
          <p:cNvPr id="1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74"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75"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976" name="Picture Placeholder 10"/>
          <p:cNvSpPr>
            <a:spLocks noGrp="1"/>
          </p:cNvSpPr>
          <p:nvPr>
            <p:ph type="pic" sz="quarter" idx="13"/>
          </p:nvPr>
        </p:nvSpPr>
        <p:spPr>
          <a:xfrm>
            <a:off x="5002624" y="4375249"/>
            <a:ext cx="6359369" cy="6357713"/>
          </a:xfrm>
          <a:prstGeom prst="rect">
            <a:avLst/>
          </a:prstGeom>
          <a:ln w="12700"/>
        </p:spPr>
        <p:txBody>
          <a:bodyPr lIns="91439" tIns="45719" rIns="91439" bIns="45719">
            <a:noAutofit/>
          </a:bodyPr>
          <a:lstStyle/>
          <a:p>
            <a:endParaRPr/>
          </a:p>
        </p:txBody>
      </p:sp>
      <p:sp>
        <p:nvSpPr>
          <p:cNvPr id="1977" name="Picture Placeholder 10"/>
          <p:cNvSpPr>
            <a:spLocks noGrp="1"/>
          </p:cNvSpPr>
          <p:nvPr>
            <p:ph type="pic" sz="quarter" idx="14"/>
          </p:nvPr>
        </p:nvSpPr>
        <p:spPr>
          <a:xfrm>
            <a:off x="13007792" y="4375248"/>
            <a:ext cx="6359369" cy="6357712"/>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3 Circle Image Holders">
    <p:spTree>
      <p:nvGrpSpPr>
        <p:cNvPr id="1" name=""/>
        <p:cNvGrpSpPr/>
        <p:nvPr/>
      </p:nvGrpSpPr>
      <p:grpSpPr>
        <a:xfrm>
          <a:off x="0" y="0"/>
          <a:ext cx="0" cy="0"/>
          <a:chOff x="0" y="0"/>
          <a:chExt cx="0" cy="0"/>
        </a:xfrm>
      </p:grpSpPr>
      <p:sp>
        <p:nvSpPr>
          <p:cNvPr id="19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85"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1986"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987" name="Picture Placeholder 10"/>
          <p:cNvSpPr>
            <a:spLocks noGrp="1"/>
          </p:cNvSpPr>
          <p:nvPr>
            <p:ph type="pic" sz="quarter" idx="13"/>
          </p:nvPr>
        </p:nvSpPr>
        <p:spPr>
          <a:xfrm>
            <a:off x="2963429" y="4764994"/>
            <a:ext cx="5141145" cy="5139805"/>
          </a:xfrm>
          <a:prstGeom prst="rect">
            <a:avLst/>
          </a:prstGeom>
          <a:ln w="12700"/>
        </p:spPr>
        <p:txBody>
          <a:bodyPr lIns="91439" tIns="45719" rIns="91439" bIns="45719">
            <a:noAutofit/>
          </a:bodyPr>
          <a:lstStyle/>
          <a:p>
            <a:endParaRPr/>
          </a:p>
        </p:txBody>
      </p:sp>
      <p:sp>
        <p:nvSpPr>
          <p:cNvPr id="1988" name="Picture Placeholder 10"/>
          <p:cNvSpPr>
            <a:spLocks noGrp="1"/>
          </p:cNvSpPr>
          <p:nvPr>
            <p:ph type="pic" sz="quarter" idx="14"/>
          </p:nvPr>
        </p:nvSpPr>
        <p:spPr>
          <a:xfrm>
            <a:off x="9619133" y="4764992"/>
            <a:ext cx="5141145" cy="5139805"/>
          </a:xfrm>
          <a:prstGeom prst="rect">
            <a:avLst/>
          </a:prstGeom>
          <a:ln w="12700"/>
        </p:spPr>
        <p:txBody>
          <a:bodyPr lIns="91439" tIns="45719" rIns="91439" bIns="45719">
            <a:noAutofit/>
          </a:bodyPr>
          <a:lstStyle/>
          <a:p>
            <a:endParaRPr/>
          </a:p>
        </p:txBody>
      </p:sp>
      <p:sp>
        <p:nvSpPr>
          <p:cNvPr id="1989" name="Picture Placeholder 10"/>
          <p:cNvSpPr>
            <a:spLocks noGrp="1"/>
          </p:cNvSpPr>
          <p:nvPr>
            <p:ph type="pic" sz="quarter" idx="15"/>
          </p:nvPr>
        </p:nvSpPr>
        <p:spPr>
          <a:xfrm>
            <a:off x="16274836" y="4764992"/>
            <a:ext cx="5141145" cy="5139805"/>
          </a:xfrm>
          <a:prstGeom prst="rect">
            <a:avLst/>
          </a:prstGeom>
          <a:ln w="12700"/>
        </p:spPr>
        <p:txBody>
          <a:bodyPr lIns="91439" tIns="45719" rIns="91439" bIns="45719">
            <a:noAutofit/>
          </a:bodyPr>
          <a:lstStyle/>
          <a:p>
            <a:endParaRPr/>
          </a:p>
        </p:txBody>
      </p:sp>
      <p:sp>
        <p:nvSpPr>
          <p:cNvPr id="1990" name="Body Level One…"/>
          <p:cNvSpPr txBox="1">
            <a:spLocks noGrp="1"/>
          </p:cNvSpPr>
          <p:nvPr>
            <p:ph type="body" sz="quarter" idx="1"/>
          </p:nvPr>
        </p:nvSpPr>
        <p:spPr>
          <a:xfrm>
            <a:off x="2963429" y="10433052"/>
            <a:ext cx="5141145" cy="958851"/>
          </a:xfrm>
          <a:prstGeom prst="rect">
            <a:avLst/>
          </a:prstGeom>
        </p:spPr>
        <p:txBody>
          <a:bodyPr/>
          <a:lstStyle>
            <a:lvl1pPr algn="ctr">
              <a:defRPr sz="3200" b="1">
                <a:solidFill>
                  <a:schemeClr val="accent2"/>
                </a:solidFill>
                <a:latin typeface="Franklin Gothic Medium"/>
                <a:ea typeface="Franklin Gothic Medium"/>
                <a:cs typeface="Franklin Gothic Medium"/>
                <a:sym typeface="Franklin Gothic Medium"/>
              </a:defRPr>
            </a:lvl1pPr>
            <a:lvl2pPr algn="ctr">
              <a:defRPr sz="3200" b="1">
                <a:solidFill>
                  <a:schemeClr val="accent2"/>
                </a:solidFill>
                <a:latin typeface="Franklin Gothic Medium"/>
                <a:ea typeface="Franklin Gothic Medium"/>
                <a:cs typeface="Franklin Gothic Medium"/>
                <a:sym typeface="Franklin Gothic Medium"/>
              </a:defRPr>
            </a:lvl2pPr>
            <a:lvl3pPr algn="ctr">
              <a:defRPr sz="3200" b="1">
                <a:solidFill>
                  <a:schemeClr val="accent2"/>
                </a:solidFill>
                <a:latin typeface="Franklin Gothic Medium"/>
                <a:ea typeface="Franklin Gothic Medium"/>
                <a:cs typeface="Franklin Gothic Medium"/>
                <a:sym typeface="Franklin Gothic Medium"/>
              </a:defRPr>
            </a:lvl3pPr>
            <a:lvl4pPr algn="ctr">
              <a:defRPr sz="3200" b="1">
                <a:solidFill>
                  <a:schemeClr val="accent2"/>
                </a:solidFill>
                <a:latin typeface="Franklin Gothic Medium"/>
                <a:ea typeface="Franklin Gothic Medium"/>
                <a:cs typeface="Franklin Gothic Medium"/>
                <a:sym typeface="Franklin Gothic Medium"/>
              </a:defRPr>
            </a:lvl4pPr>
            <a:lvl5pPr algn="ctr">
              <a:defRPr sz="3200" b="1">
                <a:solidFill>
                  <a:schemeClr val="accent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91" name="Text Placeholder 2"/>
          <p:cNvSpPr>
            <a:spLocks noGrp="1"/>
          </p:cNvSpPr>
          <p:nvPr>
            <p:ph type="body" sz="quarter" idx="16"/>
          </p:nvPr>
        </p:nvSpPr>
        <p:spPr>
          <a:xfrm>
            <a:off x="9619132" y="10433052"/>
            <a:ext cx="5141145" cy="958851"/>
          </a:xfrm>
          <a:prstGeom prst="rect">
            <a:avLst/>
          </a:prstGeom>
        </p:spPr>
        <p:txBody>
          <a:bodyPr/>
          <a:lstStyle/>
          <a:p>
            <a:pPr algn="ctr">
              <a:defRPr sz="3200" b="1">
                <a:solidFill>
                  <a:schemeClr val="accent2"/>
                </a:solidFill>
                <a:latin typeface="Franklin Gothic Medium"/>
                <a:ea typeface="Franklin Gothic Medium"/>
                <a:cs typeface="Franklin Gothic Medium"/>
                <a:sym typeface="Franklin Gothic Medium"/>
              </a:defRPr>
            </a:pPr>
            <a:endParaRPr/>
          </a:p>
        </p:txBody>
      </p:sp>
      <p:sp>
        <p:nvSpPr>
          <p:cNvPr id="1992" name="Text Placeholder 2"/>
          <p:cNvSpPr>
            <a:spLocks noGrp="1"/>
          </p:cNvSpPr>
          <p:nvPr>
            <p:ph type="body" sz="quarter" idx="17"/>
          </p:nvPr>
        </p:nvSpPr>
        <p:spPr>
          <a:xfrm>
            <a:off x="16274836" y="10433052"/>
            <a:ext cx="5141145" cy="958851"/>
          </a:xfrm>
          <a:prstGeom prst="rect">
            <a:avLst/>
          </a:prstGeom>
        </p:spPr>
        <p:txBody>
          <a:bodyPr/>
          <a:lstStyle/>
          <a:p>
            <a:pPr algn="ctr">
              <a:defRPr sz="3200" b="1">
                <a:solidFill>
                  <a:schemeClr val="accent2"/>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4 circle image holders + copy">
    <p:spTree>
      <p:nvGrpSpPr>
        <p:cNvPr id="1" name=""/>
        <p:cNvGrpSpPr/>
        <p:nvPr/>
      </p:nvGrpSpPr>
      <p:grpSpPr>
        <a:xfrm>
          <a:off x="0" y="0"/>
          <a:ext cx="0" cy="0"/>
          <a:chOff x="0" y="0"/>
          <a:chExt cx="0" cy="0"/>
        </a:xfrm>
      </p:grpSpPr>
      <p:sp>
        <p:nvSpPr>
          <p:cNvPr id="19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00" name="Picture Placeholder 10"/>
          <p:cNvSpPr>
            <a:spLocks noGrp="1"/>
          </p:cNvSpPr>
          <p:nvPr>
            <p:ph type="pic" sz="quarter" idx="13"/>
          </p:nvPr>
        </p:nvSpPr>
        <p:spPr>
          <a:xfrm>
            <a:off x="8071722" y="3895564"/>
            <a:ext cx="3840365" cy="3839365"/>
          </a:xfrm>
          <a:prstGeom prst="rect">
            <a:avLst/>
          </a:prstGeom>
          <a:ln w="12700"/>
        </p:spPr>
        <p:txBody>
          <a:bodyPr lIns="91439" tIns="45719" rIns="91439" bIns="45719">
            <a:noAutofit/>
          </a:bodyPr>
          <a:lstStyle/>
          <a:p>
            <a:endParaRPr/>
          </a:p>
        </p:txBody>
      </p:sp>
      <p:sp>
        <p:nvSpPr>
          <p:cNvPr id="2001" name="Picture Placeholder 10"/>
          <p:cNvSpPr>
            <a:spLocks noGrp="1"/>
          </p:cNvSpPr>
          <p:nvPr>
            <p:ph type="pic" sz="quarter" idx="14"/>
          </p:nvPr>
        </p:nvSpPr>
        <p:spPr>
          <a:xfrm>
            <a:off x="12512216" y="3895561"/>
            <a:ext cx="3840365" cy="3839365"/>
          </a:xfrm>
          <a:prstGeom prst="rect">
            <a:avLst/>
          </a:prstGeom>
          <a:ln w="12700"/>
        </p:spPr>
        <p:txBody>
          <a:bodyPr lIns="91439" tIns="45719" rIns="91439" bIns="45719">
            <a:noAutofit/>
          </a:bodyPr>
          <a:lstStyle/>
          <a:p>
            <a:endParaRPr/>
          </a:p>
        </p:txBody>
      </p:sp>
      <p:sp>
        <p:nvSpPr>
          <p:cNvPr id="2002" name="Picture Placeholder 10"/>
          <p:cNvSpPr>
            <a:spLocks noGrp="1"/>
          </p:cNvSpPr>
          <p:nvPr>
            <p:ph type="pic" sz="quarter" idx="15"/>
          </p:nvPr>
        </p:nvSpPr>
        <p:spPr>
          <a:xfrm>
            <a:off x="8071722" y="8177144"/>
            <a:ext cx="3840365" cy="3839365"/>
          </a:xfrm>
          <a:prstGeom prst="rect">
            <a:avLst/>
          </a:prstGeom>
          <a:ln w="12700"/>
        </p:spPr>
        <p:txBody>
          <a:bodyPr lIns="91439" tIns="45719" rIns="91439" bIns="45719">
            <a:noAutofit/>
          </a:bodyPr>
          <a:lstStyle/>
          <a:p>
            <a:endParaRPr/>
          </a:p>
        </p:txBody>
      </p:sp>
      <p:sp>
        <p:nvSpPr>
          <p:cNvPr id="2003"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2004" name="Straight Connector 5"/>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2005" name="Picture Placeholder 10"/>
          <p:cNvSpPr>
            <a:spLocks noGrp="1"/>
          </p:cNvSpPr>
          <p:nvPr>
            <p:ph type="pic" sz="quarter" idx="16"/>
          </p:nvPr>
        </p:nvSpPr>
        <p:spPr>
          <a:xfrm>
            <a:off x="12512216" y="8177144"/>
            <a:ext cx="3840365" cy="3839365"/>
          </a:xfrm>
          <a:prstGeom prst="rect">
            <a:avLst/>
          </a:prstGeom>
          <a:ln w="12700"/>
        </p:spPr>
        <p:txBody>
          <a:bodyPr lIns="91439" tIns="45719" rIns="91439" bIns="45719">
            <a:noAutofit/>
          </a:bodyPr>
          <a:lstStyle/>
          <a:p>
            <a:endParaRPr/>
          </a:p>
        </p:txBody>
      </p:sp>
      <p:sp>
        <p:nvSpPr>
          <p:cNvPr id="2006" name="Body Level One…"/>
          <p:cNvSpPr txBox="1">
            <a:spLocks noGrp="1"/>
          </p:cNvSpPr>
          <p:nvPr>
            <p:ph type="body" sz="quarter" idx="1"/>
          </p:nvPr>
        </p:nvSpPr>
        <p:spPr>
          <a:xfrm>
            <a:off x="17063719" y="3895728"/>
            <a:ext cx="4356853" cy="2962275"/>
          </a:xfrm>
          <a:prstGeom prst="rect">
            <a:avLst/>
          </a:prstGeom>
        </p:spPr>
        <p:txBody>
          <a:bodyPr anchor="ctr"/>
          <a:lstStyle>
            <a:lvl1pPr>
              <a:defRPr sz="2800" b="1">
                <a:solidFill>
                  <a:srgbClr val="838383"/>
                </a:solidFill>
                <a:latin typeface="Franklin Gothic Medium"/>
                <a:ea typeface="Franklin Gothic Medium"/>
                <a:cs typeface="Franklin Gothic Medium"/>
                <a:sym typeface="Franklin Gothic Medium"/>
              </a:defRPr>
            </a:lvl1pPr>
            <a:lvl2pPr>
              <a:defRPr sz="2800" b="1">
                <a:solidFill>
                  <a:srgbClr val="838383"/>
                </a:solidFill>
                <a:latin typeface="Franklin Gothic Medium"/>
                <a:ea typeface="Franklin Gothic Medium"/>
                <a:cs typeface="Franklin Gothic Medium"/>
                <a:sym typeface="Franklin Gothic Medium"/>
              </a:defRPr>
            </a:lvl2pPr>
            <a:lvl3pPr>
              <a:defRPr sz="2800" b="1">
                <a:solidFill>
                  <a:srgbClr val="838383"/>
                </a:solidFill>
                <a:latin typeface="Franklin Gothic Medium"/>
                <a:ea typeface="Franklin Gothic Medium"/>
                <a:cs typeface="Franklin Gothic Medium"/>
                <a:sym typeface="Franklin Gothic Medium"/>
              </a:defRPr>
            </a:lvl3pPr>
            <a:lvl4pPr>
              <a:defRPr sz="2800" b="1">
                <a:solidFill>
                  <a:srgbClr val="838383"/>
                </a:solidFill>
                <a:latin typeface="Franklin Gothic Medium"/>
                <a:ea typeface="Franklin Gothic Medium"/>
                <a:cs typeface="Franklin Gothic Medium"/>
                <a:sym typeface="Franklin Gothic Medium"/>
              </a:defRPr>
            </a:lvl4pPr>
            <a:lvl5pPr>
              <a:defRPr sz="2800" b="1">
                <a:solidFill>
                  <a:srgbClr val="83838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007" name="Text Placeholder 8"/>
          <p:cNvSpPr>
            <a:spLocks noGrp="1"/>
          </p:cNvSpPr>
          <p:nvPr>
            <p:ph type="body" sz="quarter" idx="17"/>
          </p:nvPr>
        </p:nvSpPr>
        <p:spPr>
          <a:xfrm>
            <a:off x="17063719" y="8615685"/>
            <a:ext cx="4356853" cy="2962275"/>
          </a:xfrm>
          <a:prstGeom prst="rect">
            <a:avLst/>
          </a:prstGeom>
        </p:spPr>
        <p:txBody>
          <a:bodyPr anchor="ctr"/>
          <a:lstStyle/>
          <a:p>
            <a:pPr>
              <a:defRPr sz="2800" b="1">
                <a:solidFill>
                  <a:srgbClr val="838383"/>
                </a:solidFill>
                <a:latin typeface="Franklin Gothic Medium"/>
                <a:ea typeface="Franklin Gothic Medium"/>
                <a:cs typeface="Franklin Gothic Medium"/>
                <a:sym typeface="Franklin Gothic Medium"/>
              </a:defRPr>
            </a:pPr>
            <a:endParaRPr/>
          </a:p>
        </p:txBody>
      </p:sp>
      <p:sp>
        <p:nvSpPr>
          <p:cNvPr id="2008" name="Text Placeholder 8"/>
          <p:cNvSpPr>
            <a:spLocks noGrp="1"/>
          </p:cNvSpPr>
          <p:nvPr>
            <p:ph type="body" sz="quarter" idx="18"/>
          </p:nvPr>
        </p:nvSpPr>
        <p:spPr>
          <a:xfrm>
            <a:off x="3003725" y="3895728"/>
            <a:ext cx="4356853" cy="2962275"/>
          </a:xfrm>
          <a:prstGeom prst="rect">
            <a:avLst/>
          </a:prstGeom>
        </p:spPr>
        <p:txBody>
          <a:bodyPr anchor="ctr"/>
          <a:lstStyle/>
          <a:p>
            <a:pPr algn="r">
              <a:defRPr sz="2800" b="1">
                <a:solidFill>
                  <a:srgbClr val="838383"/>
                </a:solidFill>
                <a:latin typeface="Franklin Gothic Medium"/>
                <a:ea typeface="Franklin Gothic Medium"/>
                <a:cs typeface="Franklin Gothic Medium"/>
                <a:sym typeface="Franklin Gothic Medium"/>
              </a:defRPr>
            </a:pPr>
            <a:endParaRPr/>
          </a:p>
        </p:txBody>
      </p:sp>
      <p:sp>
        <p:nvSpPr>
          <p:cNvPr id="2009" name="Text Placeholder 8"/>
          <p:cNvSpPr>
            <a:spLocks noGrp="1"/>
          </p:cNvSpPr>
          <p:nvPr>
            <p:ph type="body" sz="quarter" idx="19"/>
          </p:nvPr>
        </p:nvSpPr>
        <p:spPr>
          <a:xfrm>
            <a:off x="3003725" y="8615685"/>
            <a:ext cx="4356853" cy="2962275"/>
          </a:xfrm>
          <a:prstGeom prst="rect">
            <a:avLst/>
          </a:prstGeom>
        </p:spPr>
        <p:txBody>
          <a:bodyPr anchor="ctr"/>
          <a:lstStyle/>
          <a:p>
            <a:pPr algn="r">
              <a:defRPr sz="2800" b="1">
                <a:solidFill>
                  <a:srgbClr val="83838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Full Bleed Image">
    <p:spTree>
      <p:nvGrpSpPr>
        <p:cNvPr id="1" name=""/>
        <p:cNvGrpSpPr/>
        <p:nvPr/>
      </p:nvGrpSpPr>
      <p:grpSpPr>
        <a:xfrm>
          <a:off x="0" y="0"/>
          <a:ext cx="0" cy="0"/>
          <a:chOff x="0" y="0"/>
          <a:chExt cx="0" cy="0"/>
        </a:xfrm>
      </p:grpSpPr>
      <p:sp>
        <p:nvSpPr>
          <p:cNvPr id="20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17" name="Picture Placeholder 5"/>
          <p:cNvSpPr>
            <a:spLocks noGrp="1"/>
          </p:cNvSpPr>
          <p:nvPr>
            <p:ph type="pic" idx="13"/>
          </p:nvPr>
        </p:nvSpPr>
        <p:spPr>
          <a:xfrm>
            <a:off x="2" y="0"/>
            <a:ext cx="24384001" cy="13716000"/>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0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25" name="Picture Placeholder 8"/>
          <p:cNvSpPr>
            <a:spLocks noGrp="1"/>
          </p:cNvSpPr>
          <p:nvPr>
            <p:ph type="pic" sz="quarter" idx="13"/>
          </p:nvPr>
        </p:nvSpPr>
        <p:spPr>
          <a:xfrm>
            <a:off x="0" y="7518402"/>
            <a:ext cx="7899150" cy="6197601"/>
          </a:xfrm>
          <a:prstGeom prst="rect">
            <a:avLst/>
          </a:prstGeom>
          <a:ln w="12700"/>
        </p:spPr>
        <p:txBody>
          <a:bodyPr lIns="91439" tIns="45719" rIns="91439" bIns="45719">
            <a:noAutofit/>
          </a:bodyPr>
          <a:lstStyle/>
          <a:p>
            <a:endParaRPr/>
          </a:p>
        </p:txBody>
      </p:sp>
      <p:sp>
        <p:nvSpPr>
          <p:cNvPr id="2026" name="Picture Placeholder 8"/>
          <p:cNvSpPr>
            <a:spLocks noGrp="1"/>
          </p:cNvSpPr>
          <p:nvPr>
            <p:ph type="pic" sz="quarter" idx="14"/>
          </p:nvPr>
        </p:nvSpPr>
        <p:spPr>
          <a:xfrm>
            <a:off x="8238494" y="7518402"/>
            <a:ext cx="7899273" cy="6197601"/>
          </a:xfrm>
          <a:prstGeom prst="rect">
            <a:avLst/>
          </a:prstGeom>
          <a:ln w="12700"/>
        </p:spPr>
        <p:txBody>
          <a:bodyPr lIns="91439" tIns="45719" rIns="91439" bIns="45719">
            <a:noAutofit/>
          </a:bodyPr>
          <a:lstStyle/>
          <a:p>
            <a:endParaRPr/>
          </a:p>
        </p:txBody>
      </p:sp>
      <p:sp>
        <p:nvSpPr>
          <p:cNvPr id="2027" name="Picture Placeholder 8"/>
          <p:cNvSpPr>
            <a:spLocks noGrp="1"/>
          </p:cNvSpPr>
          <p:nvPr>
            <p:ph type="pic" sz="quarter" idx="15"/>
          </p:nvPr>
        </p:nvSpPr>
        <p:spPr>
          <a:xfrm>
            <a:off x="16477105" y="7518402"/>
            <a:ext cx="7906897" cy="6197601"/>
          </a:xfrm>
          <a:prstGeom prst="rect">
            <a:avLst/>
          </a:prstGeom>
          <a:ln w="12700"/>
        </p:spPr>
        <p:txBody>
          <a:bodyPr lIns="91439" tIns="45719" rIns="91439" bIns="45719">
            <a:noAutofit/>
          </a:bodyPr>
          <a:lstStyle/>
          <a:p>
            <a:endParaRPr/>
          </a:p>
        </p:txBody>
      </p:sp>
      <p:sp>
        <p:nvSpPr>
          <p:cNvPr id="2028"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029"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2030"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op image + copy ">
    <p:spTree>
      <p:nvGrpSpPr>
        <p:cNvPr id="1" name=""/>
        <p:cNvGrpSpPr/>
        <p:nvPr/>
      </p:nvGrpSpPr>
      <p:grpSpPr>
        <a:xfrm>
          <a:off x="0" y="0"/>
          <a:ext cx="0" cy="0"/>
          <a:chOff x="0" y="0"/>
          <a:chExt cx="0" cy="0"/>
        </a:xfrm>
      </p:grpSpPr>
      <p:sp>
        <p:nvSpPr>
          <p:cNvPr id="20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38" name="Picture Placeholder 8"/>
          <p:cNvSpPr>
            <a:spLocks noGrp="1"/>
          </p:cNvSpPr>
          <p:nvPr>
            <p:ph type="pic" idx="13"/>
          </p:nvPr>
        </p:nvSpPr>
        <p:spPr>
          <a:xfrm>
            <a:off x="2" y="0"/>
            <a:ext cx="24384001" cy="6820524"/>
          </a:xfrm>
          <a:prstGeom prst="rect">
            <a:avLst/>
          </a:prstGeom>
          <a:ln w="12700"/>
        </p:spPr>
        <p:txBody>
          <a:bodyPr lIns="91439" tIns="45719" rIns="91439" bIns="45719">
            <a:noAutofit/>
          </a:bodyPr>
          <a:lstStyle/>
          <a:p>
            <a:endParaRPr/>
          </a:p>
        </p:txBody>
      </p:sp>
      <p:sp>
        <p:nvSpPr>
          <p:cNvPr id="2039" name="Body Level One…"/>
          <p:cNvSpPr txBox="1">
            <a:spLocks noGrp="1"/>
          </p:cNvSpPr>
          <p:nvPr>
            <p:ph type="body" sz="quarter" idx="1"/>
          </p:nvPr>
        </p:nvSpPr>
        <p:spPr>
          <a:xfrm>
            <a:off x="2963431" y="9614664"/>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040" name="Title Text"/>
          <p:cNvSpPr txBox="1">
            <a:spLocks noGrp="1"/>
          </p:cNvSpPr>
          <p:nvPr>
            <p:ph type="title"/>
          </p:nvPr>
        </p:nvSpPr>
        <p:spPr>
          <a:xfrm>
            <a:off x="2963431" y="6922126"/>
            <a:ext cx="18457143" cy="2243407"/>
          </a:xfrm>
          <a:prstGeom prst="rect">
            <a:avLst/>
          </a:prstGeom>
        </p:spPr>
        <p:txBody>
          <a:bodyPr/>
          <a:lstStyle>
            <a:lvl1pPr algn="ctr">
              <a:defRPr>
                <a:solidFill>
                  <a:schemeClr val="accent2"/>
                </a:solidFill>
              </a:defRPr>
            </a:lvl1pPr>
          </a:lstStyle>
          <a:p>
            <a:r>
              <a:t>Title Text</a:t>
            </a:r>
          </a:p>
        </p:txBody>
      </p:sp>
      <p:sp>
        <p:nvSpPr>
          <p:cNvPr id="2041" name="Straight Connector 8"/>
          <p:cNvSpPr/>
          <p:nvPr/>
        </p:nvSpPr>
        <p:spPr>
          <a:xfrm>
            <a:off x="2963430" y="9170558"/>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4 content areas">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0" name="Body Level One…"/>
          <p:cNvSpPr txBox="1">
            <a:spLocks noGrp="1"/>
          </p:cNvSpPr>
          <p:nvPr>
            <p:ph type="body" sz="quarter" idx="1"/>
          </p:nvPr>
        </p:nvSpPr>
        <p:spPr>
          <a:xfrm>
            <a:off x="2963429" y="4114800"/>
            <a:ext cx="4077353" cy="5109989"/>
          </a:xfrm>
          <a:prstGeom prst="rect">
            <a:avLst/>
          </a:prstGeom>
        </p:spPr>
        <p:txBody>
          <a:bodyPr anchor="ctr"/>
          <a:lstStyle>
            <a:lvl1pPr algn="ctr">
              <a:lnSpc>
                <a:spcPct val="100000"/>
              </a:lnSpc>
              <a:defRPr sz="3600" b="1">
                <a:latin typeface="Franklin Gothic Medium"/>
                <a:ea typeface="Franklin Gothic Medium"/>
                <a:cs typeface="Franklin Gothic Medium"/>
                <a:sym typeface="Franklin Gothic Medium"/>
              </a:defRPr>
            </a:lvl1pPr>
            <a:lvl2pPr algn="ctr">
              <a:lnSpc>
                <a:spcPct val="100000"/>
              </a:lnSpc>
              <a:defRPr sz="3600" b="1">
                <a:latin typeface="Franklin Gothic Medium"/>
                <a:ea typeface="Franklin Gothic Medium"/>
                <a:cs typeface="Franklin Gothic Medium"/>
                <a:sym typeface="Franklin Gothic Medium"/>
              </a:defRPr>
            </a:lvl2pPr>
            <a:lvl3pPr algn="ctr">
              <a:lnSpc>
                <a:spcPct val="100000"/>
              </a:lnSpc>
              <a:defRPr sz="3600" b="1">
                <a:latin typeface="Franklin Gothic Medium"/>
                <a:ea typeface="Franklin Gothic Medium"/>
                <a:cs typeface="Franklin Gothic Medium"/>
                <a:sym typeface="Franklin Gothic Medium"/>
              </a:defRPr>
            </a:lvl3pPr>
            <a:lvl4pPr algn="ctr">
              <a:lnSpc>
                <a:spcPct val="100000"/>
              </a:lnSpc>
              <a:defRPr sz="3600" b="1">
                <a:latin typeface="Franklin Gothic Medium"/>
                <a:ea typeface="Franklin Gothic Medium"/>
                <a:cs typeface="Franklin Gothic Medium"/>
                <a:sym typeface="Franklin Gothic Medium"/>
              </a:defRPr>
            </a:lvl4pPr>
            <a:lvl5pPr algn="ctr">
              <a:lnSpc>
                <a:spcPct val="100000"/>
              </a:lnSpc>
              <a:defRPr sz="36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1" name="Straight Connector 10"/>
          <p:cNvSpPr/>
          <p:nvPr/>
        </p:nvSpPr>
        <p:spPr>
          <a:xfrm>
            <a:off x="2963429" y="9224788"/>
            <a:ext cx="4077353" cy="1"/>
          </a:xfrm>
          <a:prstGeom prst="line">
            <a:avLst/>
          </a:prstGeom>
          <a:ln w="50800">
            <a:solidFill>
              <a:srgbClr val="404040"/>
            </a:solidFill>
            <a:miter/>
          </a:ln>
        </p:spPr>
        <p:txBody>
          <a:bodyPr tIns="91439" bIns="91439"/>
          <a:lstStyle/>
          <a:p>
            <a:endParaRPr/>
          </a:p>
        </p:txBody>
      </p:sp>
      <p:sp>
        <p:nvSpPr>
          <p:cNvPr id="192" name="Straight Connector 13"/>
          <p:cNvSpPr/>
          <p:nvPr/>
        </p:nvSpPr>
        <p:spPr>
          <a:xfrm>
            <a:off x="7696865" y="9224788"/>
            <a:ext cx="4077353" cy="1"/>
          </a:xfrm>
          <a:prstGeom prst="line">
            <a:avLst/>
          </a:prstGeom>
          <a:ln w="50800">
            <a:solidFill>
              <a:srgbClr val="404040"/>
            </a:solidFill>
            <a:miter/>
          </a:ln>
        </p:spPr>
        <p:txBody>
          <a:bodyPr tIns="91439" bIns="91439"/>
          <a:lstStyle/>
          <a:p>
            <a:endParaRPr/>
          </a:p>
        </p:txBody>
      </p:sp>
      <p:sp>
        <p:nvSpPr>
          <p:cNvPr id="193" name="Straight Connector 14"/>
          <p:cNvSpPr/>
          <p:nvPr/>
        </p:nvSpPr>
        <p:spPr>
          <a:xfrm>
            <a:off x="12609786" y="9224788"/>
            <a:ext cx="4077353" cy="1"/>
          </a:xfrm>
          <a:prstGeom prst="line">
            <a:avLst/>
          </a:prstGeom>
          <a:ln w="50800">
            <a:solidFill>
              <a:srgbClr val="404040"/>
            </a:solidFill>
            <a:miter/>
          </a:ln>
        </p:spPr>
        <p:txBody>
          <a:bodyPr tIns="91439" bIns="91439"/>
          <a:lstStyle/>
          <a:p>
            <a:endParaRPr/>
          </a:p>
        </p:txBody>
      </p:sp>
      <p:sp>
        <p:nvSpPr>
          <p:cNvPr id="194" name="Straight Connector 15"/>
          <p:cNvSpPr/>
          <p:nvPr/>
        </p:nvSpPr>
        <p:spPr>
          <a:xfrm>
            <a:off x="17343222" y="9224788"/>
            <a:ext cx="4077352" cy="1"/>
          </a:xfrm>
          <a:prstGeom prst="line">
            <a:avLst/>
          </a:prstGeom>
          <a:ln w="50800">
            <a:solidFill>
              <a:srgbClr val="404040"/>
            </a:solidFill>
            <a:miter/>
          </a:ln>
        </p:spPr>
        <p:txBody>
          <a:bodyPr tIns="91439" bIns="91439"/>
          <a:lstStyle/>
          <a:p>
            <a:endParaRPr/>
          </a:p>
        </p:txBody>
      </p:sp>
      <p:sp>
        <p:nvSpPr>
          <p:cNvPr id="195"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196"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Bottom image + copy">
    <p:spTree>
      <p:nvGrpSpPr>
        <p:cNvPr id="1" name=""/>
        <p:cNvGrpSpPr/>
        <p:nvPr/>
      </p:nvGrpSpPr>
      <p:grpSpPr>
        <a:xfrm>
          <a:off x="0" y="0"/>
          <a:ext cx="0" cy="0"/>
          <a:chOff x="0" y="0"/>
          <a:chExt cx="0" cy="0"/>
        </a:xfrm>
      </p:grpSpPr>
      <p:sp>
        <p:nvSpPr>
          <p:cNvPr id="20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49" name="Picture Placeholder 8"/>
          <p:cNvSpPr>
            <a:spLocks noGrp="1"/>
          </p:cNvSpPr>
          <p:nvPr>
            <p:ph type="pic" idx="13"/>
          </p:nvPr>
        </p:nvSpPr>
        <p:spPr>
          <a:xfrm>
            <a:off x="2" y="6895476"/>
            <a:ext cx="24384001" cy="6820524"/>
          </a:xfrm>
          <a:prstGeom prst="rect">
            <a:avLst/>
          </a:prstGeom>
          <a:ln w="12700"/>
        </p:spPr>
        <p:txBody>
          <a:bodyPr lIns="91439" tIns="45719" rIns="91439" bIns="45719">
            <a:noAutofit/>
          </a:bodyPr>
          <a:lstStyle/>
          <a:p>
            <a:endParaRPr/>
          </a:p>
        </p:txBody>
      </p:sp>
      <p:sp>
        <p:nvSpPr>
          <p:cNvPr id="2050"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Title Text"/>
          <p:cNvSpPr txBox="1">
            <a:spLocks noGrp="1"/>
          </p:cNvSpPr>
          <p:nvPr>
            <p:ph type="title"/>
          </p:nvPr>
        </p:nvSpPr>
        <p:spPr>
          <a:xfrm>
            <a:off x="2963431" y="725222"/>
            <a:ext cx="18457143" cy="2243407"/>
          </a:xfrm>
          <a:prstGeom prst="rect">
            <a:avLst/>
          </a:prstGeom>
        </p:spPr>
        <p:txBody>
          <a:bodyPr/>
          <a:lstStyle>
            <a:lvl1pPr algn="ctr">
              <a:defRPr>
                <a:solidFill>
                  <a:schemeClr val="accent2"/>
                </a:solidFill>
              </a:defRPr>
            </a:lvl1pPr>
          </a:lstStyle>
          <a:p>
            <a:r>
              <a:t>Title Text</a:t>
            </a:r>
          </a:p>
        </p:txBody>
      </p:sp>
      <p:sp>
        <p:nvSpPr>
          <p:cNvPr id="2052" name="Straight Connector 8"/>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 top image + copy">
    <p:spTree>
      <p:nvGrpSpPr>
        <p:cNvPr id="1" name=""/>
        <p:cNvGrpSpPr/>
        <p:nvPr/>
      </p:nvGrpSpPr>
      <p:grpSpPr>
        <a:xfrm>
          <a:off x="0" y="0"/>
          <a:ext cx="0" cy="0"/>
          <a:chOff x="0" y="0"/>
          <a:chExt cx="0" cy="0"/>
        </a:xfrm>
      </p:grpSpPr>
      <p:sp>
        <p:nvSpPr>
          <p:cNvPr id="20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60"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2061" name="Picture Placeholder 2"/>
          <p:cNvSpPr>
            <a:spLocks noGrp="1"/>
          </p:cNvSpPr>
          <p:nvPr>
            <p:ph type="pic" sz="half" idx="14"/>
          </p:nvPr>
        </p:nvSpPr>
        <p:spPr>
          <a:xfrm>
            <a:off x="12192003" y="2"/>
            <a:ext cx="12192004" cy="6858001"/>
          </a:xfrm>
          <a:prstGeom prst="rect">
            <a:avLst/>
          </a:prstGeom>
          <a:ln w="12700"/>
        </p:spPr>
        <p:txBody>
          <a:bodyPr lIns="91439" tIns="45719" rIns="91439" bIns="45719">
            <a:noAutofit/>
          </a:bodyPr>
          <a:lstStyle/>
          <a:p>
            <a:endParaRPr/>
          </a:p>
        </p:txBody>
      </p:sp>
      <p:sp>
        <p:nvSpPr>
          <p:cNvPr id="2062" name="Title Text"/>
          <p:cNvSpPr txBox="1">
            <a:spLocks noGrp="1"/>
          </p:cNvSpPr>
          <p:nvPr>
            <p:ph type="title"/>
          </p:nvPr>
        </p:nvSpPr>
        <p:spPr>
          <a:xfrm>
            <a:off x="1686519" y="7326959"/>
            <a:ext cx="9361594" cy="1924619"/>
          </a:xfrm>
          <a:prstGeom prst="rect">
            <a:avLst/>
          </a:prstGeom>
        </p:spPr>
        <p:txBody>
          <a:bodyPr/>
          <a:lstStyle>
            <a:lvl1pPr algn="ctr">
              <a:defRPr sz="4800">
                <a:solidFill>
                  <a:schemeClr val="accent2"/>
                </a:solidFill>
              </a:defRPr>
            </a:lvl1pPr>
          </a:lstStyle>
          <a:p>
            <a:r>
              <a:t>Title Text</a:t>
            </a:r>
          </a:p>
        </p:txBody>
      </p:sp>
      <p:sp>
        <p:nvSpPr>
          <p:cNvPr id="2063" name="Body Level One…"/>
          <p:cNvSpPr txBox="1">
            <a:spLocks noGrp="1"/>
          </p:cNvSpPr>
          <p:nvPr>
            <p:ph type="body" sz="quarter" idx="1"/>
          </p:nvPr>
        </p:nvSpPr>
        <p:spPr>
          <a:xfrm>
            <a:off x="1686519" y="9412940"/>
            <a:ext cx="9361594" cy="2476501"/>
          </a:xfrm>
          <a:prstGeom prst="rect">
            <a:avLst/>
          </a:prstGeom>
        </p:spPr>
        <p:txBody>
          <a:bodyPr/>
          <a:lstStyle>
            <a:lvl1pPr algn="ctr">
              <a:defRPr sz="3200">
                <a:solidFill>
                  <a:srgbClr val="404040"/>
                </a:solidFill>
              </a:defRPr>
            </a:lvl1pPr>
            <a:lvl2pPr algn="ctr">
              <a:defRPr sz="3200">
                <a:solidFill>
                  <a:srgbClr val="404040"/>
                </a:solidFill>
              </a:defRPr>
            </a:lvl2pPr>
            <a:lvl3pPr algn="ctr">
              <a:defRPr sz="3200">
                <a:solidFill>
                  <a:srgbClr val="404040"/>
                </a:solidFill>
              </a:defRPr>
            </a:lvl3pPr>
            <a:lvl4pPr algn="ctr">
              <a:defRPr sz="3200">
                <a:solidFill>
                  <a:srgbClr val="404040"/>
                </a:solidFill>
              </a:defRPr>
            </a:lvl4pPr>
            <a:lvl5pPr algn="ctr">
              <a:defRPr sz="32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064" name="Text Placeholder 3"/>
          <p:cNvSpPr>
            <a:spLocks noGrp="1"/>
          </p:cNvSpPr>
          <p:nvPr>
            <p:ph type="body" sz="quarter" idx="15"/>
          </p:nvPr>
        </p:nvSpPr>
        <p:spPr>
          <a:xfrm>
            <a:off x="13342956" y="9412940"/>
            <a:ext cx="9361593" cy="2476501"/>
          </a:xfrm>
          <a:prstGeom prst="rect">
            <a:avLst/>
          </a:prstGeom>
        </p:spPr>
        <p:txBody>
          <a:bodyPr/>
          <a:lstStyle/>
          <a:p>
            <a:pPr algn="ctr">
              <a:defRPr sz="3200">
                <a:solidFill>
                  <a:srgbClr val="404040"/>
                </a:solidFill>
              </a:defRPr>
            </a:pPr>
            <a:endParaRPr/>
          </a:p>
        </p:txBody>
      </p:sp>
      <p:sp>
        <p:nvSpPr>
          <p:cNvPr id="2065" name="Text Placeholder 3"/>
          <p:cNvSpPr>
            <a:spLocks noGrp="1"/>
          </p:cNvSpPr>
          <p:nvPr>
            <p:ph type="body" sz="quarter" idx="16"/>
          </p:nvPr>
        </p:nvSpPr>
        <p:spPr>
          <a:xfrm>
            <a:off x="13342954" y="7326958"/>
            <a:ext cx="9361593" cy="1924619"/>
          </a:xfrm>
          <a:prstGeom prst="rect">
            <a:avLst/>
          </a:prstGeom>
          <a:ln w="12700"/>
        </p:spPr>
        <p:txBody>
          <a:bodyPr lIns="91439" tIns="91439" rIns="91439" bIns="91439" anchor="b"/>
          <a:lstStyle/>
          <a:p>
            <a:pPr algn="ctr">
              <a:spcBef>
                <a:spcPts val="0"/>
              </a:spcBef>
              <a:defRPr b="1">
                <a:solidFill>
                  <a:schemeClr val="accent2"/>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 bottom image + copy">
    <p:spTree>
      <p:nvGrpSpPr>
        <p:cNvPr id="1" name=""/>
        <p:cNvGrpSpPr/>
        <p:nvPr/>
      </p:nvGrpSpPr>
      <p:grpSpPr>
        <a:xfrm>
          <a:off x="0" y="0"/>
          <a:ext cx="0" cy="0"/>
          <a:chOff x="0" y="0"/>
          <a:chExt cx="0" cy="0"/>
        </a:xfrm>
      </p:grpSpPr>
      <p:sp>
        <p:nvSpPr>
          <p:cNvPr id="2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73" name="Picture Placeholder 2"/>
          <p:cNvSpPr>
            <a:spLocks noGrp="1"/>
          </p:cNvSpPr>
          <p:nvPr>
            <p:ph type="pic" sz="half" idx="13"/>
          </p:nvPr>
        </p:nvSpPr>
        <p:spPr>
          <a:xfrm>
            <a:off x="0" y="6858002"/>
            <a:ext cx="12192003" cy="6858001"/>
          </a:xfrm>
          <a:prstGeom prst="rect">
            <a:avLst/>
          </a:prstGeom>
          <a:ln w="12700"/>
        </p:spPr>
        <p:txBody>
          <a:bodyPr lIns="91439" tIns="45719" rIns="91439" bIns="45719">
            <a:noAutofit/>
          </a:bodyPr>
          <a:lstStyle/>
          <a:p>
            <a:endParaRPr/>
          </a:p>
        </p:txBody>
      </p:sp>
      <p:sp>
        <p:nvSpPr>
          <p:cNvPr id="2074"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2075" name="Title Text"/>
          <p:cNvSpPr txBox="1">
            <a:spLocks noGrp="1"/>
          </p:cNvSpPr>
          <p:nvPr>
            <p:ph type="title"/>
          </p:nvPr>
        </p:nvSpPr>
        <p:spPr>
          <a:xfrm>
            <a:off x="1686519" y="1302678"/>
            <a:ext cx="9361594" cy="1924619"/>
          </a:xfrm>
          <a:prstGeom prst="rect">
            <a:avLst/>
          </a:prstGeom>
        </p:spPr>
        <p:txBody>
          <a:bodyPr/>
          <a:lstStyle>
            <a:lvl1pPr algn="ctr">
              <a:defRPr sz="4800">
                <a:solidFill>
                  <a:schemeClr val="accent2"/>
                </a:solidFill>
              </a:defRPr>
            </a:lvl1pPr>
          </a:lstStyle>
          <a:p>
            <a:r>
              <a:t>Title Text</a:t>
            </a:r>
          </a:p>
        </p:txBody>
      </p:sp>
      <p:sp>
        <p:nvSpPr>
          <p:cNvPr id="2076" name="Body Level One…"/>
          <p:cNvSpPr txBox="1">
            <a:spLocks noGrp="1"/>
          </p:cNvSpPr>
          <p:nvPr>
            <p:ph type="body" sz="quarter" idx="1"/>
          </p:nvPr>
        </p:nvSpPr>
        <p:spPr>
          <a:xfrm>
            <a:off x="1686519" y="3388657"/>
            <a:ext cx="9361594" cy="2476501"/>
          </a:xfrm>
          <a:prstGeom prst="rect">
            <a:avLst/>
          </a:prstGeom>
        </p:spPr>
        <p:txBody>
          <a:bodyPr/>
          <a:lstStyle>
            <a:lvl1pPr algn="ctr">
              <a:defRPr sz="2800">
                <a:solidFill>
                  <a:srgbClr val="838383"/>
                </a:solidFill>
              </a:defRPr>
            </a:lvl1pPr>
            <a:lvl2pPr algn="ctr">
              <a:defRPr sz="2800">
                <a:solidFill>
                  <a:srgbClr val="838383"/>
                </a:solidFill>
              </a:defRPr>
            </a:lvl2pPr>
            <a:lvl3pPr algn="ctr">
              <a:defRPr sz="2800">
                <a:solidFill>
                  <a:srgbClr val="838383"/>
                </a:solidFill>
              </a:defRPr>
            </a:lvl3pPr>
            <a:lvl4pPr algn="ctr">
              <a:defRPr sz="2800">
                <a:solidFill>
                  <a:srgbClr val="838383"/>
                </a:solidFill>
              </a:defRPr>
            </a:lvl4pPr>
            <a:lvl5pPr algn="ctr">
              <a:defRPr sz="28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
        <p:nvSpPr>
          <p:cNvPr id="2077" name="Text Placeholder 3"/>
          <p:cNvSpPr>
            <a:spLocks noGrp="1"/>
          </p:cNvSpPr>
          <p:nvPr>
            <p:ph type="body" sz="quarter" idx="15"/>
          </p:nvPr>
        </p:nvSpPr>
        <p:spPr>
          <a:xfrm>
            <a:off x="13342956" y="3388657"/>
            <a:ext cx="9361593" cy="2476501"/>
          </a:xfrm>
          <a:prstGeom prst="rect">
            <a:avLst/>
          </a:prstGeom>
        </p:spPr>
        <p:txBody>
          <a:bodyPr/>
          <a:lstStyle/>
          <a:p>
            <a:pPr algn="ctr">
              <a:defRPr sz="2800">
                <a:solidFill>
                  <a:srgbClr val="838383"/>
                </a:solidFill>
              </a:defRPr>
            </a:pPr>
            <a:endParaRPr/>
          </a:p>
        </p:txBody>
      </p:sp>
      <p:sp>
        <p:nvSpPr>
          <p:cNvPr id="2078" name="Text Placeholder 3"/>
          <p:cNvSpPr>
            <a:spLocks noGrp="1"/>
          </p:cNvSpPr>
          <p:nvPr>
            <p:ph type="body" sz="quarter" idx="16"/>
          </p:nvPr>
        </p:nvSpPr>
        <p:spPr>
          <a:xfrm>
            <a:off x="13342954" y="1302676"/>
            <a:ext cx="9361593" cy="1924618"/>
          </a:xfrm>
          <a:prstGeom prst="rect">
            <a:avLst/>
          </a:prstGeom>
          <a:ln w="12700"/>
        </p:spPr>
        <p:txBody>
          <a:bodyPr lIns="91439" tIns="91439" rIns="91439" bIns="91439" anchor="b"/>
          <a:lstStyle/>
          <a:p>
            <a:pPr algn="ctr">
              <a:spcBef>
                <a:spcPts val="0"/>
              </a:spcBef>
              <a:defRPr b="1">
                <a:solidFill>
                  <a:schemeClr val="accent2"/>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over image + copy (left)">
    <p:spTree>
      <p:nvGrpSpPr>
        <p:cNvPr id="1" name=""/>
        <p:cNvGrpSpPr/>
        <p:nvPr/>
      </p:nvGrpSpPr>
      <p:grpSpPr>
        <a:xfrm>
          <a:off x="0" y="0"/>
          <a:ext cx="0" cy="0"/>
          <a:chOff x="0" y="0"/>
          <a:chExt cx="0" cy="0"/>
        </a:xfrm>
      </p:grpSpPr>
      <p:sp>
        <p:nvSpPr>
          <p:cNvPr id="20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86" name="Picture Placeholder 5"/>
          <p:cNvSpPr>
            <a:spLocks noGrp="1"/>
          </p:cNvSpPr>
          <p:nvPr>
            <p:ph type="pic" sz="half" idx="13"/>
          </p:nvPr>
        </p:nvSpPr>
        <p:spPr>
          <a:xfrm>
            <a:off x="4" y="0"/>
            <a:ext cx="7736480" cy="13716000"/>
          </a:xfrm>
          <a:prstGeom prst="rect">
            <a:avLst/>
          </a:prstGeom>
          <a:ln w="12700"/>
        </p:spPr>
        <p:txBody>
          <a:bodyPr lIns="91439" tIns="45719" rIns="91439" bIns="45719">
            <a:noAutofit/>
          </a:bodyPr>
          <a:lstStyle/>
          <a:p>
            <a:endParaRPr/>
          </a:p>
        </p:txBody>
      </p:sp>
      <p:sp>
        <p:nvSpPr>
          <p:cNvPr id="2087" name="Title Text"/>
          <p:cNvSpPr txBox="1">
            <a:spLocks noGrp="1"/>
          </p:cNvSpPr>
          <p:nvPr>
            <p:ph type="title"/>
          </p:nvPr>
        </p:nvSpPr>
        <p:spPr>
          <a:xfrm>
            <a:off x="761922" y="5492029"/>
            <a:ext cx="6345267" cy="2243407"/>
          </a:xfrm>
          <a:prstGeom prst="rect">
            <a:avLst/>
          </a:prstGeom>
        </p:spPr>
        <p:txBody>
          <a:bodyPr/>
          <a:lstStyle>
            <a:lvl1pPr>
              <a:defRPr>
                <a:solidFill>
                  <a:srgbClr val="FFFFFF"/>
                </a:solidFill>
              </a:defRPr>
            </a:lvl1pPr>
          </a:lstStyle>
          <a:p>
            <a:r>
              <a:t>Title Text</a:t>
            </a:r>
          </a:p>
        </p:txBody>
      </p:sp>
      <p:sp>
        <p:nvSpPr>
          <p:cNvPr id="2088" name="Body Level One…"/>
          <p:cNvSpPr txBox="1">
            <a:spLocks noGrp="1"/>
          </p:cNvSpPr>
          <p:nvPr>
            <p:ph type="body" idx="1"/>
          </p:nvPr>
        </p:nvSpPr>
        <p:spPr>
          <a:xfrm>
            <a:off x="9009161" y="1793877"/>
            <a:ext cx="14218180" cy="9834534"/>
          </a:xfrm>
          <a:prstGeom prst="rect">
            <a:avLst/>
          </a:prstGeom>
        </p:spPr>
        <p:txBody>
          <a:bodyPr anchor="ct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over image + copy (right)">
    <p:spTree>
      <p:nvGrpSpPr>
        <p:cNvPr id="1" name=""/>
        <p:cNvGrpSpPr/>
        <p:nvPr/>
      </p:nvGrpSpPr>
      <p:grpSpPr>
        <a:xfrm>
          <a:off x="0" y="0"/>
          <a:ext cx="0" cy="0"/>
          <a:chOff x="0" y="0"/>
          <a:chExt cx="0" cy="0"/>
        </a:xfrm>
      </p:grpSpPr>
      <p:sp>
        <p:nvSpPr>
          <p:cNvPr id="20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96" name="Picture Placeholder 5"/>
          <p:cNvSpPr>
            <a:spLocks noGrp="1"/>
          </p:cNvSpPr>
          <p:nvPr>
            <p:ph type="pic" sz="half" idx="13"/>
          </p:nvPr>
        </p:nvSpPr>
        <p:spPr>
          <a:xfrm>
            <a:off x="15490862" y="0"/>
            <a:ext cx="8893145" cy="13716000"/>
          </a:xfrm>
          <a:prstGeom prst="rect">
            <a:avLst/>
          </a:prstGeom>
          <a:ln w="12700"/>
        </p:spPr>
        <p:txBody>
          <a:bodyPr lIns="91439" tIns="45719" rIns="91439" bIns="45719">
            <a:noAutofit/>
          </a:bodyPr>
          <a:lstStyle/>
          <a:p>
            <a:endParaRPr/>
          </a:p>
        </p:txBody>
      </p:sp>
      <p:sp>
        <p:nvSpPr>
          <p:cNvPr id="2097" name="Title Text"/>
          <p:cNvSpPr txBox="1">
            <a:spLocks noGrp="1"/>
          </p:cNvSpPr>
          <p:nvPr>
            <p:ph type="title"/>
          </p:nvPr>
        </p:nvSpPr>
        <p:spPr>
          <a:xfrm>
            <a:off x="16943300" y="5492029"/>
            <a:ext cx="6284043" cy="2243407"/>
          </a:xfrm>
          <a:prstGeom prst="rect">
            <a:avLst/>
          </a:prstGeom>
        </p:spPr>
        <p:txBody>
          <a:bodyPr/>
          <a:lstStyle>
            <a:lvl1pPr>
              <a:defRPr>
                <a:solidFill>
                  <a:srgbClr val="FFFFFF"/>
                </a:solidFill>
              </a:defRPr>
            </a:lvl1pPr>
          </a:lstStyle>
          <a:p>
            <a:r>
              <a:t>Title Text</a:t>
            </a:r>
          </a:p>
        </p:txBody>
      </p:sp>
      <p:sp>
        <p:nvSpPr>
          <p:cNvPr id="2098" name="Body Level One…"/>
          <p:cNvSpPr txBox="1">
            <a:spLocks noGrp="1"/>
          </p:cNvSpPr>
          <p:nvPr>
            <p:ph type="body" sz="half" idx="1"/>
          </p:nvPr>
        </p:nvSpPr>
        <p:spPr>
          <a:xfrm>
            <a:off x="1272682" y="1793877"/>
            <a:ext cx="13061516" cy="9834534"/>
          </a:xfrm>
          <a:prstGeom prst="rect">
            <a:avLst/>
          </a:prstGeom>
        </p:spPr>
        <p:txBody>
          <a:bodyPr anchor="ct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Image quadrant + copy">
    <p:spTree>
      <p:nvGrpSpPr>
        <p:cNvPr id="1" name=""/>
        <p:cNvGrpSpPr/>
        <p:nvPr/>
      </p:nvGrpSpPr>
      <p:grpSpPr>
        <a:xfrm>
          <a:off x="0" y="0"/>
          <a:ext cx="0" cy="0"/>
          <a:chOff x="0" y="0"/>
          <a:chExt cx="0" cy="0"/>
        </a:xfrm>
      </p:grpSpPr>
      <p:sp>
        <p:nvSpPr>
          <p:cNvPr id="2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06" name="Picture Placeholder 2"/>
          <p:cNvSpPr>
            <a:spLocks noGrp="1"/>
          </p:cNvSpPr>
          <p:nvPr>
            <p:ph type="pic" sz="quarter" idx="13"/>
          </p:nvPr>
        </p:nvSpPr>
        <p:spPr>
          <a:xfrm>
            <a:off x="1444998" y="2545206"/>
            <a:ext cx="5278226" cy="4186779"/>
          </a:xfrm>
          <a:prstGeom prst="rect">
            <a:avLst/>
          </a:prstGeom>
          <a:ln w="12700"/>
        </p:spPr>
        <p:txBody>
          <a:bodyPr lIns="91439" tIns="45719" rIns="91439" bIns="45719">
            <a:noAutofit/>
          </a:bodyPr>
          <a:lstStyle/>
          <a:p>
            <a:endParaRPr/>
          </a:p>
        </p:txBody>
      </p:sp>
      <p:sp>
        <p:nvSpPr>
          <p:cNvPr id="2107" name="Picture Placeholder 2"/>
          <p:cNvSpPr>
            <a:spLocks noGrp="1"/>
          </p:cNvSpPr>
          <p:nvPr>
            <p:ph type="pic" sz="quarter" idx="14"/>
          </p:nvPr>
        </p:nvSpPr>
        <p:spPr>
          <a:xfrm>
            <a:off x="6989994" y="2545206"/>
            <a:ext cx="5278227" cy="4186779"/>
          </a:xfrm>
          <a:prstGeom prst="rect">
            <a:avLst/>
          </a:prstGeom>
          <a:ln w="12700"/>
        </p:spPr>
        <p:txBody>
          <a:bodyPr lIns="91439" tIns="45719" rIns="91439" bIns="45719">
            <a:noAutofit/>
          </a:bodyPr>
          <a:lstStyle/>
          <a:p>
            <a:endParaRPr/>
          </a:p>
        </p:txBody>
      </p:sp>
      <p:sp>
        <p:nvSpPr>
          <p:cNvPr id="2108" name="Picture Placeholder 2"/>
          <p:cNvSpPr>
            <a:spLocks noGrp="1"/>
          </p:cNvSpPr>
          <p:nvPr>
            <p:ph type="pic" sz="quarter" idx="15"/>
          </p:nvPr>
        </p:nvSpPr>
        <p:spPr>
          <a:xfrm>
            <a:off x="1444998" y="6996348"/>
            <a:ext cx="5278226" cy="4186779"/>
          </a:xfrm>
          <a:prstGeom prst="rect">
            <a:avLst/>
          </a:prstGeom>
          <a:ln w="12700"/>
        </p:spPr>
        <p:txBody>
          <a:bodyPr lIns="91439" tIns="45719" rIns="91439" bIns="45719">
            <a:noAutofit/>
          </a:bodyPr>
          <a:lstStyle/>
          <a:p>
            <a:endParaRPr/>
          </a:p>
        </p:txBody>
      </p:sp>
      <p:sp>
        <p:nvSpPr>
          <p:cNvPr id="2109" name="Picture Placeholder 2"/>
          <p:cNvSpPr>
            <a:spLocks noGrp="1"/>
          </p:cNvSpPr>
          <p:nvPr>
            <p:ph type="pic" sz="quarter" idx="16"/>
          </p:nvPr>
        </p:nvSpPr>
        <p:spPr>
          <a:xfrm>
            <a:off x="6989994" y="6996348"/>
            <a:ext cx="5278227" cy="4186779"/>
          </a:xfrm>
          <a:prstGeom prst="rect">
            <a:avLst/>
          </a:prstGeom>
          <a:ln w="12700"/>
        </p:spPr>
        <p:txBody>
          <a:bodyPr lIns="91439" tIns="45719" rIns="91439" bIns="45719">
            <a:noAutofit/>
          </a:bodyPr>
          <a:lstStyle/>
          <a:p>
            <a:endParaRPr/>
          </a:p>
        </p:txBody>
      </p:sp>
      <p:sp>
        <p:nvSpPr>
          <p:cNvPr id="2110" name="Title Text"/>
          <p:cNvSpPr txBox="1">
            <a:spLocks noGrp="1"/>
          </p:cNvSpPr>
          <p:nvPr>
            <p:ph type="title"/>
          </p:nvPr>
        </p:nvSpPr>
        <p:spPr>
          <a:xfrm>
            <a:off x="12984274" y="2545206"/>
            <a:ext cx="10007221" cy="2243407"/>
          </a:xfrm>
          <a:prstGeom prst="rect">
            <a:avLst/>
          </a:prstGeom>
        </p:spPr>
        <p:txBody>
          <a:bodyPr/>
          <a:lstStyle>
            <a:lvl1pPr>
              <a:defRPr>
                <a:solidFill>
                  <a:schemeClr val="accent2"/>
                </a:solidFill>
              </a:defRPr>
            </a:lvl1pPr>
          </a:lstStyle>
          <a:p>
            <a:r>
              <a:t>Title Text</a:t>
            </a:r>
          </a:p>
        </p:txBody>
      </p:sp>
      <p:sp>
        <p:nvSpPr>
          <p:cNvPr id="2111" name="Body Level One…"/>
          <p:cNvSpPr txBox="1">
            <a:spLocks noGrp="1"/>
          </p:cNvSpPr>
          <p:nvPr>
            <p:ph type="body" sz="quarter" idx="1"/>
          </p:nvPr>
        </p:nvSpPr>
        <p:spPr>
          <a:xfrm>
            <a:off x="12984274" y="5289500"/>
            <a:ext cx="10043650" cy="5892801"/>
          </a:xfrm>
          <a:prstGeom prst="rect">
            <a:avLst/>
          </a:prstGeom>
        </p:spPr>
        <p:txBody>
          <a:bodyPr/>
          <a:lstStyle>
            <a:lvl1pPr>
              <a:defRPr sz="3600">
                <a:solidFill>
                  <a:srgbClr val="838383"/>
                </a:solidFill>
              </a:defRPr>
            </a:lvl1pPr>
            <a:lvl2pPr>
              <a:defRPr sz="3600">
                <a:solidFill>
                  <a:srgbClr val="838383"/>
                </a:solidFill>
              </a:defRPr>
            </a:lvl2pPr>
            <a:lvl3pPr>
              <a:defRPr sz="3600">
                <a:solidFill>
                  <a:srgbClr val="838383"/>
                </a:solidFill>
              </a:defRPr>
            </a:lvl3pPr>
            <a:lvl4pPr>
              <a:defRPr sz="3600">
                <a:solidFill>
                  <a:srgbClr val="838383"/>
                </a:solidFill>
              </a:defRPr>
            </a:lvl4pPr>
            <a:lvl5pPr>
              <a:defRPr sz="36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4 images + copy">
    <p:spTree>
      <p:nvGrpSpPr>
        <p:cNvPr id="1" name=""/>
        <p:cNvGrpSpPr/>
        <p:nvPr/>
      </p:nvGrpSpPr>
      <p:grpSpPr>
        <a:xfrm>
          <a:off x="0" y="0"/>
          <a:ext cx="0" cy="0"/>
          <a:chOff x="0" y="0"/>
          <a:chExt cx="0" cy="0"/>
        </a:xfrm>
      </p:grpSpPr>
      <p:sp>
        <p:nvSpPr>
          <p:cNvPr id="2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19" name="Picture Placeholder 2"/>
          <p:cNvSpPr>
            <a:spLocks noGrp="1"/>
          </p:cNvSpPr>
          <p:nvPr>
            <p:ph type="pic" sz="quarter" idx="13"/>
          </p:nvPr>
        </p:nvSpPr>
        <p:spPr>
          <a:xfrm>
            <a:off x="11919952" y="4"/>
            <a:ext cx="6092841" cy="5234148"/>
          </a:xfrm>
          <a:prstGeom prst="rect">
            <a:avLst/>
          </a:prstGeom>
          <a:ln w="12700"/>
        </p:spPr>
        <p:txBody>
          <a:bodyPr lIns="91439" tIns="45719" rIns="91439" bIns="45719">
            <a:noAutofit/>
          </a:bodyPr>
          <a:lstStyle/>
          <a:p>
            <a:endParaRPr/>
          </a:p>
        </p:txBody>
      </p:sp>
      <p:sp>
        <p:nvSpPr>
          <p:cNvPr id="2120" name="Picture Placeholder 2"/>
          <p:cNvSpPr>
            <a:spLocks noGrp="1"/>
          </p:cNvSpPr>
          <p:nvPr>
            <p:ph type="pic" sz="quarter" idx="14"/>
          </p:nvPr>
        </p:nvSpPr>
        <p:spPr>
          <a:xfrm>
            <a:off x="18291162" y="4"/>
            <a:ext cx="6092841" cy="7566211"/>
          </a:xfrm>
          <a:prstGeom prst="rect">
            <a:avLst/>
          </a:prstGeom>
          <a:ln w="12700"/>
        </p:spPr>
        <p:txBody>
          <a:bodyPr lIns="91439" tIns="45719" rIns="91439" bIns="45719">
            <a:noAutofit/>
          </a:bodyPr>
          <a:lstStyle/>
          <a:p>
            <a:endParaRPr/>
          </a:p>
        </p:txBody>
      </p:sp>
      <p:sp>
        <p:nvSpPr>
          <p:cNvPr id="2121" name="Picture Placeholder 2"/>
          <p:cNvSpPr>
            <a:spLocks noGrp="1"/>
          </p:cNvSpPr>
          <p:nvPr>
            <p:ph type="pic" sz="quarter" idx="15"/>
          </p:nvPr>
        </p:nvSpPr>
        <p:spPr>
          <a:xfrm>
            <a:off x="11919952" y="5485841"/>
            <a:ext cx="6092841" cy="8230167"/>
          </a:xfrm>
          <a:prstGeom prst="rect">
            <a:avLst/>
          </a:prstGeom>
          <a:ln w="12700"/>
        </p:spPr>
        <p:txBody>
          <a:bodyPr lIns="91439" tIns="45719" rIns="91439" bIns="45719">
            <a:noAutofit/>
          </a:bodyPr>
          <a:lstStyle/>
          <a:p>
            <a:endParaRPr/>
          </a:p>
        </p:txBody>
      </p:sp>
      <p:sp>
        <p:nvSpPr>
          <p:cNvPr id="2122" name="Picture Placeholder 2"/>
          <p:cNvSpPr>
            <a:spLocks noGrp="1"/>
          </p:cNvSpPr>
          <p:nvPr>
            <p:ph type="pic" sz="quarter" idx="16"/>
          </p:nvPr>
        </p:nvSpPr>
        <p:spPr>
          <a:xfrm>
            <a:off x="18291159" y="7817223"/>
            <a:ext cx="6061051" cy="5898781"/>
          </a:xfrm>
          <a:prstGeom prst="rect">
            <a:avLst/>
          </a:prstGeom>
          <a:ln w="12700"/>
        </p:spPr>
        <p:txBody>
          <a:bodyPr lIns="91439" tIns="45719" rIns="91439" bIns="45719">
            <a:noAutofit/>
          </a:bodyPr>
          <a:lstStyle/>
          <a:p>
            <a:endParaRPr/>
          </a:p>
        </p:txBody>
      </p:sp>
      <p:sp>
        <p:nvSpPr>
          <p:cNvPr id="2123" name="Title Text"/>
          <p:cNvSpPr txBox="1">
            <a:spLocks noGrp="1"/>
          </p:cNvSpPr>
          <p:nvPr>
            <p:ph type="title"/>
          </p:nvPr>
        </p:nvSpPr>
        <p:spPr>
          <a:xfrm>
            <a:off x="1117429" y="2545206"/>
            <a:ext cx="10007222" cy="2243407"/>
          </a:xfrm>
          <a:prstGeom prst="rect">
            <a:avLst/>
          </a:prstGeom>
        </p:spPr>
        <p:txBody>
          <a:bodyPr/>
          <a:lstStyle>
            <a:lvl1pPr>
              <a:defRPr>
                <a:solidFill>
                  <a:schemeClr val="accent2"/>
                </a:solidFill>
              </a:defRPr>
            </a:lvl1pPr>
          </a:lstStyle>
          <a:p>
            <a:r>
              <a:t>Title Text</a:t>
            </a:r>
          </a:p>
        </p:txBody>
      </p:sp>
      <p:sp>
        <p:nvSpPr>
          <p:cNvPr id="2124" name="Body Level One…"/>
          <p:cNvSpPr txBox="1">
            <a:spLocks noGrp="1"/>
          </p:cNvSpPr>
          <p:nvPr>
            <p:ph type="body" sz="quarter" idx="1"/>
          </p:nvPr>
        </p:nvSpPr>
        <p:spPr>
          <a:xfrm>
            <a:off x="1117429" y="5289500"/>
            <a:ext cx="10043651" cy="5892801"/>
          </a:xfrm>
          <a:prstGeom prst="rect">
            <a:avLst/>
          </a:prstGeom>
        </p:spPr>
        <p:txBody>
          <a:bodyPr/>
          <a:lstStyle>
            <a:lvl1pPr>
              <a:defRPr sz="3600">
                <a:solidFill>
                  <a:srgbClr val="838383"/>
                </a:solidFill>
              </a:defRPr>
            </a:lvl1pPr>
            <a:lvl2pPr>
              <a:defRPr sz="3600">
                <a:solidFill>
                  <a:srgbClr val="838383"/>
                </a:solidFill>
              </a:defRPr>
            </a:lvl2pPr>
            <a:lvl3pPr>
              <a:defRPr sz="3600">
                <a:solidFill>
                  <a:srgbClr val="838383"/>
                </a:solidFill>
              </a:defRPr>
            </a:lvl3pPr>
            <a:lvl4pPr>
              <a:defRPr sz="3600">
                <a:solidFill>
                  <a:srgbClr val="838383"/>
                </a:solidFill>
              </a:defRPr>
            </a:lvl4pPr>
            <a:lvl5pPr>
              <a:defRPr sz="36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9 images + copy">
    <p:spTree>
      <p:nvGrpSpPr>
        <p:cNvPr id="1" name=""/>
        <p:cNvGrpSpPr/>
        <p:nvPr/>
      </p:nvGrpSpPr>
      <p:grpSpPr>
        <a:xfrm>
          <a:off x="0" y="0"/>
          <a:ext cx="0" cy="0"/>
          <a:chOff x="0" y="0"/>
          <a:chExt cx="0" cy="0"/>
        </a:xfrm>
      </p:grpSpPr>
      <p:sp>
        <p:nvSpPr>
          <p:cNvPr id="2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32" name="Picture Placeholder 17"/>
          <p:cNvSpPr>
            <a:spLocks noGrp="1"/>
          </p:cNvSpPr>
          <p:nvPr>
            <p:ph type="pic" sz="quarter" idx="13"/>
          </p:nvPr>
        </p:nvSpPr>
        <p:spPr>
          <a:xfrm>
            <a:off x="2379376" y="2225980"/>
            <a:ext cx="2505995" cy="2497692"/>
          </a:xfrm>
          <a:prstGeom prst="rect">
            <a:avLst/>
          </a:prstGeom>
          <a:ln w="12700"/>
        </p:spPr>
        <p:txBody>
          <a:bodyPr lIns="91439" tIns="45719" rIns="91439" bIns="45719">
            <a:noAutofit/>
          </a:bodyPr>
          <a:lstStyle/>
          <a:p>
            <a:endParaRPr/>
          </a:p>
        </p:txBody>
      </p:sp>
      <p:sp>
        <p:nvSpPr>
          <p:cNvPr id="2133" name="Picture Placeholder 17"/>
          <p:cNvSpPr>
            <a:spLocks noGrp="1"/>
          </p:cNvSpPr>
          <p:nvPr>
            <p:ph type="pic" sz="quarter" idx="14"/>
          </p:nvPr>
        </p:nvSpPr>
        <p:spPr>
          <a:xfrm>
            <a:off x="5790377" y="2225980"/>
            <a:ext cx="2505995" cy="2497692"/>
          </a:xfrm>
          <a:prstGeom prst="rect">
            <a:avLst/>
          </a:prstGeom>
          <a:ln w="12700"/>
        </p:spPr>
        <p:txBody>
          <a:bodyPr lIns="91439" tIns="45719" rIns="91439" bIns="45719">
            <a:noAutofit/>
          </a:bodyPr>
          <a:lstStyle/>
          <a:p>
            <a:endParaRPr/>
          </a:p>
        </p:txBody>
      </p:sp>
      <p:sp>
        <p:nvSpPr>
          <p:cNvPr id="2134" name="Picture Placeholder 17"/>
          <p:cNvSpPr>
            <a:spLocks noGrp="1"/>
          </p:cNvSpPr>
          <p:nvPr>
            <p:ph type="pic" sz="quarter" idx="15"/>
          </p:nvPr>
        </p:nvSpPr>
        <p:spPr>
          <a:xfrm>
            <a:off x="9201377" y="2227111"/>
            <a:ext cx="2505995" cy="2497693"/>
          </a:xfrm>
          <a:prstGeom prst="rect">
            <a:avLst/>
          </a:prstGeom>
          <a:ln w="12700"/>
        </p:spPr>
        <p:txBody>
          <a:bodyPr lIns="91439" tIns="45719" rIns="91439" bIns="45719">
            <a:noAutofit/>
          </a:bodyPr>
          <a:lstStyle/>
          <a:p>
            <a:endParaRPr/>
          </a:p>
        </p:txBody>
      </p:sp>
      <p:sp>
        <p:nvSpPr>
          <p:cNvPr id="2135" name="Picture Placeholder 17"/>
          <p:cNvSpPr>
            <a:spLocks noGrp="1"/>
          </p:cNvSpPr>
          <p:nvPr>
            <p:ph type="pic" sz="quarter" idx="16"/>
          </p:nvPr>
        </p:nvSpPr>
        <p:spPr>
          <a:xfrm>
            <a:off x="2379376" y="5599646"/>
            <a:ext cx="2505995" cy="2497693"/>
          </a:xfrm>
          <a:prstGeom prst="rect">
            <a:avLst/>
          </a:prstGeom>
          <a:ln w="12700"/>
        </p:spPr>
        <p:txBody>
          <a:bodyPr lIns="91439" tIns="45719" rIns="91439" bIns="45719">
            <a:noAutofit/>
          </a:bodyPr>
          <a:lstStyle/>
          <a:p>
            <a:endParaRPr/>
          </a:p>
        </p:txBody>
      </p:sp>
      <p:sp>
        <p:nvSpPr>
          <p:cNvPr id="2136" name="Picture Placeholder 17"/>
          <p:cNvSpPr>
            <a:spLocks noGrp="1"/>
          </p:cNvSpPr>
          <p:nvPr>
            <p:ph type="pic" sz="quarter" idx="17"/>
          </p:nvPr>
        </p:nvSpPr>
        <p:spPr>
          <a:xfrm>
            <a:off x="5790377" y="5599646"/>
            <a:ext cx="2505995" cy="2497693"/>
          </a:xfrm>
          <a:prstGeom prst="rect">
            <a:avLst/>
          </a:prstGeom>
          <a:ln w="12700"/>
        </p:spPr>
        <p:txBody>
          <a:bodyPr lIns="91439" tIns="45719" rIns="91439" bIns="45719">
            <a:noAutofit/>
          </a:bodyPr>
          <a:lstStyle/>
          <a:p>
            <a:endParaRPr/>
          </a:p>
        </p:txBody>
      </p:sp>
      <p:sp>
        <p:nvSpPr>
          <p:cNvPr id="2137" name="Picture Placeholder 17"/>
          <p:cNvSpPr>
            <a:spLocks noGrp="1"/>
          </p:cNvSpPr>
          <p:nvPr>
            <p:ph type="pic" sz="quarter" idx="18"/>
          </p:nvPr>
        </p:nvSpPr>
        <p:spPr>
          <a:xfrm>
            <a:off x="9201377" y="5600782"/>
            <a:ext cx="2505995" cy="2497693"/>
          </a:xfrm>
          <a:prstGeom prst="rect">
            <a:avLst/>
          </a:prstGeom>
          <a:ln w="12700"/>
        </p:spPr>
        <p:txBody>
          <a:bodyPr lIns="91439" tIns="45719" rIns="91439" bIns="45719">
            <a:noAutofit/>
          </a:bodyPr>
          <a:lstStyle/>
          <a:p>
            <a:endParaRPr/>
          </a:p>
        </p:txBody>
      </p:sp>
      <p:sp>
        <p:nvSpPr>
          <p:cNvPr id="2138" name="Picture Placeholder 17"/>
          <p:cNvSpPr>
            <a:spLocks noGrp="1"/>
          </p:cNvSpPr>
          <p:nvPr>
            <p:ph type="pic" sz="quarter" idx="19"/>
          </p:nvPr>
        </p:nvSpPr>
        <p:spPr>
          <a:xfrm>
            <a:off x="2379376" y="9017261"/>
            <a:ext cx="2505995" cy="2497693"/>
          </a:xfrm>
          <a:prstGeom prst="rect">
            <a:avLst/>
          </a:prstGeom>
          <a:ln w="12700"/>
        </p:spPr>
        <p:txBody>
          <a:bodyPr lIns="91439" tIns="45719" rIns="91439" bIns="45719">
            <a:noAutofit/>
          </a:bodyPr>
          <a:lstStyle/>
          <a:p>
            <a:endParaRPr/>
          </a:p>
        </p:txBody>
      </p:sp>
      <p:sp>
        <p:nvSpPr>
          <p:cNvPr id="2139" name="Picture Placeholder 17"/>
          <p:cNvSpPr>
            <a:spLocks noGrp="1"/>
          </p:cNvSpPr>
          <p:nvPr>
            <p:ph type="pic" sz="quarter" idx="20"/>
          </p:nvPr>
        </p:nvSpPr>
        <p:spPr>
          <a:xfrm>
            <a:off x="5790377" y="9017261"/>
            <a:ext cx="2505995" cy="2497693"/>
          </a:xfrm>
          <a:prstGeom prst="rect">
            <a:avLst/>
          </a:prstGeom>
          <a:ln w="12700"/>
        </p:spPr>
        <p:txBody>
          <a:bodyPr lIns="91439" tIns="45719" rIns="91439" bIns="45719">
            <a:noAutofit/>
          </a:bodyPr>
          <a:lstStyle/>
          <a:p>
            <a:endParaRPr/>
          </a:p>
        </p:txBody>
      </p:sp>
      <p:sp>
        <p:nvSpPr>
          <p:cNvPr id="2140" name="Picture Placeholder 17"/>
          <p:cNvSpPr>
            <a:spLocks noGrp="1"/>
          </p:cNvSpPr>
          <p:nvPr>
            <p:ph type="pic" sz="quarter" idx="21"/>
          </p:nvPr>
        </p:nvSpPr>
        <p:spPr>
          <a:xfrm>
            <a:off x="9201377" y="9018398"/>
            <a:ext cx="2505995" cy="2497693"/>
          </a:xfrm>
          <a:prstGeom prst="rect">
            <a:avLst/>
          </a:prstGeom>
          <a:ln w="12700"/>
        </p:spPr>
        <p:txBody>
          <a:bodyPr lIns="91439" tIns="45719" rIns="91439" bIns="45719">
            <a:noAutofit/>
          </a:bodyPr>
          <a:lstStyle/>
          <a:p>
            <a:endParaRPr/>
          </a:p>
        </p:txBody>
      </p:sp>
      <p:sp>
        <p:nvSpPr>
          <p:cNvPr id="2141" name="Title Text"/>
          <p:cNvSpPr txBox="1">
            <a:spLocks noGrp="1"/>
          </p:cNvSpPr>
          <p:nvPr>
            <p:ph type="title"/>
          </p:nvPr>
        </p:nvSpPr>
        <p:spPr>
          <a:xfrm>
            <a:off x="13357170" y="2225981"/>
            <a:ext cx="9629125" cy="2243408"/>
          </a:xfrm>
          <a:prstGeom prst="rect">
            <a:avLst/>
          </a:prstGeom>
        </p:spPr>
        <p:txBody>
          <a:bodyPr/>
          <a:lstStyle>
            <a:lvl1pPr>
              <a:defRPr>
                <a:solidFill>
                  <a:schemeClr val="accent2"/>
                </a:solidFill>
              </a:defRPr>
            </a:lvl1pPr>
          </a:lstStyle>
          <a:p>
            <a:r>
              <a:t>Title Text</a:t>
            </a:r>
          </a:p>
        </p:txBody>
      </p:sp>
      <p:sp>
        <p:nvSpPr>
          <p:cNvPr id="2142" name="Body Level One…"/>
          <p:cNvSpPr txBox="1">
            <a:spLocks noGrp="1"/>
          </p:cNvSpPr>
          <p:nvPr>
            <p:ph type="body" sz="quarter" idx="1"/>
          </p:nvPr>
        </p:nvSpPr>
        <p:spPr>
          <a:xfrm>
            <a:off x="13358547" y="4968878"/>
            <a:ext cx="9629109" cy="6546851"/>
          </a:xfrm>
          <a:prstGeom prst="rect">
            <a:avLst/>
          </a:prstGeom>
        </p:spPr>
        <p:txBody>
          <a:bodyPr/>
          <a:lstStyle>
            <a:lvl1pPr>
              <a:defRPr sz="4000">
                <a:solidFill>
                  <a:srgbClr val="838383"/>
                </a:solidFill>
              </a:defRPr>
            </a:lvl1pPr>
            <a:lvl2pPr>
              <a:defRPr sz="4000">
                <a:solidFill>
                  <a:srgbClr val="838383"/>
                </a:solidFill>
              </a:defRPr>
            </a:lvl2pPr>
            <a:lvl3pPr>
              <a:defRPr sz="4000">
                <a:solidFill>
                  <a:srgbClr val="838383"/>
                </a:solidFill>
              </a:defRPr>
            </a:lvl3pPr>
            <a:lvl4pPr>
              <a:defRPr sz="4000">
                <a:solidFill>
                  <a:srgbClr val="838383"/>
                </a:solidFill>
              </a:defRPr>
            </a:lvl4pPr>
            <a:lvl5pPr>
              <a:defRPr sz="4000">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left title + full image">
    <p:spTree>
      <p:nvGrpSpPr>
        <p:cNvPr id="1" name=""/>
        <p:cNvGrpSpPr/>
        <p:nvPr/>
      </p:nvGrpSpPr>
      <p:grpSpPr>
        <a:xfrm>
          <a:off x="0" y="0"/>
          <a:ext cx="0" cy="0"/>
          <a:chOff x="0" y="0"/>
          <a:chExt cx="0" cy="0"/>
        </a:xfrm>
      </p:grpSpPr>
      <p:sp>
        <p:nvSpPr>
          <p:cNvPr id="2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50"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2151" name="Title Text"/>
          <p:cNvSpPr txBox="1">
            <a:spLocks noGrp="1"/>
          </p:cNvSpPr>
          <p:nvPr>
            <p:ph type="title"/>
          </p:nvPr>
        </p:nvSpPr>
        <p:spPr>
          <a:xfrm>
            <a:off x="898865" y="1937947"/>
            <a:ext cx="5659944" cy="2243408"/>
          </a:xfrm>
          <a:prstGeom prst="rect">
            <a:avLst/>
          </a:prstGeom>
        </p:spPr>
        <p:txBody>
          <a:bodyPr/>
          <a:lstStyle>
            <a:lvl1pPr>
              <a:defRPr>
                <a:solidFill>
                  <a:schemeClr val="accent2"/>
                </a:solidFill>
              </a:defRPr>
            </a:lvl1pPr>
          </a:lstStyle>
          <a:p>
            <a:r>
              <a:t>Title Text</a:t>
            </a:r>
          </a:p>
        </p:txBody>
      </p:sp>
      <p:sp>
        <p:nvSpPr>
          <p:cNvPr id="2152"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Filled title + full image">
    <p:spTree>
      <p:nvGrpSpPr>
        <p:cNvPr id="1" name=""/>
        <p:cNvGrpSpPr/>
        <p:nvPr/>
      </p:nvGrpSpPr>
      <p:grpSpPr>
        <a:xfrm>
          <a:off x="0" y="0"/>
          <a:ext cx="0" cy="0"/>
          <a:chOff x="0" y="0"/>
          <a:chExt cx="0" cy="0"/>
        </a:xfrm>
      </p:grpSpPr>
      <p:sp>
        <p:nvSpPr>
          <p:cNvPr id="2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0"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2161" name="Rectangle 2"/>
          <p:cNvSpPr/>
          <p:nvPr/>
        </p:nvSpPr>
        <p:spPr>
          <a:xfrm>
            <a:off x="1" y="0"/>
            <a:ext cx="7457672" cy="13716000"/>
          </a:xfrm>
          <a:prstGeom prst="rect">
            <a:avLst/>
          </a:prstGeom>
          <a:solidFill>
            <a:schemeClr val="accent2"/>
          </a:solidFill>
          <a:ln w="12700">
            <a:miter lim="400000"/>
          </a:ln>
        </p:spPr>
        <p:txBody>
          <a:bodyPr tIns="91439" bIns="91439" anchor="ctr"/>
          <a:lstStyle/>
          <a:p>
            <a:pPr algn="ctr">
              <a:defRPr>
                <a:solidFill>
                  <a:srgbClr val="FFFFFF"/>
                </a:solidFill>
              </a:defRPr>
            </a:pPr>
            <a:endParaRPr/>
          </a:p>
        </p:txBody>
      </p:sp>
      <p:sp>
        <p:nvSpPr>
          <p:cNvPr id="2162" name="Title Text"/>
          <p:cNvSpPr txBox="1">
            <a:spLocks noGrp="1"/>
          </p:cNvSpPr>
          <p:nvPr>
            <p:ph type="title"/>
          </p:nvPr>
        </p:nvSpPr>
        <p:spPr>
          <a:xfrm>
            <a:off x="898865" y="1937947"/>
            <a:ext cx="5659944" cy="2243408"/>
          </a:xfrm>
          <a:prstGeom prst="rect">
            <a:avLst/>
          </a:prstGeom>
        </p:spPr>
        <p:txBody>
          <a:bodyPr/>
          <a:lstStyle>
            <a:lvl1pPr>
              <a:defRPr>
                <a:solidFill>
                  <a:srgbClr val="FFFFFF"/>
                </a:solidFill>
              </a:defRPr>
            </a:lvl1pPr>
          </a:lstStyle>
          <a:p>
            <a:r>
              <a:t>Title Text</a:t>
            </a:r>
          </a:p>
        </p:txBody>
      </p:sp>
      <p:sp>
        <p:nvSpPr>
          <p:cNvPr id="2163"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164"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4 content areas">
    <p:spTree>
      <p:nvGrpSpPr>
        <p:cNvPr id="1" name=""/>
        <p:cNvGrpSpPr/>
        <p:nvPr/>
      </p:nvGrpSpPr>
      <p:grpSpPr>
        <a:xfrm>
          <a:off x="0" y="0"/>
          <a:ext cx="0" cy="0"/>
          <a:chOff x="0" y="0"/>
          <a:chExt cx="0" cy="0"/>
        </a:xfrm>
      </p:grpSpPr>
      <p:sp>
        <p:nvSpPr>
          <p:cNvPr id="2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4" name="Picture Placeholder 2"/>
          <p:cNvSpPr>
            <a:spLocks noGrp="1"/>
          </p:cNvSpPr>
          <p:nvPr>
            <p:ph type="pic" sz="quarter" idx="13"/>
          </p:nvPr>
        </p:nvSpPr>
        <p:spPr>
          <a:xfrm>
            <a:off x="2963428" y="4114800"/>
            <a:ext cx="4077354" cy="5100007"/>
          </a:xfrm>
          <a:prstGeom prst="rect">
            <a:avLst/>
          </a:prstGeom>
          <a:ln w="12700"/>
        </p:spPr>
        <p:txBody>
          <a:bodyPr lIns="91439" tIns="45719" rIns="91439" bIns="45719">
            <a:noAutofit/>
          </a:bodyPr>
          <a:lstStyle/>
          <a:p>
            <a:endParaRPr/>
          </a:p>
        </p:txBody>
      </p:sp>
      <p:sp>
        <p:nvSpPr>
          <p:cNvPr id="205" name="Picture Placeholder 2"/>
          <p:cNvSpPr>
            <a:spLocks noGrp="1"/>
          </p:cNvSpPr>
          <p:nvPr>
            <p:ph type="pic" sz="quarter" idx="14"/>
          </p:nvPr>
        </p:nvSpPr>
        <p:spPr>
          <a:xfrm>
            <a:off x="7696864" y="4114798"/>
            <a:ext cx="4077355" cy="5100007"/>
          </a:xfrm>
          <a:prstGeom prst="rect">
            <a:avLst/>
          </a:prstGeom>
          <a:ln w="12700"/>
        </p:spPr>
        <p:txBody>
          <a:bodyPr lIns="91439" tIns="45719" rIns="91439" bIns="45719">
            <a:noAutofit/>
          </a:bodyPr>
          <a:lstStyle/>
          <a:p>
            <a:endParaRPr/>
          </a:p>
        </p:txBody>
      </p:sp>
      <p:sp>
        <p:nvSpPr>
          <p:cNvPr id="206" name="Picture Placeholder 2"/>
          <p:cNvSpPr>
            <a:spLocks noGrp="1"/>
          </p:cNvSpPr>
          <p:nvPr>
            <p:ph type="pic" sz="quarter" idx="15"/>
          </p:nvPr>
        </p:nvSpPr>
        <p:spPr>
          <a:xfrm>
            <a:off x="12609783" y="4114798"/>
            <a:ext cx="4077355" cy="5100007"/>
          </a:xfrm>
          <a:prstGeom prst="rect">
            <a:avLst/>
          </a:prstGeom>
          <a:ln w="12700"/>
        </p:spPr>
        <p:txBody>
          <a:bodyPr lIns="91439" tIns="45719" rIns="91439" bIns="45719">
            <a:noAutofit/>
          </a:bodyPr>
          <a:lstStyle/>
          <a:p>
            <a:endParaRPr/>
          </a:p>
        </p:txBody>
      </p:sp>
      <p:sp>
        <p:nvSpPr>
          <p:cNvPr id="207" name="Picture Placeholder 2"/>
          <p:cNvSpPr>
            <a:spLocks noGrp="1"/>
          </p:cNvSpPr>
          <p:nvPr>
            <p:ph type="pic" sz="quarter" idx="16"/>
          </p:nvPr>
        </p:nvSpPr>
        <p:spPr>
          <a:xfrm>
            <a:off x="17343217" y="4114796"/>
            <a:ext cx="4077355" cy="5100007"/>
          </a:xfrm>
          <a:prstGeom prst="rect">
            <a:avLst/>
          </a:prstGeom>
          <a:ln w="12700"/>
        </p:spPr>
        <p:txBody>
          <a:bodyPr lIns="91439" tIns="45719" rIns="91439" bIns="45719">
            <a:noAutofit/>
          </a:bodyPr>
          <a:lstStyle/>
          <a:p>
            <a:endParaRPr/>
          </a:p>
        </p:txBody>
      </p:sp>
      <p:sp>
        <p:nvSpPr>
          <p:cNvPr id="208" name="Straight Connector 10"/>
          <p:cNvSpPr/>
          <p:nvPr/>
        </p:nvSpPr>
        <p:spPr>
          <a:xfrm>
            <a:off x="2963429" y="9224788"/>
            <a:ext cx="4077353" cy="1"/>
          </a:xfrm>
          <a:prstGeom prst="line">
            <a:avLst/>
          </a:prstGeom>
          <a:ln w="50800">
            <a:solidFill>
              <a:srgbClr val="404040"/>
            </a:solidFill>
            <a:miter/>
          </a:ln>
        </p:spPr>
        <p:txBody>
          <a:bodyPr tIns="91439" bIns="91439"/>
          <a:lstStyle/>
          <a:p>
            <a:endParaRPr/>
          </a:p>
        </p:txBody>
      </p:sp>
      <p:sp>
        <p:nvSpPr>
          <p:cNvPr id="209" name="Straight Connector 13"/>
          <p:cNvSpPr/>
          <p:nvPr/>
        </p:nvSpPr>
        <p:spPr>
          <a:xfrm>
            <a:off x="7696865" y="9224788"/>
            <a:ext cx="4077353" cy="1"/>
          </a:xfrm>
          <a:prstGeom prst="line">
            <a:avLst/>
          </a:prstGeom>
          <a:ln w="50800">
            <a:solidFill>
              <a:srgbClr val="404040"/>
            </a:solidFill>
            <a:miter/>
          </a:ln>
        </p:spPr>
        <p:txBody>
          <a:bodyPr tIns="91439" bIns="91439"/>
          <a:lstStyle/>
          <a:p>
            <a:endParaRPr/>
          </a:p>
        </p:txBody>
      </p:sp>
      <p:sp>
        <p:nvSpPr>
          <p:cNvPr id="210" name="Straight Connector 14"/>
          <p:cNvSpPr/>
          <p:nvPr/>
        </p:nvSpPr>
        <p:spPr>
          <a:xfrm>
            <a:off x="12609786" y="9224788"/>
            <a:ext cx="4077353" cy="1"/>
          </a:xfrm>
          <a:prstGeom prst="line">
            <a:avLst/>
          </a:prstGeom>
          <a:ln w="50800">
            <a:solidFill>
              <a:srgbClr val="404040"/>
            </a:solidFill>
            <a:miter/>
          </a:ln>
        </p:spPr>
        <p:txBody>
          <a:bodyPr tIns="91439" bIns="91439"/>
          <a:lstStyle/>
          <a:p>
            <a:endParaRPr/>
          </a:p>
        </p:txBody>
      </p:sp>
      <p:sp>
        <p:nvSpPr>
          <p:cNvPr id="211" name="Straight Connector 15"/>
          <p:cNvSpPr/>
          <p:nvPr/>
        </p:nvSpPr>
        <p:spPr>
          <a:xfrm>
            <a:off x="17343222" y="9224788"/>
            <a:ext cx="4077352" cy="1"/>
          </a:xfrm>
          <a:prstGeom prst="line">
            <a:avLst/>
          </a:prstGeom>
          <a:ln w="50800">
            <a:solidFill>
              <a:srgbClr val="404040"/>
            </a:solidFill>
            <a:miter/>
          </a:ln>
        </p:spPr>
        <p:txBody>
          <a:bodyPr tIns="91439" bIns="91439"/>
          <a:lstStyle/>
          <a:p>
            <a:endParaRPr/>
          </a:p>
        </p:txBody>
      </p:sp>
      <p:sp>
        <p:nvSpPr>
          <p:cNvPr id="212" name="Body Level One…"/>
          <p:cNvSpPr txBox="1">
            <a:spLocks noGrp="1"/>
          </p:cNvSpPr>
          <p:nvPr>
            <p:ph type="body" sz="quarter" idx="1"/>
          </p:nvPr>
        </p:nvSpPr>
        <p:spPr>
          <a:xfrm>
            <a:off x="2963429" y="9224789"/>
            <a:ext cx="4077353" cy="1339027"/>
          </a:xfrm>
          <a:prstGeom prst="rect">
            <a:avLst/>
          </a:prstGeom>
        </p:spPr>
        <p:txBody>
          <a:bodyPr anchor="ctr"/>
          <a:lstStyle>
            <a:lvl1pPr algn="ctr">
              <a:lnSpc>
                <a:spcPct val="100000"/>
              </a:lnSpc>
              <a:defRPr sz="2800" b="1">
                <a:latin typeface="Franklin Gothic Medium"/>
                <a:ea typeface="Franklin Gothic Medium"/>
                <a:cs typeface="Franklin Gothic Medium"/>
                <a:sym typeface="Franklin Gothic Medium"/>
              </a:defRPr>
            </a:lvl1pPr>
            <a:lvl2pPr algn="ctr">
              <a:lnSpc>
                <a:spcPct val="100000"/>
              </a:lnSpc>
              <a:defRPr sz="2800" b="1">
                <a:latin typeface="Franklin Gothic Medium"/>
                <a:ea typeface="Franklin Gothic Medium"/>
                <a:cs typeface="Franklin Gothic Medium"/>
                <a:sym typeface="Franklin Gothic Medium"/>
              </a:defRPr>
            </a:lvl2pPr>
            <a:lvl3pPr algn="ctr">
              <a:lnSpc>
                <a:spcPct val="100000"/>
              </a:lnSpc>
              <a:defRPr sz="2800" b="1">
                <a:latin typeface="Franklin Gothic Medium"/>
                <a:ea typeface="Franklin Gothic Medium"/>
                <a:cs typeface="Franklin Gothic Medium"/>
                <a:sym typeface="Franklin Gothic Medium"/>
              </a:defRPr>
            </a:lvl3pPr>
            <a:lvl4pPr algn="ctr">
              <a:lnSpc>
                <a:spcPct val="100000"/>
              </a:lnSpc>
              <a:defRPr sz="2800" b="1">
                <a:latin typeface="Franklin Gothic Medium"/>
                <a:ea typeface="Franklin Gothic Medium"/>
                <a:cs typeface="Franklin Gothic Medium"/>
                <a:sym typeface="Franklin Gothic Medium"/>
              </a:defRPr>
            </a:lvl4pPr>
            <a:lvl5pPr algn="ctr">
              <a:lnSpc>
                <a:spcPct val="100000"/>
              </a:lnSpc>
              <a:defRPr sz="28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13"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14"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4 image full bleed">
    <p:spTree>
      <p:nvGrpSpPr>
        <p:cNvPr id="1" name=""/>
        <p:cNvGrpSpPr/>
        <p:nvPr/>
      </p:nvGrpSpPr>
      <p:grpSpPr>
        <a:xfrm>
          <a:off x="0" y="0"/>
          <a:ext cx="0" cy="0"/>
          <a:chOff x="0" y="0"/>
          <a:chExt cx="0" cy="0"/>
        </a:xfrm>
      </p:grpSpPr>
      <p:sp>
        <p:nvSpPr>
          <p:cNvPr id="2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72"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2173"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2174" name="Picture Placeholder 2"/>
          <p:cNvSpPr>
            <a:spLocks noGrp="1"/>
          </p:cNvSpPr>
          <p:nvPr>
            <p:ph type="pic" sz="half" idx="15"/>
          </p:nvPr>
        </p:nvSpPr>
        <p:spPr>
          <a:xfrm>
            <a:off x="12192003" y="2"/>
            <a:ext cx="12192004" cy="6858001"/>
          </a:xfrm>
          <a:prstGeom prst="rect">
            <a:avLst/>
          </a:prstGeom>
          <a:ln w="12700"/>
        </p:spPr>
        <p:txBody>
          <a:bodyPr lIns="91439" tIns="45719" rIns="91439" bIns="45719">
            <a:noAutofit/>
          </a:bodyPr>
          <a:lstStyle/>
          <a:p>
            <a:endParaRPr/>
          </a:p>
        </p:txBody>
      </p:sp>
      <p:sp>
        <p:nvSpPr>
          <p:cNvPr id="2175" name="Picture Placeholder 2"/>
          <p:cNvSpPr>
            <a:spLocks noGrp="1"/>
          </p:cNvSpPr>
          <p:nvPr>
            <p:ph type="pic" sz="half" idx="16"/>
          </p:nvPr>
        </p:nvSpPr>
        <p:spPr>
          <a:xfrm>
            <a:off x="2" y="6858002"/>
            <a:ext cx="12192003" cy="6858001"/>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You team">
    <p:spTree>
      <p:nvGrpSpPr>
        <p:cNvPr id="1" name=""/>
        <p:cNvGrpSpPr/>
        <p:nvPr/>
      </p:nvGrpSpPr>
      <p:grpSpPr>
        <a:xfrm>
          <a:off x="0" y="0"/>
          <a:ext cx="0" cy="0"/>
          <a:chOff x="0" y="0"/>
          <a:chExt cx="0" cy="0"/>
        </a:xfrm>
      </p:grpSpPr>
      <p:sp>
        <p:nvSpPr>
          <p:cNvPr id="2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83" name="Title Text"/>
          <p:cNvSpPr txBox="1">
            <a:spLocks noGrp="1"/>
          </p:cNvSpPr>
          <p:nvPr>
            <p:ph type="title"/>
          </p:nvPr>
        </p:nvSpPr>
        <p:spPr>
          <a:xfrm>
            <a:off x="2963434" y="2"/>
            <a:ext cx="18457142" cy="2973654"/>
          </a:xfrm>
          <a:prstGeom prst="rect">
            <a:avLst/>
          </a:prstGeom>
          <a:solidFill>
            <a:schemeClr val="accent2"/>
          </a:solidFill>
        </p:spPr>
        <p:txBody>
          <a:bodyPr/>
          <a:lstStyle>
            <a:lvl1pPr indent="15875">
              <a:defRPr>
                <a:solidFill>
                  <a:srgbClr val="FFFFFF"/>
                </a:solidFill>
              </a:defRPr>
            </a:lvl1pPr>
          </a:lstStyle>
          <a:p>
            <a:r>
              <a:t>Title Text</a:t>
            </a:r>
          </a:p>
        </p:txBody>
      </p:sp>
      <p:sp>
        <p:nvSpPr>
          <p:cNvPr id="2184" name="Picture Placeholder 3"/>
          <p:cNvSpPr>
            <a:spLocks noGrp="1"/>
          </p:cNvSpPr>
          <p:nvPr>
            <p:ph type="pic" sz="quarter" idx="13"/>
          </p:nvPr>
        </p:nvSpPr>
        <p:spPr>
          <a:xfrm>
            <a:off x="4108765" y="5245101"/>
            <a:ext cx="3207429" cy="3209357"/>
          </a:xfrm>
          <a:prstGeom prst="rect">
            <a:avLst/>
          </a:prstGeom>
          <a:ln w="12700"/>
        </p:spPr>
        <p:txBody>
          <a:bodyPr lIns="91439" tIns="45719" rIns="91439" bIns="45719">
            <a:noAutofit/>
          </a:bodyPr>
          <a:lstStyle/>
          <a:p>
            <a:endParaRPr/>
          </a:p>
        </p:txBody>
      </p:sp>
      <p:sp>
        <p:nvSpPr>
          <p:cNvPr id="2185" name="Body Level One…"/>
          <p:cNvSpPr txBox="1">
            <a:spLocks noGrp="1"/>
          </p:cNvSpPr>
          <p:nvPr>
            <p:ph type="body" sz="quarter" idx="1"/>
          </p:nvPr>
        </p:nvSpPr>
        <p:spPr>
          <a:xfrm>
            <a:off x="3988006" y="9498768"/>
            <a:ext cx="3448949" cy="1438277"/>
          </a:xfrm>
          <a:prstGeom prst="rect">
            <a:avLst/>
          </a:prstGeom>
          <a:ln w="12700"/>
        </p:spPr>
        <p:txBody>
          <a:bodyPr lIns="0" tIns="0" rIns="0" bIns="0"/>
          <a:lstStyle>
            <a:lvl1pPr algn="ctr">
              <a:defRPr sz="2000">
                <a:solidFill>
                  <a:srgbClr val="707070"/>
                </a:solidFill>
              </a:defRPr>
            </a:lvl1pPr>
            <a:lvl2pPr algn="ctr">
              <a:defRPr sz="2000">
                <a:solidFill>
                  <a:srgbClr val="707070"/>
                </a:solidFill>
              </a:defRPr>
            </a:lvl2pPr>
            <a:lvl3pPr algn="ctr">
              <a:defRPr sz="2000">
                <a:solidFill>
                  <a:srgbClr val="707070"/>
                </a:solidFill>
              </a:defRPr>
            </a:lvl3pPr>
            <a:lvl4pPr algn="ctr">
              <a:defRPr sz="2000">
                <a:solidFill>
                  <a:srgbClr val="707070"/>
                </a:solidFill>
              </a:defRPr>
            </a:lvl4pPr>
            <a:lvl5pPr algn="ctr">
              <a:defRPr sz="2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
        <p:nvSpPr>
          <p:cNvPr id="2186" name="Text Placeholder 9"/>
          <p:cNvSpPr>
            <a:spLocks noGrp="1"/>
          </p:cNvSpPr>
          <p:nvPr>
            <p:ph type="body" sz="quarter" idx="14"/>
          </p:nvPr>
        </p:nvSpPr>
        <p:spPr>
          <a:xfrm>
            <a:off x="3988006" y="8514415"/>
            <a:ext cx="3448949" cy="954375"/>
          </a:xfrm>
          <a:prstGeom prst="rect">
            <a:avLst/>
          </a:prstGeom>
          <a:ln w="12700"/>
        </p:spPr>
        <p:txBody>
          <a:bodyPr lIns="0" tIns="0" rIns="0" bIns="0" anchor="b"/>
          <a:lstStyle/>
          <a:p>
            <a:pPr algn="ctr">
              <a:lnSpc>
                <a:spcPts val="3000"/>
              </a:lnSpc>
              <a:defRPr sz="2800" b="1">
                <a:solidFill>
                  <a:schemeClr val="accent2"/>
                </a:solidFill>
                <a:latin typeface="Franklin Gothic Medium"/>
                <a:ea typeface="Franklin Gothic Medium"/>
                <a:cs typeface="Franklin Gothic Medium"/>
                <a:sym typeface="Franklin Gothic Medium"/>
              </a:defRPr>
            </a:pPr>
            <a:endParaRPr/>
          </a:p>
        </p:txBody>
      </p:sp>
      <p:sp>
        <p:nvSpPr>
          <p:cNvPr id="2187" name="Picture Placeholder 3"/>
          <p:cNvSpPr>
            <a:spLocks noGrp="1"/>
          </p:cNvSpPr>
          <p:nvPr>
            <p:ph type="pic" sz="quarter" idx="15"/>
          </p:nvPr>
        </p:nvSpPr>
        <p:spPr>
          <a:xfrm>
            <a:off x="8342093" y="5245101"/>
            <a:ext cx="3207429" cy="3209357"/>
          </a:xfrm>
          <a:prstGeom prst="rect">
            <a:avLst/>
          </a:prstGeom>
          <a:ln w="12700"/>
        </p:spPr>
        <p:txBody>
          <a:bodyPr lIns="91439" tIns="45719" rIns="91439" bIns="45719">
            <a:noAutofit/>
          </a:bodyPr>
          <a:lstStyle/>
          <a:p>
            <a:endParaRPr/>
          </a:p>
        </p:txBody>
      </p:sp>
      <p:sp>
        <p:nvSpPr>
          <p:cNvPr id="2188" name="Text Placeholder 9"/>
          <p:cNvSpPr>
            <a:spLocks noGrp="1"/>
          </p:cNvSpPr>
          <p:nvPr>
            <p:ph type="body" sz="quarter" idx="16"/>
          </p:nvPr>
        </p:nvSpPr>
        <p:spPr>
          <a:xfrm>
            <a:off x="8221332" y="9498768"/>
            <a:ext cx="3448949" cy="1438277"/>
          </a:xfrm>
          <a:prstGeom prst="rect">
            <a:avLst/>
          </a:prstGeom>
          <a:ln w="12700"/>
        </p:spPr>
        <p:txBody>
          <a:bodyPr lIns="0" tIns="0" rIns="0" bIns="0"/>
          <a:lstStyle/>
          <a:p>
            <a:pPr algn="ctr">
              <a:defRPr sz="2000">
                <a:solidFill>
                  <a:srgbClr val="707070"/>
                </a:solidFill>
              </a:defRPr>
            </a:pPr>
            <a:endParaRPr/>
          </a:p>
        </p:txBody>
      </p:sp>
      <p:sp>
        <p:nvSpPr>
          <p:cNvPr id="2189" name="Text Placeholder 9"/>
          <p:cNvSpPr>
            <a:spLocks noGrp="1"/>
          </p:cNvSpPr>
          <p:nvPr>
            <p:ph type="body" sz="quarter" idx="17"/>
          </p:nvPr>
        </p:nvSpPr>
        <p:spPr>
          <a:xfrm>
            <a:off x="8221332" y="8514415"/>
            <a:ext cx="3448949" cy="954375"/>
          </a:xfrm>
          <a:prstGeom prst="rect">
            <a:avLst/>
          </a:prstGeom>
          <a:ln w="12700"/>
        </p:spPr>
        <p:txBody>
          <a:bodyPr lIns="0" tIns="0" rIns="0" bIns="0" anchor="b"/>
          <a:lstStyle/>
          <a:p>
            <a:pPr algn="ctr">
              <a:lnSpc>
                <a:spcPts val="3000"/>
              </a:lnSpc>
              <a:defRPr sz="2800" b="1">
                <a:solidFill>
                  <a:schemeClr val="accent2"/>
                </a:solidFill>
                <a:latin typeface="Franklin Gothic Medium"/>
                <a:ea typeface="Franklin Gothic Medium"/>
                <a:cs typeface="Franklin Gothic Medium"/>
                <a:sym typeface="Franklin Gothic Medium"/>
              </a:defRPr>
            </a:pPr>
            <a:endParaRPr/>
          </a:p>
        </p:txBody>
      </p:sp>
      <p:sp>
        <p:nvSpPr>
          <p:cNvPr id="2190" name="Picture Placeholder 3"/>
          <p:cNvSpPr>
            <a:spLocks noGrp="1"/>
          </p:cNvSpPr>
          <p:nvPr>
            <p:ph type="pic" sz="quarter" idx="18"/>
          </p:nvPr>
        </p:nvSpPr>
        <p:spPr>
          <a:xfrm>
            <a:off x="12816941" y="5245101"/>
            <a:ext cx="3207429" cy="3209357"/>
          </a:xfrm>
          <a:prstGeom prst="rect">
            <a:avLst/>
          </a:prstGeom>
          <a:ln w="12700"/>
        </p:spPr>
        <p:txBody>
          <a:bodyPr lIns="91439" tIns="45719" rIns="91439" bIns="45719">
            <a:noAutofit/>
          </a:bodyPr>
          <a:lstStyle/>
          <a:p>
            <a:endParaRPr/>
          </a:p>
        </p:txBody>
      </p:sp>
      <p:sp>
        <p:nvSpPr>
          <p:cNvPr id="2191" name="Text Placeholder 9"/>
          <p:cNvSpPr>
            <a:spLocks noGrp="1"/>
          </p:cNvSpPr>
          <p:nvPr>
            <p:ph type="body" sz="quarter" idx="19"/>
          </p:nvPr>
        </p:nvSpPr>
        <p:spPr>
          <a:xfrm>
            <a:off x="12696181" y="9498768"/>
            <a:ext cx="3448949" cy="1438277"/>
          </a:xfrm>
          <a:prstGeom prst="rect">
            <a:avLst/>
          </a:prstGeom>
          <a:ln w="12700"/>
        </p:spPr>
        <p:txBody>
          <a:bodyPr lIns="0" tIns="0" rIns="0" bIns="0"/>
          <a:lstStyle/>
          <a:p>
            <a:pPr algn="ctr">
              <a:defRPr sz="2000">
                <a:solidFill>
                  <a:srgbClr val="707070"/>
                </a:solidFill>
              </a:defRPr>
            </a:pPr>
            <a:endParaRPr/>
          </a:p>
        </p:txBody>
      </p:sp>
      <p:sp>
        <p:nvSpPr>
          <p:cNvPr id="2192" name="Text Placeholder 9"/>
          <p:cNvSpPr>
            <a:spLocks noGrp="1"/>
          </p:cNvSpPr>
          <p:nvPr>
            <p:ph type="body" sz="quarter" idx="20"/>
          </p:nvPr>
        </p:nvSpPr>
        <p:spPr>
          <a:xfrm>
            <a:off x="12696181" y="8514415"/>
            <a:ext cx="3448949" cy="954375"/>
          </a:xfrm>
          <a:prstGeom prst="rect">
            <a:avLst/>
          </a:prstGeom>
          <a:ln w="12700"/>
        </p:spPr>
        <p:txBody>
          <a:bodyPr lIns="0" tIns="0" rIns="0" bIns="0" anchor="b"/>
          <a:lstStyle/>
          <a:p>
            <a:pPr algn="ctr">
              <a:lnSpc>
                <a:spcPts val="3000"/>
              </a:lnSpc>
              <a:defRPr sz="2800" b="1">
                <a:solidFill>
                  <a:schemeClr val="accent2"/>
                </a:solidFill>
                <a:latin typeface="Franklin Gothic Medium"/>
                <a:ea typeface="Franklin Gothic Medium"/>
                <a:cs typeface="Franklin Gothic Medium"/>
                <a:sym typeface="Franklin Gothic Medium"/>
              </a:defRPr>
            </a:pPr>
            <a:endParaRPr/>
          </a:p>
        </p:txBody>
      </p:sp>
      <p:sp>
        <p:nvSpPr>
          <p:cNvPr id="2193" name="Picture Placeholder 3"/>
          <p:cNvSpPr>
            <a:spLocks noGrp="1"/>
          </p:cNvSpPr>
          <p:nvPr>
            <p:ph type="pic" sz="quarter" idx="21"/>
          </p:nvPr>
        </p:nvSpPr>
        <p:spPr>
          <a:xfrm>
            <a:off x="17171029" y="5245101"/>
            <a:ext cx="3207429" cy="3209357"/>
          </a:xfrm>
          <a:prstGeom prst="rect">
            <a:avLst/>
          </a:prstGeom>
          <a:ln w="12700"/>
        </p:spPr>
        <p:txBody>
          <a:bodyPr lIns="91439" tIns="45719" rIns="91439" bIns="45719">
            <a:noAutofit/>
          </a:bodyPr>
          <a:lstStyle/>
          <a:p>
            <a:endParaRPr/>
          </a:p>
        </p:txBody>
      </p:sp>
      <p:sp>
        <p:nvSpPr>
          <p:cNvPr id="2194" name="Text Placeholder 9"/>
          <p:cNvSpPr>
            <a:spLocks noGrp="1"/>
          </p:cNvSpPr>
          <p:nvPr>
            <p:ph type="body" sz="quarter" idx="22"/>
          </p:nvPr>
        </p:nvSpPr>
        <p:spPr>
          <a:xfrm>
            <a:off x="17050269" y="9498768"/>
            <a:ext cx="3448949" cy="1438277"/>
          </a:xfrm>
          <a:prstGeom prst="rect">
            <a:avLst/>
          </a:prstGeom>
          <a:ln w="12700"/>
        </p:spPr>
        <p:txBody>
          <a:bodyPr lIns="0" tIns="0" rIns="0" bIns="0"/>
          <a:lstStyle/>
          <a:p>
            <a:pPr algn="ctr">
              <a:defRPr sz="2000">
                <a:solidFill>
                  <a:srgbClr val="707070"/>
                </a:solidFill>
              </a:defRPr>
            </a:pPr>
            <a:endParaRPr/>
          </a:p>
        </p:txBody>
      </p:sp>
      <p:sp>
        <p:nvSpPr>
          <p:cNvPr id="2195" name="Text Placeholder 9"/>
          <p:cNvSpPr>
            <a:spLocks noGrp="1"/>
          </p:cNvSpPr>
          <p:nvPr>
            <p:ph type="body" sz="quarter" idx="23"/>
          </p:nvPr>
        </p:nvSpPr>
        <p:spPr>
          <a:xfrm>
            <a:off x="17050269" y="8514415"/>
            <a:ext cx="3448949" cy="954375"/>
          </a:xfrm>
          <a:prstGeom prst="rect">
            <a:avLst/>
          </a:prstGeom>
          <a:ln w="12700"/>
        </p:spPr>
        <p:txBody>
          <a:bodyPr lIns="0" tIns="0" rIns="0" bIns="0" anchor="b"/>
          <a:lstStyle/>
          <a:p>
            <a:pPr algn="ctr">
              <a:lnSpc>
                <a:spcPts val="3000"/>
              </a:lnSpc>
              <a:defRPr sz="2800" b="1">
                <a:solidFill>
                  <a:schemeClr val="accent2"/>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2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03" name="Title Text"/>
          <p:cNvSpPr txBox="1">
            <a:spLocks noGrp="1"/>
          </p:cNvSpPr>
          <p:nvPr>
            <p:ph type="title"/>
          </p:nvPr>
        </p:nvSpPr>
        <p:spPr>
          <a:xfrm>
            <a:off x="1040894" y="730250"/>
            <a:ext cx="22290548" cy="2243407"/>
          </a:xfrm>
          <a:prstGeom prst="rect">
            <a:avLst/>
          </a:prstGeom>
        </p:spPr>
        <p:txBody>
          <a:bodyPr/>
          <a:lstStyle>
            <a:lvl1pPr>
              <a:defRPr>
                <a:solidFill>
                  <a:schemeClr val="accent2"/>
                </a:solidFill>
              </a:defRPr>
            </a:lvl1pPr>
          </a:lstStyle>
          <a:p>
            <a:r>
              <a:t>Title Text</a:t>
            </a: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Blank with logo">
    <p:spTree>
      <p:nvGrpSpPr>
        <p:cNvPr id="1" name=""/>
        <p:cNvGrpSpPr/>
        <p:nvPr/>
      </p:nvGrpSpPr>
      <p:grpSpPr>
        <a:xfrm>
          <a:off x="0" y="0"/>
          <a:ext cx="0" cy="0"/>
          <a:chOff x="0" y="0"/>
          <a:chExt cx="0" cy="0"/>
        </a:xfrm>
      </p:grpSpPr>
      <p:sp>
        <p:nvSpPr>
          <p:cNvPr id="2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abula Rasa">
    <p:spTree>
      <p:nvGrpSpPr>
        <p:cNvPr id="1" name=""/>
        <p:cNvGrpSpPr/>
        <p:nvPr/>
      </p:nvGrpSpPr>
      <p:grpSpPr>
        <a:xfrm>
          <a:off x="0" y="0"/>
          <a:ext cx="0" cy="0"/>
          <a:chOff x="0" y="0"/>
          <a:chExt cx="0" cy="0"/>
        </a:xfrm>
      </p:grpSpPr>
      <p:sp>
        <p:nvSpPr>
          <p:cNvPr id="2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18" name="Rectangle 1"/>
          <p:cNvSpPr/>
          <p:nvPr/>
        </p:nvSpPr>
        <p:spPr>
          <a:xfrm>
            <a:off x="0" y="11872687"/>
            <a:ext cx="5081324" cy="1843315"/>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One Column Bullet Lis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371957" y="1371601"/>
            <a:ext cx="21658632" cy="1661994"/>
          </a:xfrm>
        </p:spPr>
        <p:txBody>
          <a:bodyPr lIns="0" tIns="0" rIns="0" bIns="0" anchor="t" anchorCtr="0">
            <a:noAutofit/>
          </a:bodyPr>
          <a:lstStyle>
            <a:lvl1pPr>
              <a:lnSpc>
                <a:spcPct val="100000"/>
              </a:lnSpc>
              <a:defRPr sz="5400" baseline="0">
                <a:solidFill>
                  <a:schemeClr val="accent6">
                    <a:lumMod val="50000"/>
                  </a:schemeClr>
                </a:solidFill>
                <a:latin typeface="Calibri"/>
                <a:cs typeface="Calibri"/>
              </a:defRPr>
            </a:lvl1pPr>
          </a:lstStyle>
          <a:p>
            <a:r>
              <a:rPr lang="en-US" dirty="0"/>
              <a:t>Long title </a:t>
            </a:r>
            <a:br>
              <a:rPr lang="en-US" dirty="0"/>
            </a:br>
            <a:r>
              <a:rPr lang="en-US" dirty="0"/>
              <a:t>sentence case</a:t>
            </a:r>
          </a:p>
        </p:txBody>
      </p:sp>
      <p:sp>
        <p:nvSpPr>
          <p:cNvPr id="7" name="Text Placeholder 2"/>
          <p:cNvSpPr>
            <a:spLocks noGrp="1"/>
          </p:cNvSpPr>
          <p:nvPr>
            <p:ph type="body" sz="quarter" idx="11" hasCustomPrompt="1"/>
          </p:nvPr>
        </p:nvSpPr>
        <p:spPr>
          <a:xfrm>
            <a:off x="1371957" y="3785616"/>
            <a:ext cx="21658632" cy="7498080"/>
          </a:xfrm>
        </p:spPr>
        <p:txBody>
          <a:bodyPr numCol="1" spcCol="0">
            <a:noAutofit/>
          </a:bodyPr>
          <a:lstStyle>
            <a:lvl1pPr marL="0" marR="0" indent="0" algn="l" defTabSz="914400" rtl="0" eaLnBrk="1" fontAlgn="auto" latinLnBrk="0" hangingPunct="1">
              <a:lnSpc>
                <a:spcPct val="100000"/>
              </a:lnSpc>
              <a:spcBef>
                <a:spcPts val="0"/>
              </a:spcBef>
              <a:spcAft>
                <a:spcPts val="1600"/>
              </a:spcAft>
              <a:buClr>
                <a:schemeClr val="accent6">
                  <a:lumMod val="75000"/>
                </a:schemeClr>
              </a:buClr>
              <a:buSzPct val="90000"/>
              <a:buFont typeface="Wingdings" charset="2"/>
              <a:buNone/>
              <a:tabLst/>
              <a:defRPr sz="3600">
                <a:solidFill>
                  <a:schemeClr val="accent6">
                    <a:lumMod val="50000"/>
                  </a:schemeClr>
                </a:solidFill>
              </a:defRPr>
            </a:lvl1pPr>
            <a:lvl2pPr marL="812800" indent="-355600">
              <a:spcAft>
                <a:spcPts val="800"/>
              </a:spcAft>
              <a:buClr>
                <a:schemeClr val="accent6">
                  <a:lumMod val="75000"/>
                </a:schemeClr>
              </a:buClr>
              <a:buSzPct val="90000"/>
              <a:defRPr sz="3600">
                <a:solidFill>
                  <a:schemeClr val="accent6">
                    <a:lumMod val="50000"/>
                  </a:schemeClr>
                </a:solidFill>
              </a:defRPr>
            </a:lvl2pPr>
            <a:lvl3pPr marL="1270000" indent="-355600">
              <a:spcAft>
                <a:spcPts val="800"/>
              </a:spcAft>
              <a:buClr>
                <a:schemeClr val="accent6">
                  <a:lumMod val="75000"/>
                </a:schemeClr>
              </a:buClr>
              <a:buSzPct val="90000"/>
              <a:defRPr sz="3600">
                <a:solidFill>
                  <a:schemeClr val="accent6">
                    <a:lumMod val="50000"/>
                  </a:schemeClr>
                </a:solidFill>
              </a:defRPr>
            </a:lvl3pPr>
            <a:lvl4pPr marL="1727200" indent="-355600">
              <a:spcAft>
                <a:spcPts val="800"/>
              </a:spcAft>
              <a:buClr>
                <a:schemeClr val="accent6">
                  <a:lumMod val="75000"/>
                </a:schemeClr>
              </a:buClr>
              <a:buSzPct val="90000"/>
              <a:defRPr sz="3600" baseline="0">
                <a:solidFill>
                  <a:schemeClr val="accent6">
                    <a:lumMod val="50000"/>
                  </a:schemeClr>
                </a:solidFill>
              </a:defRPr>
            </a:lvl4pPr>
            <a:lvl5pPr marL="2184400" indent="-355600">
              <a:spcAft>
                <a:spcPts val="2000"/>
              </a:spcAft>
              <a:buClr>
                <a:schemeClr val="accent6">
                  <a:lumMod val="75000"/>
                </a:schemeClr>
              </a:buClr>
              <a:buSzPct val="90000"/>
              <a:defRPr sz="3600">
                <a:solidFill>
                  <a:schemeClr val="accent6">
                    <a:lumMod val="50000"/>
                  </a:schemeClr>
                </a:solidFill>
              </a:defRPr>
            </a:lvl5pPr>
          </a:lstStyle>
          <a:p>
            <a:pPr marL="0" marR="0" lvl="0" indent="0" algn="l" defTabSz="914400" rtl="0" eaLnBrk="1" fontAlgn="auto" latinLnBrk="0" hangingPunct="1">
              <a:lnSpc>
                <a:spcPct val="100000"/>
              </a:lnSpc>
              <a:spcBef>
                <a:spcPts val="0"/>
              </a:spcBef>
              <a:spcAft>
                <a:spcPts val="1600"/>
              </a:spcAft>
              <a:buClr>
                <a:schemeClr val="tx1"/>
              </a:buClr>
              <a:buSzTx/>
              <a:buFont typeface="Wingdings" charset="2"/>
              <a:buNone/>
              <a:tabLst/>
              <a:defRPr/>
            </a:pPr>
            <a:r>
              <a:rPr lang="en-US" dirty="0"/>
              <a:t>Lorem ipsum dolor sit amet, consectetuer adipiscing elit, sed diam nonummy nibh euismod tincidunt ut laoreet dolore magna aliquam erat volutpat. Lorem ipsum dolor sit amet, consectetuer adipiscing elit, sed diam nonummy nibh euismod tincidunt ut laoreet dolore magna aliquam erat volutpat. Lorem ipsum dolor sit amet.</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0" name="Rectangle 9"/>
          <p:cNvSpPr/>
          <p:nvPr userDrawn="1"/>
        </p:nvSpPr>
        <p:spPr>
          <a:xfrm>
            <a:off x="22321237" y="12112566"/>
            <a:ext cx="695125" cy="694944"/>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200"/>
          </a:p>
        </p:txBody>
      </p:sp>
      <p:pic>
        <p:nvPicPr>
          <p:cNvPr id="11" name="Picture 10" descr="mark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1237" y="12112566"/>
            <a:ext cx="695125" cy="694944"/>
          </a:xfrm>
          <a:prstGeom prst="rect">
            <a:avLst/>
          </a:prstGeom>
        </p:spPr>
      </p:pic>
      <p:sp>
        <p:nvSpPr>
          <p:cNvPr id="8" name="Text Box 14"/>
          <p:cNvSpPr txBox="1">
            <a:spLocks noChangeArrowheads="1"/>
          </p:cNvSpPr>
          <p:nvPr userDrawn="1"/>
        </p:nvSpPr>
        <p:spPr bwMode="auto">
          <a:xfrm>
            <a:off x="23016362" y="12112566"/>
            <a:ext cx="695125" cy="694944"/>
          </a:xfrm>
          <a:prstGeom prst="rect">
            <a:avLst/>
          </a:prstGeom>
          <a:noFill/>
          <a:ln w="12700">
            <a:solidFill>
              <a:schemeClr val="tx1"/>
            </a:solidFill>
            <a:miter lim="800000"/>
            <a:headEnd/>
            <a:tailEnd/>
          </a:ln>
          <a:effectLst/>
        </p:spPr>
        <p:txBody>
          <a:bodyPr lIns="0" tIns="0" rIns="0" bIns="0" anchor="ctr" anchorCtr="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ctr" fontAlgn="auto">
              <a:lnSpc>
                <a:spcPct val="85000"/>
              </a:lnSpc>
              <a:spcBef>
                <a:spcPct val="50000"/>
              </a:spcBef>
              <a:spcAft>
                <a:spcPts val="0"/>
              </a:spcAft>
              <a:defRPr/>
            </a:pPr>
            <a:fld id="{7C87A295-8D85-F746-99EC-7334C6390154}" type="slidenum">
              <a:rPr lang="en-US" sz="1800" b="1" i="0" smtClean="0">
                <a:solidFill>
                  <a:srgbClr val="3A3A3A"/>
                </a:solidFill>
                <a:latin typeface="Calibri"/>
                <a:cs typeface="Calibri"/>
              </a:rPr>
              <a:pPr algn="ctr" fontAlgn="auto">
                <a:lnSpc>
                  <a:spcPct val="85000"/>
                </a:lnSpc>
                <a:spcBef>
                  <a:spcPct val="50000"/>
                </a:spcBef>
                <a:spcAft>
                  <a:spcPts val="0"/>
                </a:spcAft>
                <a:defRPr/>
              </a:pPr>
              <a:t>‹#›</a:t>
            </a:fld>
            <a:endParaRPr lang="en-US" sz="1800" b="1" i="0" dirty="0">
              <a:solidFill>
                <a:srgbClr val="3A3A3A"/>
              </a:solidFill>
              <a:latin typeface="Calibri"/>
              <a:cs typeface="Calibri"/>
            </a:endParaRPr>
          </a:p>
        </p:txBody>
      </p:sp>
      <p:sp>
        <p:nvSpPr>
          <p:cNvPr id="9" name="Text Box 37"/>
          <p:cNvSpPr txBox="1">
            <a:spLocks noChangeArrowheads="1"/>
          </p:cNvSpPr>
          <p:nvPr userDrawn="1"/>
        </p:nvSpPr>
        <p:spPr bwMode="auto">
          <a:xfrm>
            <a:off x="1371957" y="12590273"/>
            <a:ext cx="7186896" cy="217238"/>
          </a:xfrm>
          <a:prstGeom prst="rect">
            <a:avLst/>
          </a:prstGeom>
          <a:noFill/>
          <a:ln>
            <a:noFill/>
          </a:ln>
          <a:extLst/>
        </p:spPr>
        <p:txBody>
          <a:bodyPr lIns="0" tIns="0" rIns="0" bIns="0">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nSpc>
                <a:spcPct val="101000"/>
              </a:lnSpc>
              <a:spcBef>
                <a:spcPct val="50000"/>
              </a:spcBef>
            </a:pPr>
            <a:r>
              <a:rPr lang="en-US" sz="1500" b="0" i="0" dirty="0">
                <a:solidFill>
                  <a:schemeClr val="accent6">
                    <a:lumMod val="50000"/>
                  </a:schemeClr>
                </a:solidFill>
                <a:latin typeface="Calibri"/>
                <a:cs typeface="Calibri"/>
              </a:rPr>
              <a:t>© Copyright Publicis.Sapient | Confidential</a:t>
            </a:r>
          </a:p>
        </p:txBody>
      </p:sp>
    </p:spTree>
    <p:extLst>
      <p:ext uri="{BB962C8B-B14F-4D97-AF65-F5344CB8AC3E}">
        <p14:creationId xmlns:p14="http://schemas.microsoft.com/office/powerpoint/2010/main" val="17922175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196A2-F071-2D4A-8358-2DBAC7C4A68A}"/>
              </a:ext>
            </a:extLst>
          </p:cNvPr>
          <p:cNvPicPr>
            <a:picLocks noChangeAspect="1"/>
          </p:cNvPicPr>
          <p:nvPr userDrawn="1"/>
        </p:nvPicPr>
        <p:blipFill>
          <a:blip r:embed="rId2"/>
          <a:stretch>
            <a:fillRect/>
          </a:stretch>
        </p:blipFill>
        <p:spPr>
          <a:xfrm>
            <a:off x="0" y="0"/>
            <a:ext cx="24384000" cy="13716000"/>
          </a:xfrm>
          <a:prstGeom prst="rect">
            <a:avLst/>
          </a:prstGeom>
        </p:spPr>
      </p:pic>
      <p:sp>
        <p:nvSpPr>
          <p:cNvPr id="11" name="Title 10">
            <a:extLst>
              <a:ext uri="{FF2B5EF4-FFF2-40B4-BE49-F238E27FC236}">
                <a16:creationId xmlns:a16="http://schemas.microsoft.com/office/drawing/2014/main" id="{F8E329E7-FCBD-414C-894F-71EA4A5CC40B}"/>
              </a:ext>
            </a:extLst>
          </p:cNvPr>
          <p:cNvSpPr>
            <a:spLocks noGrp="1"/>
          </p:cNvSpPr>
          <p:nvPr>
            <p:ph type="title"/>
          </p:nvPr>
        </p:nvSpPr>
        <p:spPr>
          <a:xfrm>
            <a:off x="18756924" y="10647975"/>
            <a:ext cx="5287108" cy="2651126"/>
          </a:xfrm>
        </p:spPr>
        <p:txBody>
          <a:bodyPr>
            <a:normAutofit/>
          </a:bodyPr>
          <a:lstStyle>
            <a:lvl1pPr>
              <a:defRPr sz="5600">
                <a:solidFill>
                  <a:schemeClr val="bg1"/>
                </a:solidFill>
                <a:latin typeface="Franklin Gothic Medium" panose="020B0603020102020204" pitchFamily="34" charset="0"/>
              </a:defRPr>
            </a:lvl1pPr>
          </a:lstStyle>
          <a:p>
            <a:r>
              <a:rPr lang="en-US" dirty="0"/>
              <a:t>Click to edit Master title style</a:t>
            </a:r>
            <a:endParaRPr lang="ru-RU" dirty="0"/>
          </a:p>
        </p:txBody>
      </p:sp>
    </p:spTree>
    <p:extLst>
      <p:ext uri="{BB962C8B-B14F-4D97-AF65-F5344CB8AC3E}">
        <p14:creationId xmlns:p14="http://schemas.microsoft.com/office/powerpoint/2010/main" val="1707094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 content areas with titles">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2" name="Body Level One…"/>
          <p:cNvSpPr txBox="1">
            <a:spLocks noGrp="1"/>
          </p:cNvSpPr>
          <p:nvPr>
            <p:ph type="body" sz="quarter" idx="1"/>
          </p:nvPr>
        </p:nvSpPr>
        <p:spPr>
          <a:xfrm>
            <a:off x="2963428" y="4114801"/>
            <a:ext cx="3338708" cy="5100011"/>
          </a:xfrm>
          <a:prstGeom prst="rect">
            <a:avLst/>
          </a:prstGeom>
        </p:spPr>
        <p:txBody>
          <a:bodyPr anchor="ctr"/>
          <a:lstStyle>
            <a:lvl1pPr algn="ctr">
              <a:lnSpc>
                <a:spcPct val="100000"/>
              </a:lnSpc>
              <a:defRPr sz="3600" b="1">
                <a:latin typeface="Franklin Gothic Medium"/>
                <a:ea typeface="Franklin Gothic Medium"/>
                <a:cs typeface="Franklin Gothic Medium"/>
                <a:sym typeface="Franklin Gothic Medium"/>
              </a:defRPr>
            </a:lvl1pPr>
            <a:lvl2pPr algn="ctr">
              <a:lnSpc>
                <a:spcPct val="100000"/>
              </a:lnSpc>
              <a:defRPr sz="3600" b="1">
                <a:latin typeface="Franklin Gothic Medium"/>
                <a:ea typeface="Franklin Gothic Medium"/>
                <a:cs typeface="Franklin Gothic Medium"/>
                <a:sym typeface="Franklin Gothic Medium"/>
              </a:defRPr>
            </a:lvl2pPr>
            <a:lvl3pPr algn="ctr">
              <a:lnSpc>
                <a:spcPct val="100000"/>
              </a:lnSpc>
              <a:defRPr sz="3600" b="1">
                <a:latin typeface="Franklin Gothic Medium"/>
                <a:ea typeface="Franklin Gothic Medium"/>
                <a:cs typeface="Franklin Gothic Medium"/>
                <a:sym typeface="Franklin Gothic Medium"/>
              </a:defRPr>
            </a:lvl3pPr>
            <a:lvl4pPr algn="ctr">
              <a:lnSpc>
                <a:spcPct val="100000"/>
              </a:lnSpc>
              <a:defRPr sz="3600" b="1">
                <a:latin typeface="Franklin Gothic Medium"/>
                <a:ea typeface="Franklin Gothic Medium"/>
                <a:cs typeface="Franklin Gothic Medium"/>
                <a:sym typeface="Franklin Gothic Medium"/>
              </a:defRPr>
            </a:lvl4pPr>
            <a:lvl5pPr algn="ctr">
              <a:lnSpc>
                <a:spcPct val="100000"/>
              </a:lnSpc>
              <a:defRPr sz="36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23" name="Straight Connector 10"/>
          <p:cNvSpPr/>
          <p:nvPr/>
        </p:nvSpPr>
        <p:spPr>
          <a:xfrm>
            <a:off x="2963428" y="9214809"/>
            <a:ext cx="3338706" cy="1"/>
          </a:xfrm>
          <a:prstGeom prst="line">
            <a:avLst/>
          </a:prstGeom>
          <a:ln w="50800">
            <a:solidFill>
              <a:srgbClr val="404040"/>
            </a:solidFill>
            <a:miter/>
          </a:ln>
        </p:spPr>
        <p:txBody>
          <a:bodyPr tIns="91439" bIns="91439"/>
          <a:lstStyle/>
          <a:p>
            <a:endParaRPr/>
          </a:p>
        </p:txBody>
      </p:sp>
      <p:sp>
        <p:nvSpPr>
          <p:cNvPr id="224" name="Straight Connector 22"/>
          <p:cNvSpPr/>
          <p:nvPr/>
        </p:nvSpPr>
        <p:spPr>
          <a:xfrm>
            <a:off x="6746574" y="9214809"/>
            <a:ext cx="3338707" cy="1"/>
          </a:xfrm>
          <a:prstGeom prst="line">
            <a:avLst/>
          </a:prstGeom>
          <a:ln w="50800">
            <a:solidFill>
              <a:srgbClr val="404040"/>
            </a:solidFill>
            <a:miter/>
          </a:ln>
        </p:spPr>
        <p:txBody>
          <a:bodyPr tIns="91439" bIns="91439"/>
          <a:lstStyle/>
          <a:p>
            <a:endParaRPr/>
          </a:p>
        </p:txBody>
      </p:sp>
      <p:sp>
        <p:nvSpPr>
          <p:cNvPr id="225" name="Straight Connector 23"/>
          <p:cNvSpPr/>
          <p:nvPr/>
        </p:nvSpPr>
        <p:spPr>
          <a:xfrm>
            <a:off x="10529717" y="9214809"/>
            <a:ext cx="3338707" cy="1"/>
          </a:xfrm>
          <a:prstGeom prst="line">
            <a:avLst/>
          </a:prstGeom>
          <a:ln w="50800">
            <a:solidFill>
              <a:srgbClr val="404040"/>
            </a:solidFill>
            <a:miter/>
          </a:ln>
        </p:spPr>
        <p:txBody>
          <a:bodyPr tIns="91439" bIns="91439"/>
          <a:lstStyle/>
          <a:p>
            <a:endParaRPr/>
          </a:p>
        </p:txBody>
      </p:sp>
      <p:sp>
        <p:nvSpPr>
          <p:cNvPr id="226" name="Straight Connector 24"/>
          <p:cNvSpPr/>
          <p:nvPr/>
        </p:nvSpPr>
        <p:spPr>
          <a:xfrm>
            <a:off x="14312864" y="9214809"/>
            <a:ext cx="3338707" cy="1"/>
          </a:xfrm>
          <a:prstGeom prst="line">
            <a:avLst/>
          </a:prstGeom>
          <a:ln w="50800">
            <a:solidFill>
              <a:srgbClr val="404040"/>
            </a:solidFill>
            <a:miter/>
          </a:ln>
        </p:spPr>
        <p:txBody>
          <a:bodyPr tIns="91439" bIns="91439"/>
          <a:lstStyle/>
          <a:p>
            <a:endParaRPr/>
          </a:p>
        </p:txBody>
      </p:sp>
      <p:sp>
        <p:nvSpPr>
          <p:cNvPr id="227" name="Straight Connector 25"/>
          <p:cNvSpPr/>
          <p:nvPr/>
        </p:nvSpPr>
        <p:spPr>
          <a:xfrm>
            <a:off x="18096010" y="9214809"/>
            <a:ext cx="3338707" cy="1"/>
          </a:xfrm>
          <a:prstGeom prst="line">
            <a:avLst/>
          </a:prstGeom>
          <a:ln w="50800">
            <a:solidFill>
              <a:srgbClr val="404040"/>
            </a:solidFill>
            <a:miter/>
          </a:ln>
        </p:spPr>
        <p:txBody>
          <a:bodyPr tIns="91439" bIns="91439"/>
          <a:lstStyle/>
          <a:p>
            <a:endParaRPr/>
          </a:p>
        </p:txBody>
      </p:sp>
      <p:sp>
        <p:nvSpPr>
          <p:cNvPr id="228"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29"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5 Picture frames with titles">
    <p:spTree>
      <p:nvGrpSpPr>
        <p:cNvPr id="1" name=""/>
        <p:cNvGrpSpPr/>
        <p:nvPr/>
      </p:nvGrpSpPr>
      <p:grpSpPr>
        <a:xfrm>
          <a:off x="0" y="0"/>
          <a:ext cx="0" cy="0"/>
          <a:chOff x="0" y="0"/>
          <a:chExt cx="0" cy="0"/>
        </a:xfrm>
      </p:grpSpPr>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7" name="Picture Placeholder 2"/>
          <p:cNvSpPr>
            <a:spLocks noGrp="1"/>
          </p:cNvSpPr>
          <p:nvPr>
            <p:ph type="pic" sz="quarter" idx="13"/>
          </p:nvPr>
        </p:nvSpPr>
        <p:spPr>
          <a:xfrm>
            <a:off x="2963428" y="4114800"/>
            <a:ext cx="3338706" cy="5100007"/>
          </a:xfrm>
          <a:prstGeom prst="rect">
            <a:avLst/>
          </a:prstGeom>
          <a:ln w="12700"/>
        </p:spPr>
        <p:txBody>
          <a:bodyPr lIns="91439" tIns="45719" rIns="91439" bIns="45719">
            <a:noAutofit/>
          </a:bodyPr>
          <a:lstStyle/>
          <a:p>
            <a:endParaRPr/>
          </a:p>
        </p:txBody>
      </p:sp>
      <p:sp>
        <p:nvSpPr>
          <p:cNvPr id="238" name="Picture Placeholder 2"/>
          <p:cNvSpPr>
            <a:spLocks noGrp="1"/>
          </p:cNvSpPr>
          <p:nvPr>
            <p:ph type="pic" sz="quarter" idx="14"/>
          </p:nvPr>
        </p:nvSpPr>
        <p:spPr>
          <a:xfrm>
            <a:off x="6743035" y="4114800"/>
            <a:ext cx="3338707" cy="5100007"/>
          </a:xfrm>
          <a:prstGeom prst="rect">
            <a:avLst/>
          </a:prstGeom>
          <a:ln w="12700"/>
        </p:spPr>
        <p:txBody>
          <a:bodyPr lIns="91439" tIns="45719" rIns="91439" bIns="45719">
            <a:noAutofit/>
          </a:bodyPr>
          <a:lstStyle/>
          <a:p>
            <a:endParaRPr/>
          </a:p>
        </p:txBody>
      </p:sp>
      <p:sp>
        <p:nvSpPr>
          <p:cNvPr id="239" name="Picture Placeholder 2"/>
          <p:cNvSpPr>
            <a:spLocks noGrp="1"/>
          </p:cNvSpPr>
          <p:nvPr>
            <p:ph type="pic" sz="quarter" idx="15"/>
          </p:nvPr>
        </p:nvSpPr>
        <p:spPr>
          <a:xfrm>
            <a:off x="10522643" y="4114800"/>
            <a:ext cx="3338707" cy="5100007"/>
          </a:xfrm>
          <a:prstGeom prst="rect">
            <a:avLst/>
          </a:prstGeom>
          <a:ln w="12700"/>
        </p:spPr>
        <p:txBody>
          <a:bodyPr lIns="91439" tIns="45719" rIns="91439" bIns="45719">
            <a:noAutofit/>
          </a:bodyPr>
          <a:lstStyle/>
          <a:p>
            <a:endParaRPr/>
          </a:p>
        </p:txBody>
      </p:sp>
      <p:sp>
        <p:nvSpPr>
          <p:cNvPr id="240" name="Picture Placeholder 2"/>
          <p:cNvSpPr>
            <a:spLocks noGrp="1"/>
          </p:cNvSpPr>
          <p:nvPr>
            <p:ph type="pic" sz="quarter" idx="16"/>
          </p:nvPr>
        </p:nvSpPr>
        <p:spPr>
          <a:xfrm>
            <a:off x="14302252" y="4114800"/>
            <a:ext cx="3338707" cy="5100007"/>
          </a:xfrm>
          <a:prstGeom prst="rect">
            <a:avLst/>
          </a:prstGeom>
          <a:ln w="12700"/>
        </p:spPr>
        <p:txBody>
          <a:bodyPr lIns="91439" tIns="45719" rIns="91439" bIns="45719">
            <a:noAutofit/>
          </a:bodyPr>
          <a:lstStyle/>
          <a:p>
            <a:endParaRPr/>
          </a:p>
        </p:txBody>
      </p:sp>
      <p:sp>
        <p:nvSpPr>
          <p:cNvPr id="241" name="Picture Placeholder 2"/>
          <p:cNvSpPr>
            <a:spLocks noGrp="1"/>
          </p:cNvSpPr>
          <p:nvPr>
            <p:ph type="pic" sz="quarter" idx="17"/>
          </p:nvPr>
        </p:nvSpPr>
        <p:spPr>
          <a:xfrm>
            <a:off x="18081862" y="4114800"/>
            <a:ext cx="3338707" cy="5100007"/>
          </a:xfrm>
          <a:prstGeom prst="rect">
            <a:avLst/>
          </a:prstGeom>
          <a:ln w="12700"/>
        </p:spPr>
        <p:txBody>
          <a:bodyPr lIns="91439" tIns="45719" rIns="91439" bIns="45719">
            <a:noAutofit/>
          </a:bodyPr>
          <a:lstStyle/>
          <a:p>
            <a:endParaRPr/>
          </a:p>
        </p:txBody>
      </p:sp>
      <p:sp>
        <p:nvSpPr>
          <p:cNvPr id="242" name="Straight Connector 10"/>
          <p:cNvSpPr/>
          <p:nvPr/>
        </p:nvSpPr>
        <p:spPr>
          <a:xfrm>
            <a:off x="2963428" y="9214809"/>
            <a:ext cx="3338706" cy="1"/>
          </a:xfrm>
          <a:prstGeom prst="line">
            <a:avLst/>
          </a:prstGeom>
          <a:ln w="50800">
            <a:solidFill>
              <a:srgbClr val="404040"/>
            </a:solidFill>
            <a:miter/>
          </a:ln>
        </p:spPr>
        <p:txBody>
          <a:bodyPr tIns="91439" bIns="91439"/>
          <a:lstStyle/>
          <a:p>
            <a:endParaRPr/>
          </a:p>
        </p:txBody>
      </p:sp>
      <p:sp>
        <p:nvSpPr>
          <p:cNvPr id="243" name="Straight Connector 22"/>
          <p:cNvSpPr/>
          <p:nvPr/>
        </p:nvSpPr>
        <p:spPr>
          <a:xfrm>
            <a:off x="6746574" y="9214809"/>
            <a:ext cx="3338707" cy="1"/>
          </a:xfrm>
          <a:prstGeom prst="line">
            <a:avLst/>
          </a:prstGeom>
          <a:ln w="50800">
            <a:solidFill>
              <a:srgbClr val="404040"/>
            </a:solidFill>
            <a:miter/>
          </a:ln>
        </p:spPr>
        <p:txBody>
          <a:bodyPr tIns="91439" bIns="91439"/>
          <a:lstStyle/>
          <a:p>
            <a:endParaRPr/>
          </a:p>
        </p:txBody>
      </p:sp>
      <p:sp>
        <p:nvSpPr>
          <p:cNvPr id="244" name="Straight Connector 23"/>
          <p:cNvSpPr/>
          <p:nvPr/>
        </p:nvSpPr>
        <p:spPr>
          <a:xfrm>
            <a:off x="10529717" y="9214809"/>
            <a:ext cx="3338707" cy="1"/>
          </a:xfrm>
          <a:prstGeom prst="line">
            <a:avLst/>
          </a:prstGeom>
          <a:ln w="50800">
            <a:solidFill>
              <a:srgbClr val="404040"/>
            </a:solidFill>
            <a:miter/>
          </a:ln>
        </p:spPr>
        <p:txBody>
          <a:bodyPr tIns="91439" bIns="91439"/>
          <a:lstStyle/>
          <a:p>
            <a:endParaRPr/>
          </a:p>
        </p:txBody>
      </p:sp>
      <p:sp>
        <p:nvSpPr>
          <p:cNvPr id="245" name="Straight Connector 24"/>
          <p:cNvSpPr/>
          <p:nvPr/>
        </p:nvSpPr>
        <p:spPr>
          <a:xfrm>
            <a:off x="14312864" y="9214809"/>
            <a:ext cx="3338707" cy="1"/>
          </a:xfrm>
          <a:prstGeom prst="line">
            <a:avLst/>
          </a:prstGeom>
          <a:ln w="50800">
            <a:solidFill>
              <a:srgbClr val="404040"/>
            </a:solidFill>
            <a:miter/>
          </a:ln>
        </p:spPr>
        <p:txBody>
          <a:bodyPr tIns="91439" bIns="91439"/>
          <a:lstStyle/>
          <a:p>
            <a:endParaRPr/>
          </a:p>
        </p:txBody>
      </p:sp>
      <p:sp>
        <p:nvSpPr>
          <p:cNvPr id="246" name="Straight Connector 25"/>
          <p:cNvSpPr/>
          <p:nvPr/>
        </p:nvSpPr>
        <p:spPr>
          <a:xfrm>
            <a:off x="18096010" y="9214809"/>
            <a:ext cx="3338707" cy="1"/>
          </a:xfrm>
          <a:prstGeom prst="line">
            <a:avLst/>
          </a:prstGeom>
          <a:ln w="50800">
            <a:solidFill>
              <a:srgbClr val="404040"/>
            </a:solidFill>
            <a:miter/>
          </a:ln>
        </p:spPr>
        <p:txBody>
          <a:bodyPr tIns="91439" bIns="91439"/>
          <a:lstStyle/>
          <a:p>
            <a:endParaRPr/>
          </a:p>
        </p:txBody>
      </p:sp>
      <p:sp>
        <p:nvSpPr>
          <p:cNvPr id="247" name="Body Level One…"/>
          <p:cNvSpPr txBox="1">
            <a:spLocks noGrp="1"/>
          </p:cNvSpPr>
          <p:nvPr>
            <p:ph type="body" sz="quarter" idx="1"/>
          </p:nvPr>
        </p:nvSpPr>
        <p:spPr>
          <a:xfrm>
            <a:off x="2963428" y="9214809"/>
            <a:ext cx="3338708" cy="1538535"/>
          </a:xfrm>
          <a:prstGeom prst="rect">
            <a:avLst/>
          </a:prstGeom>
        </p:spPr>
        <p:txBody>
          <a:bodyPr anchor="ctr"/>
          <a:lstStyle>
            <a:lvl1pPr algn="ctr">
              <a:lnSpc>
                <a:spcPct val="100000"/>
              </a:lnSpc>
              <a:defRPr sz="2400" b="1">
                <a:latin typeface="Franklin Gothic Medium"/>
                <a:ea typeface="Franklin Gothic Medium"/>
                <a:cs typeface="Franklin Gothic Medium"/>
                <a:sym typeface="Franklin Gothic Medium"/>
              </a:defRPr>
            </a:lvl1pPr>
            <a:lvl2pPr algn="ctr">
              <a:lnSpc>
                <a:spcPct val="100000"/>
              </a:lnSpc>
              <a:defRPr sz="2400" b="1">
                <a:latin typeface="Franklin Gothic Medium"/>
                <a:ea typeface="Franklin Gothic Medium"/>
                <a:cs typeface="Franklin Gothic Medium"/>
                <a:sym typeface="Franklin Gothic Medium"/>
              </a:defRPr>
            </a:lvl2pPr>
            <a:lvl3pPr algn="ctr">
              <a:lnSpc>
                <a:spcPct val="100000"/>
              </a:lnSpc>
              <a:defRPr sz="2400" b="1">
                <a:latin typeface="Franklin Gothic Medium"/>
                <a:ea typeface="Franklin Gothic Medium"/>
                <a:cs typeface="Franklin Gothic Medium"/>
                <a:sym typeface="Franklin Gothic Medium"/>
              </a:defRPr>
            </a:lvl3pPr>
            <a:lvl4pPr algn="ctr">
              <a:lnSpc>
                <a:spcPct val="100000"/>
              </a:lnSpc>
              <a:defRPr sz="2400" b="1">
                <a:latin typeface="Franklin Gothic Medium"/>
                <a:ea typeface="Franklin Gothic Medium"/>
                <a:cs typeface="Franklin Gothic Medium"/>
                <a:sym typeface="Franklin Gothic Medium"/>
              </a:defRPr>
            </a:lvl4pPr>
            <a:lvl5pPr algn="ctr">
              <a:lnSpc>
                <a:spcPct val="100000"/>
              </a:lnSpc>
              <a:defRPr sz="24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48"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49"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2">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Rectangle 2"/>
          <p:cNvSpPr/>
          <p:nvPr/>
        </p:nvSpPr>
        <p:spPr>
          <a:xfrm>
            <a:off x="645627" y="11779623"/>
            <a:ext cx="2851522" cy="1936377"/>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
        <p:nvSpPr>
          <p:cNvPr id="27" name="Title Text"/>
          <p:cNvSpPr txBox="1">
            <a:spLocks noGrp="1"/>
          </p:cNvSpPr>
          <p:nvPr>
            <p:ph type="title"/>
          </p:nvPr>
        </p:nvSpPr>
        <p:spPr>
          <a:xfrm>
            <a:off x="10132759" y="4615072"/>
            <a:ext cx="12570991" cy="2243407"/>
          </a:xfrm>
          <a:prstGeom prst="rect">
            <a:avLst/>
          </a:prstGeom>
          <a:ln w="12700"/>
        </p:spPr>
        <p:txBody>
          <a:bodyPr lIns="0" tIns="0" rIns="0" bIns="0"/>
          <a:lstStyle>
            <a:lvl1pPr>
              <a:defRPr sz="7200"/>
            </a:lvl1pPr>
          </a:lstStyle>
          <a:p>
            <a:r>
              <a:t>Title Text</a:t>
            </a:r>
          </a:p>
        </p:txBody>
      </p:sp>
      <p:sp>
        <p:nvSpPr>
          <p:cNvPr id="28" name="Body Level One…"/>
          <p:cNvSpPr txBox="1">
            <a:spLocks noGrp="1"/>
          </p:cNvSpPr>
          <p:nvPr>
            <p:ph type="body" sz="quarter" idx="1"/>
          </p:nvPr>
        </p:nvSpPr>
        <p:spPr>
          <a:xfrm>
            <a:off x="10184649" y="6882063"/>
            <a:ext cx="12588979" cy="1663701"/>
          </a:xfrm>
          <a:prstGeom prst="rect">
            <a:avLst/>
          </a:prstGeom>
        </p:spPr>
        <p:txBody>
          <a:bodyPr/>
          <a:lstStyle>
            <a:lvl1pPr>
              <a:defRPr sz="2400" spc="600">
                <a:solidFill>
                  <a:srgbClr val="707070"/>
                </a:solidFill>
              </a:defRPr>
            </a:lvl1pPr>
            <a:lvl2pPr>
              <a:defRPr sz="2400" spc="600">
                <a:solidFill>
                  <a:srgbClr val="707070"/>
                </a:solidFill>
              </a:defRPr>
            </a:lvl2pPr>
            <a:lvl3pPr>
              <a:defRPr sz="2400" spc="600">
                <a:solidFill>
                  <a:srgbClr val="707070"/>
                </a:solidFill>
              </a:defRPr>
            </a:lvl3pPr>
            <a:lvl4pPr>
              <a:defRPr sz="2400" spc="600">
                <a:solidFill>
                  <a:srgbClr val="707070"/>
                </a:solidFill>
              </a:defRPr>
            </a:lvl4pPr>
            <a:lvl5pPr>
              <a:defRPr sz="2400" spc="6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
        <p:nvSpPr>
          <p:cNvPr id="29" name="Straight Connector 16"/>
          <p:cNvSpPr/>
          <p:nvPr/>
        </p:nvSpPr>
        <p:spPr>
          <a:xfrm>
            <a:off x="10132383" y="6858000"/>
            <a:ext cx="12571370" cy="0"/>
          </a:xfrm>
          <a:prstGeom prst="line">
            <a:avLst/>
          </a:prstGeom>
          <a:ln w="25400">
            <a:solidFill>
              <a:srgbClr val="BA9764"/>
            </a:solidFill>
            <a:miter/>
          </a:ln>
        </p:spPr>
        <p:txBody>
          <a:bodyPr tIns="91439" bIns="91439"/>
          <a:lstStyle/>
          <a:p>
            <a:endParaRPr/>
          </a:p>
        </p:txBody>
      </p:sp>
      <p:pic>
        <p:nvPicPr>
          <p:cNvPr id="30" name="Picture 17" descr="Picture 17"/>
          <p:cNvPicPr>
            <a:picLocks noChangeAspect="1"/>
          </p:cNvPicPr>
          <p:nvPr/>
        </p:nvPicPr>
        <p:blipFill>
          <a:blip r:embed="rId2">
            <a:alphaModFix amt="10000"/>
            <a:extLst/>
          </a:blip>
          <a:stretch>
            <a:fillRect/>
          </a:stretch>
        </p:blipFill>
        <p:spPr>
          <a:xfrm>
            <a:off x="14086442" y="6786285"/>
            <a:ext cx="10321333" cy="6929717"/>
          </a:xfrm>
          <a:prstGeom prst="rect">
            <a:avLst/>
          </a:prstGeom>
          <a:ln w="12700">
            <a:miter lim="400000"/>
          </a:ln>
        </p:spPr>
      </p:pic>
      <p:pic>
        <p:nvPicPr>
          <p:cNvPr id="31" name="Picture 18" descr="Picture 18"/>
          <p:cNvPicPr>
            <a:picLocks noChangeAspect="1"/>
          </p:cNvPicPr>
          <p:nvPr/>
        </p:nvPicPr>
        <p:blipFill>
          <a:blip r:embed="rId3">
            <a:extLst/>
          </a:blip>
          <a:stretch>
            <a:fillRect/>
          </a:stretch>
        </p:blipFill>
        <p:spPr>
          <a:xfrm>
            <a:off x="735218" y="4934437"/>
            <a:ext cx="6135312" cy="3891390"/>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6 content areas">
    <p:spTree>
      <p:nvGrpSpPr>
        <p:cNvPr id="1" name=""/>
        <p:cNvGrpSpPr/>
        <p:nvPr/>
      </p:nvGrpSpPr>
      <p:grpSpPr>
        <a:xfrm>
          <a:off x="0" y="0"/>
          <a:ext cx="0" cy="0"/>
          <a:chOff x="0" y="0"/>
          <a:chExt cx="0" cy="0"/>
        </a:xfrm>
      </p:grpSpPr>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7"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58"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259" name="Body Level One…"/>
          <p:cNvSpPr txBox="1">
            <a:spLocks noGrp="1"/>
          </p:cNvSpPr>
          <p:nvPr>
            <p:ph type="body" sz="quarter" idx="1"/>
          </p:nvPr>
        </p:nvSpPr>
        <p:spPr>
          <a:xfrm>
            <a:off x="2965755" y="4113953"/>
            <a:ext cx="5631843" cy="3374592"/>
          </a:xfrm>
          <a:prstGeom prst="rect">
            <a:avLst/>
          </a:prstGeom>
        </p:spPr>
        <p:txBody>
          <a:bodyPr lIns="182879" tIns="182879" rIns="182879" bIns="182879" anchor="b"/>
          <a:lstStyle>
            <a:lvl1pPr algn="ctr">
              <a:lnSpc>
                <a:spcPct val="100000"/>
              </a:lnSpc>
              <a:defRPr sz="3600" b="1">
                <a:latin typeface="Franklin Gothic Medium"/>
                <a:ea typeface="Franklin Gothic Medium"/>
                <a:cs typeface="Franklin Gothic Medium"/>
                <a:sym typeface="Franklin Gothic Medium"/>
              </a:defRPr>
            </a:lvl1pPr>
            <a:lvl2pPr algn="ctr">
              <a:lnSpc>
                <a:spcPct val="100000"/>
              </a:lnSpc>
              <a:defRPr sz="3600" b="1">
                <a:latin typeface="Franklin Gothic Medium"/>
                <a:ea typeface="Franklin Gothic Medium"/>
                <a:cs typeface="Franklin Gothic Medium"/>
                <a:sym typeface="Franklin Gothic Medium"/>
              </a:defRPr>
            </a:lvl2pPr>
            <a:lvl3pPr algn="ctr">
              <a:lnSpc>
                <a:spcPct val="100000"/>
              </a:lnSpc>
              <a:defRPr sz="3600" b="1">
                <a:latin typeface="Franklin Gothic Medium"/>
                <a:ea typeface="Franklin Gothic Medium"/>
                <a:cs typeface="Franklin Gothic Medium"/>
                <a:sym typeface="Franklin Gothic Medium"/>
              </a:defRPr>
            </a:lvl3pPr>
            <a:lvl4pPr algn="ctr">
              <a:lnSpc>
                <a:spcPct val="100000"/>
              </a:lnSpc>
              <a:defRPr sz="3600" b="1">
                <a:latin typeface="Franklin Gothic Medium"/>
                <a:ea typeface="Franklin Gothic Medium"/>
                <a:cs typeface="Franklin Gothic Medium"/>
                <a:sym typeface="Franklin Gothic Medium"/>
              </a:defRPr>
            </a:lvl4pPr>
            <a:lvl5pPr algn="ctr">
              <a:lnSpc>
                <a:spcPct val="100000"/>
              </a:lnSpc>
              <a:defRPr sz="36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60" name="Straight Connector 45"/>
          <p:cNvSpPr/>
          <p:nvPr/>
        </p:nvSpPr>
        <p:spPr>
          <a:xfrm>
            <a:off x="2965937" y="7488542"/>
            <a:ext cx="5634028" cy="1"/>
          </a:xfrm>
          <a:prstGeom prst="line">
            <a:avLst/>
          </a:prstGeom>
          <a:ln w="50800">
            <a:solidFill>
              <a:srgbClr val="404040"/>
            </a:solidFill>
            <a:miter/>
          </a:ln>
        </p:spPr>
        <p:txBody>
          <a:bodyPr tIns="91439" bIns="91439"/>
          <a:lstStyle/>
          <a:p>
            <a:endParaRPr/>
          </a:p>
        </p:txBody>
      </p:sp>
      <p:sp>
        <p:nvSpPr>
          <p:cNvPr id="261" name="Straight Connector 46"/>
          <p:cNvSpPr/>
          <p:nvPr/>
        </p:nvSpPr>
        <p:spPr>
          <a:xfrm>
            <a:off x="9373982" y="7488542"/>
            <a:ext cx="5634027" cy="1"/>
          </a:xfrm>
          <a:prstGeom prst="line">
            <a:avLst/>
          </a:prstGeom>
          <a:ln w="50800">
            <a:solidFill>
              <a:srgbClr val="404040"/>
            </a:solidFill>
            <a:miter/>
          </a:ln>
        </p:spPr>
        <p:txBody>
          <a:bodyPr tIns="91439" bIns="91439"/>
          <a:lstStyle/>
          <a:p>
            <a:endParaRPr/>
          </a:p>
        </p:txBody>
      </p:sp>
      <p:sp>
        <p:nvSpPr>
          <p:cNvPr id="262" name="Straight Connector 47"/>
          <p:cNvSpPr/>
          <p:nvPr/>
        </p:nvSpPr>
        <p:spPr>
          <a:xfrm>
            <a:off x="15786585" y="7488542"/>
            <a:ext cx="5634027" cy="1"/>
          </a:xfrm>
          <a:prstGeom prst="line">
            <a:avLst/>
          </a:prstGeom>
          <a:ln w="50800">
            <a:solidFill>
              <a:srgbClr val="404040"/>
            </a:solidFill>
            <a:miter/>
          </a:ln>
        </p:spPr>
        <p:txBody>
          <a:bodyPr tIns="91439" bIns="91439"/>
          <a:lstStyle/>
          <a:p>
            <a:endParaRPr/>
          </a:p>
        </p:txBody>
      </p:sp>
      <p:sp>
        <p:nvSpPr>
          <p:cNvPr id="263" name="Straight Connector 64"/>
          <p:cNvSpPr/>
          <p:nvPr/>
        </p:nvSpPr>
        <p:spPr>
          <a:xfrm>
            <a:off x="2963611" y="11409318"/>
            <a:ext cx="5634028" cy="1"/>
          </a:xfrm>
          <a:prstGeom prst="line">
            <a:avLst/>
          </a:prstGeom>
          <a:ln w="50800">
            <a:solidFill>
              <a:srgbClr val="404040"/>
            </a:solidFill>
            <a:miter/>
          </a:ln>
        </p:spPr>
        <p:txBody>
          <a:bodyPr tIns="91439" bIns="91439"/>
          <a:lstStyle/>
          <a:p>
            <a:endParaRPr/>
          </a:p>
        </p:txBody>
      </p:sp>
      <p:sp>
        <p:nvSpPr>
          <p:cNvPr id="264" name="Straight Connector 65"/>
          <p:cNvSpPr/>
          <p:nvPr/>
        </p:nvSpPr>
        <p:spPr>
          <a:xfrm>
            <a:off x="9371655" y="11409318"/>
            <a:ext cx="5634028" cy="1"/>
          </a:xfrm>
          <a:prstGeom prst="line">
            <a:avLst/>
          </a:prstGeom>
          <a:ln w="50800">
            <a:solidFill>
              <a:srgbClr val="404040"/>
            </a:solidFill>
            <a:miter/>
          </a:ln>
        </p:spPr>
        <p:txBody>
          <a:bodyPr tIns="91439" bIns="91439"/>
          <a:lstStyle/>
          <a:p>
            <a:endParaRPr/>
          </a:p>
        </p:txBody>
      </p:sp>
      <p:sp>
        <p:nvSpPr>
          <p:cNvPr id="265" name="Straight Connector 66"/>
          <p:cNvSpPr/>
          <p:nvPr/>
        </p:nvSpPr>
        <p:spPr>
          <a:xfrm>
            <a:off x="15784259" y="11409318"/>
            <a:ext cx="5634028"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6 Picture frames">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3" name="Picture Placeholder 2"/>
          <p:cNvSpPr>
            <a:spLocks noGrp="1"/>
          </p:cNvSpPr>
          <p:nvPr>
            <p:ph type="pic" sz="quarter" idx="13"/>
          </p:nvPr>
        </p:nvSpPr>
        <p:spPr>
          <a:xfrm>
            <a:off x="2962940" y="8009862"/>
            <a:ext cx="5633537" cy="3375027"/>
          </a:xfrm>
          <a:prstGeom prst="rect">
            <a:avLst/>
          </a:prstGeom>
          <a:ln w="12700"/>
        </p:spPr>
        <p:txBody>
          <a:bodyPr lIns="91439" tIns="45719" rIns="91439" bIns="45719">
            <a:noAutofit/>
          </a:bodyPr>
          <a:lstStyle/>
          <a:p>
            <a:endParaRPr/>
          </a:p>
        </p:txBody>
      </p:sp>
      <p:sp>
        <p:nvSpPr>
          <p:cNvPr id="274" name="Picture Placeholder 2"/>
          <p:cNvSpPr>
            <a:spLocks noGrp="1"/>
          </p:cNvSpPr>
          <p:nvPr>
            <p:ph type="pic" sz="quarter" idx="14"/>
          </p:nvPr>
        </p:nvSpPr>
        <p:spPr>
          <a:xfrm>
            <a:off x="9374741" y="8009862"/>
            <a:ext cx="5633537" cy="3375027"/>
          </a:xfrm>
          <a:prstGeom prst="rect">
            <a:avLst/>
          </a:prstGeom>
          <a:ln w="12700"/>
        </p:spPr>
        <p:txBody>
          <a:bodyPr lIns="91439" tIns="45719" rIns="91439" bIns="45719">
            <a:noAutofit/>
          </a:bodyPr>
          <a:lstStyle/>
          <a:p>
            <a:endParaRPr/>
          </a:p>
        </p:txBody>
      </p:sp>
      <p:sp>
        <p:nvSpPr>
          <p:cNvPr id="275" name="Picture Placeholder 2"/>
          <p:cNvSpPr>
            <a:spLocks noGrp="1"/>
          </p:cNvSpPr>
          <p:nvPr>
            <p:ph type="pic" sz="quarter" idx="15"/>
          </p:nvPr>
        </p:nvSpPr>
        <p:spPr>
          <a:xfrm>
            <a:off x="15784258" y="8009862"/>
            <a:ext cx="5633537" cy="3375027"/>
          </a:xfrm>
          <a:prstGeom prst="rect">
            <a:avLst/>
          </a:prstGeom>
          <a:ln w="12700"/>
        </p:spPr>
        <p:txBody>
          <a:bodyPr lIns="91439" tIns="45719" rIns="91439" bIns="45719">
            <a:noAutofit/>
          </a:bodyPr>
          <a:lstStyle/>
          <a:p>
            <a:endParaRPr/>
          </a:p>
        </p:txBody>
      </p:sp>
      <p:sp>
        <p:nvSpPr>
          <p:cNvPr id="276" name="Picture Placeholder 2"/>
          <p:cNvSpPr>
            <a:spLocks noGrp="1"/>
          </p:cNvSpPr>
          <p:nvPr>
            <p:ph type="pic" sz="quarter" idx="16"/>
          </p:nvPr>
        </p:nvSpPr>
        <p:spPr>
          <a:xfrm>
            <a:off x="2963429" y="4108487"/>
            <a:ext cx="5633537" cy="3375028"/>
          </a:xfrm>
          <a:prstGeom prst="rect">
            <a:avLst/>
          </a:prstGeom>
          <a:ln w="12700"/>
        </p:spPr>
        <p:txBody>
          <a:bodyPr lIns="91439" tIns="45719" rIns="91439" bIns="45719">
            <a:noAutofit/>
          </a:bodyPr>
          <a:lstStyle/>
          <a:p>
            <a:endParaRPr/>
          </a:p>
        </p:txBody>
      </p:sp>
      <p:sp>
        <p:nvSpPr>
          <p:cNvPr id="277" name="Picture Placeholder 2"/>
          <p:cNvSpPr>
            <a:spLocks noGrp="1"/>
          </p:cNvSpPr>
          <p:nvPr>
            <p:ph type="pic" sz="quarter" idx="17"/>
          </p:nvPr>
        </p:nvSpPr>
        <p:spPr>
          <a:xfrm>
            <a:off x="9375233" y="4108487"/>
            <a:ext cx="5633537" cy="3375028"/>
          </a:xfrm>
          <a:prstGeom prst="rect">
            <a:avLst/>
          </a:prstGeom>
          <a:ln w="12700"/>
        </p:spPr>
        <p:txBody>
          <a:bodyPr lIns="91439" tIns="45719" rIns="91439" bIns="45719">
            <a:noAutofit/>
          </a:bodyPr>
          <a:lstStyle/>
          <a:p>
            <a:endParaRPr/>
          </a:p>
        </p:txBody>
      </p:sp>
      <p:sp>
        <p:nvSpPr>
          <p:cNvPr id="278" name="Picture Placeholder 2"/>
          <p:cNvSpPr>
            <a:spLocks noGrp="1"/>
          </p:cNvSpPr>
          <p:nvPr>
            <p:ph type="pic" sz="quarter" idx="18"/>
          </p:nvPr>
        </p:nvSpPr>
        <p:spPr>
          <a:xfrm>
            <a:off x="15784748" y="4108487"/>
            <a:ext cx="5633537" cy="3375028"/>
          </a:xfrm>
          <a:prstGeom prst="rect">
            <a:avLst/>
          </a:prstGeom>
          <a:ln w="12700"/>
        </p:spPr>
        <p:txBody>
          <a:bodyPr lIns="91439" tIns="45719" rIns="91439" bIns="45719">
            <a:noAutofit/>
          </a:bodyPr>
          <a:lstStyle/>
          <a:p>
            <a:endParaRPr/>
          </a:p>
        </p:txBody>
      </p:sp>
      <p:sp>
        <p:nvSpPr>
          <p:cNvPr id="279"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80"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281" name="Straight Connector 45"/>
          <p:cNvSpPr/>
          <p:nvPr/>
        </p:nvSpPr>
        <p:spPr>
          <a:xfrm>
            <a:off x="2965937" y="7488542"/>
            <a:ext cx="5634028" cy="1"/>
          </a:xfrm>
          <a:prstGeom prst="line">
            <a:avLst/>
          </a:prstGeom>
          <a:ln w="50800">
            <a:solidFill>
              <a:srgbClr val="404040"/>
            </a:solidFill>
            <a:miter/>
          </a:ln>
        </p:spPr>
        <p:txBody>
          <a:bodyPr tIns="91439" bIns="91439"/>
          <a:lstStyle/>
          <a:p>
            <a:endParaRPr/>
          </a:p>
        </p:txBody>
      </p:sp>
      <p:sp>
        <p:nvSpPr>
          <p:cNvPr id="282" name="Straight Connector 46"/>
          <p:cNvSpPr/>
          <p:nvPr/>
        </p:nvSpPr>
        <p:spPr>
          <a:xfrm>
            <a:off x="9373982" y="7488542"/>
            <a:ext cx="5634027" cy="1"/>
          </a:xfrm>
          <a:prstGeom prst="line">
            <a:avLst/>
          </a:prstGeom>
          <a:ln w="50800">
            <a:solidFill>
              <a:srgbClr val="404040"/>
            </a:solidFill>
            <a:miter/>
          </a:ln>
        </p:spPr>
        <p:txBody>
          <a:bodyPr tIns="91439" bIns="91439"/>
          <a:lstStyle/>
          <a:p>
            <a:endParaRPr/>
          </a:p>
        </p:txBody>
      </p:sp>
      <p:sp>
        <p:nvSpPr>
          <p:cNvPr id="283" name="Straight Connector 47"/>
          <p:cNvSpPr/>
          <p:nvPr/>
        </p:nvSpPr>
        <p:spPr>
          <a:xfrm>
            <a:off x="15786585" y="7488542"/>
            <a:ext cx="5634027" cy="1"/>
          </a:xfrm>
          <a:prstGeom prst="line">
            <a:avLst/>
          </a:prstGeom>
          <a:ln w="50800">
            <a:solidFill>
              <a:srgbClr val="404040"/>
            </a:solidFill>
            <a:miter/>
          </a:ln>
        </p:spPr>
        <p:txBody>
          <a:bodyPr tIns="91439" bIns="91439"/>
          <a:lstStyle/>
          <a:p>
            <a:endParaRPr/>
          </a:p>
        </p:txBody>
      </p:sp>
      <p:sp>
        <p:nvSpPr>
          <p:cNvPr id="284" name="Straight Connector 64"/>
          <p:cNvSpPr/>
          <p:nvPr/>
        </p:nvSpPr>
        <p:spPr>
          <a:xfrm>
            <a:off x="2963611" y="11409318"/>
            <a:ext cx="5634028" cy="1"/>
          </a:xfrm>
          <a:prstGeom prst="line">
            <a:avLst/>
          </a:prstGeom>
          <a:ln w="50800">
            <a:solidFill>
              <a:srgbClr val="404040"/>
            </a:solidFill>
            <a:miter/>
          </a:ln>
        </p:spPr>
        <p:txBody>
          <a:bodyPr tIns="91439" bIns="91439"/>
          <a:lstStyle/>
          <a:p>
            <a:endParaRPr/>
          </a:p>
        </p:txBody>
      </p:sp>
      <p:sp>
        <p:nvSpPr>
          <p:cNvPr id="285" name="Straight Connector 65"/>
          <p:cNvSpPr/>
          <p:nvPr/>
        </p:nvSpPr>
        <p:spPr>
          <a:xfrm>
            <a:off x="9371655" y="11409318"/>
            <a:ext cx="5634028" cy="1"/>
          </a:xfrm>
          <a:prstGeom prst="line">
            <a:avLst/>
          </a:prstGeom>
          <a:ln w="50800">
            <a:solidFill>
              <a:srgbClr val="404040"/>
            </a:solidFill>
            <a:miter/>
          </a:ln>
        </p:spPr>
        <p:txBody>
          <a:bodyPr tIns="91439" bIns="91439"/>
          <a:lstStyle/>
          <a:p>
            <a:endParaRPr/>
          </a:p>
        </p:txBody>
      </p:sp>
      <p:sp>
        <p:nvSpPr>
          <p:cNvPr id="286" name="Straight Connector 66"/>
          <p:cNvSpPr/>
          <p:nvPr/>
        </p:nvSpPr>
        <p:spPr>
          <a:xfrm>
            <a:off x="15784259" y="11409318"/>
            <a:ext cx="5634028"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ircle Image Holder">
    <p:spTree>
      <p:nvGrpSpPr>
        <p:cNvPr id="1" name=""/>
        <p:cNvGrpSpPr/>
        <p:nvPr/>
      </p:nvGrpSpPr>
      <p:grpSpPr>
        <a:xfrm>
          <a:off x="0" y="0"/>
          <a:ext cx="0" cy="0"/>
          <a:chOff x="0" y="0"/>
          <a:chExt cx="0" cy="0"/>
        </a:xfrm>
      </p:grpSpPr>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4"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295"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296" name="Picture Placeholder 10"/>
          <p:cNvSpPr>
            <a:spLocks noGrp="1"/>
          </p:cNvSpPr>
          <p:nvPr>
            <p:ph type="pic" sz="quarter" idx="13"/>
          </p:nvPr>
        </p:nvSpPr>
        <p:spPr>
          <a:xfrm>
            <a:off x="8183615" y="4135406"/>
            <a:ext cx="8039966" cy="8037873"/>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 Circle Image Holders">
    <p:spTree>
      <p:nvGrpSpPr>
        <p:cNvPr id="1" name=""/>
        <p:cNvGrpSpPr/>
        <p:nvPr/>
      </p:nvGrpSpPr>
      <p:grpSpPr>
        <a:xfrm>
          <a:off x="0" y="0"/>
          <a:ext cx="0" cy="0"/>
          <a:chOff x="0" y="0"/>
          <a:chExt cx="0" cy="0"/>
        </a:xfrm>
      </p:grpSpPr>
      <p:sp>
        <p:nvSpPr>
          <p:cNvPr id="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4"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305"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306" name="Picture Placeholder 10"/>
          <p:cNvSpPr>
            <a:spLocks noGrp="1"/>
          </p:cNvSpPr>
          <p:nvPr>
            <p:ph type="pic" sz="quarter" idx="13"/>
          </p:nvPr>
        </p:nvSpPr>
        <p:spPr>
          <a:xfrm>
            <a:off x="5002624" y="4375249"/>
            <a:ext cx="6359369" cy="6357713"/>
          </a:xfrm>
          <a:prstGeom prst="rect">
            <a:avLst/>
          </a:prstGeom>
          <a:ln w="12700"/>
        </p:spPr>
        <p:txBody>
          <a:bodyPr lIns="91439" tIns="45719" rIns="91439" bIns="45719">
            <a:noAutofit/>
          </a:bodyPr>
          <a:lstStyle/>
          <a:p>
            <a:endParaRPr/>
          </a:p>
        </p:txBody>
      </p:sp>
      <p:sp>
        <p:nvSpPr>
          <p:cNvPr id="307" name="Picture Placeholder 10"/>
          <p:cNvSpPr>
            <a:spLocks noGrp="1"/>
          </p:cNvSpPr>
          <p:nvPr>
            <p:ph type="pic" sz="quarter" idx="14"/>
          </p:nvPr>
        </p:nvSpPr>
        <p:spPr>
          <a:xfrm>
            <a:off x="13007792" y="4375248"/>
            <a:ext cx="6359369" cy="6357712"/>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3 Circle Image Holders">
    <p:spTree>
      <p:nvGrpSpPr>
        <p:cNvPr id="1" name=""/>
        <p:cNvGrpSpPr/>
        <p:nvPr/>
      </p:nvGrpSpPr>
      <p:grpSpPr>
        <a:xfrm>
          <a:off x="0" y="0"/>
          <a:ext cx="0" cy="0"/>
          <a:chOff x="0" y="0"/>
          <a:chExt cx="0" cy="0"/>
        </a:xfrm>
      </p:grpSpPr>
      <p:sp>
        <p:nvSpPr>
          <p:cNvPr id="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5"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316"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317" name="Picture Placeholder 10"/>
          <p:cNvSpPr>
            <a:spLocks noGrp="1"/>
          </p:cNvSpPr>
          <p:nvPr>
            <p:ph type="pic" sz="quarter" idx="13"/>
          </p:nvPr>
        </p:nvSpPr>
        <p:spPr>
          <a:xfrm>
            <a:off x="2963429" y="4764994"/>
            <a:ext cx="5141145" cy="5139805"/>
          </a:xfrm>
          <a:prstGeom prst="rect">
            <a:avLst/>
          </a:prstGeom>
          <a:ln w="12700"/>
        </p:spPr>
        <p:txBody>
          <a:bodyPr lIns="91439" tIns="45719" rIns="91439" bIns="45719">
            <a:noAutofit/>
          </a:bodyPr>
          <a:lstStyle/>
          <a:p>
            <a:endParaRPr/>
          </a:p>
        </p:txBody>
      </p:sp>
      <p:sp>
        <p:nvSpPr>
          <p:cNvPr id="318" name="Picture Placeholder 10"/>
          <p:cNvSpPr>
            <a:spLocks noGrp="1"/>
          </p:cNvSpPr>
          <p:nvPr>
            <p:ph type="pic" sz="quarter" idx="14"/>
          </p:nvPr>
        </p:nvSpPr>
        <p:spPr>
          <a:xfrm>
            <a:off x="9619133" y="4764992"/>
            <a:ext cx="5141145" cy="5139805"/>
          </a:xfrm>
          <a:prstGeom prst="rect">
            <a:avLst/>
          </a:prstGeom>
          <a:ln w="12700"/>
        </p:spPr>
        <p:txBody>
          <a:bodyPr lIns="91439" tIns="45719" rIns="91439" bIns="45719">
            <a:noAutofit/>
          </a:bodyPr>
          <a:lstStyle/>
          <a:p>
            <a:endParaRPr/>
          </a:p>
        </p:txBody>
      </p:sp>
      <p:sp>
        <p:nvSpPr>
          <p:cNvPr id="319" name="Picture Placeholder 10"/>
          <p:cNvSpPr>
            <a:spLocks noGrp="1"/>
          </p:cNvSpPr>
          <p:nvPr>
            <p:ph type="pic" sz="quarter" idx="15"/>
          </p:nvPr>
        </p:nvSpPr>
        <p:spPr>
          <a:xfrm>
            <a:off x="16274836" y="4764992"/>
            <a:ext cx="5141145" cy="5139805"/>
          </a:xfrm>
          <a:prstGeom prst="rect">
            <a:avLst/>
          </a:prstGeom>
          <a:ln w="12700"/>
        </p:spPr>
        <p:txBody>
          <a:bodyPr lIns="91439" tIns="45719" rIns="91439" bIns="45719">
            <a:noAutofit/>
          </a:bodyPr>
          <a:lstStyle/>
          <a:p>
            <a:endParaRPr/>
          </a:p>
        </p:txBody>
      </p:sp>
      <p:sp>
        <p:nvSpPr>
          <p:cNvPr id="320" name="Body Level One…"/>
          <p:cNvSpPr txBox="1">
            <a:spLocks noGrp="1"/>
          </p:cNvSpPr>
          <p:nvPr>
            <p:ph type="body" sz="quarter" idx="1"/>
          </p:nvPr>
        </p:nvSpPr>
        <p:spPr>
          <a:xfrm>
            <a:off x="2963429" y="10433052"/>
            <a:ext cx="5141145" cy="958851"/>
          </a:xfrm>
          <a:prstGeom prst="rect">
            <a:avLst/>
          </a:prstGeom>
        </p:spPr>
        <p:txBody>
          <a:bodyPr/>
          <a:lstStyle>
            <a:lvl1pPr algn="ctr">
              <a:defRPr sz="3200" b="1">
                <a:solidFill>
                  <a:srgbClr val="404040"/>
                </a:solidFill>
                <a:latin typeface="Franklin Gothic Medium"/>
                <a:ea typeface="Franklin Gothic Medium"/>
                <a:cs typeface="Franklin Gothic Medium"/>
                <a:sym typeface="Franklin Gothic Medium"/>
              </a:defRPr>
            </a:lvl1pPr>
            <a:lvl2pPr algn="ctr">
              <a:defRPr sz="3200" b="1">
                <a:solidFill>
                  <a:srgbClr val="404040"/>
                </a:solidFill>
                <a:latin typeface="Franklin Gothic Medium"/>
                <a:ea typeface="Franklin Gothic Medium"/>
                <a:cs typeface="Franklin Gothic Medium"/>
                <a:sym typeface="Franklin Gothic Medium"/>
              </a:defRPr>
            </a:lvl2pPr>
            <a:lvl3pPr algn="ctr">
              <a:defRPr sz="3200" b="1">
                <a:solidFill>
                  <a:srgbClr val="404040"/>
                </a:solidFill>
                <a:latin typeface="Franklin Gothic Medium"/>
                <a:ea typeface="Franklin Gothic Medium"/>
                <a:cs typeface="Franklin Gothic Medium"/>
                <a:sym typeface="Franklin Gothic Medium"/>
              </a:defRPr>
            </a:lvl3pPr>
            <a:lvl4pPr algn="ctr">
              <a:defRPr sz="3200" b="1">
                <a:solidFill>
                  <a:srgbClr val="404040"/>
                </a:solidFill>
                <a:latin typeface="Franklin Gothic Medium"/>
                <a:ea typeface="Franklin Gothic Medium"/>
                <a:cs typeface="Franklin Gothic Medium"/>
                <a:sym typeface="Franklin Gothic Medium"/>
              </a:defRPr>
            </a:lvl4pPr>
            <a:lvl5pPr algn="ctr">
              <a:defRPr sz="3200" b="1">
                <a:solidFill>
                  <a:srgbClr val="404040"/>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321" name="Text Placeholder 2"/>
          <p:cNvSpPr>
            <a:spLocks noGrp="1"/>
          </p:cNvSpPr>
          <p:nvPr>
            <p:ph type="body" sz="quarter" idx="16"/>
          </p:nvPr>
        </p:nvSpPr>
        <p:spPr>
          <a:xfrm>
            <a:off x="9619132" y="10433052"/>
            <a:ext cx="5141145" cy="958851"/>
          </a:xfrm>
          <a:prstGeom prst="rect">
            <a:avLst/>
          </a:prstGeom>
        </p:spPr>
        <p:txBody>
          <a:bodyPr/>
          <a:lstStyle/>
          <a:p>
            <a:pPr algn="ctr">
              <a:defRPr sz="3200" b="1">
                <a:solidFill>
                  <a:srgbClr val="404040"/>
                </a:solidFill>
                <a:latin typeface="Franklin Gothic Medium"/>
                <a:ea typeface="Franklin Gothic Medium"/>
                <a:cs typeface="Franklin Gothic Medium"/>
                <a:sym typeface="Franklin Gothic Medium"/>
              </a:defRPr>
            </a:pPr>
            <a:endParaRPr/>
          </a:p>
        </p:txBody>
      </p:sp>
      <p:sp>
        <p:nvSpPr>
          <p:cNvPr id="322" name="Text Placeholder 2"/>
          <p:cNvSpPr>
            <a:spLocks noGrp="1"/>
          </p:cNvSpPr>
          <p:nvPr>
            <p:ph type="body" sz="quarter" idx="17"/>
          </p:nvPr>
        </p:nvSpPr>
        <p:spPr>
          <a:xfrm>
            <a:off x="16274836" y="10433052"/>
            <a:ext cx="5141145" cy="958851"/>
          </a:xfrm>
          <a:prstGeom prst="rect">
            <a:avLst/>
          </a:prstGeom>
        </p:spPr>
        <p:txBody>
          <a:bodyPr/>
          <a:lstStyle/>
          <a:p>
            <a:pPr algn="ctr">
              <a:defRPr sz="3200" b="1">
                <a:solidFill>
                  <a:srgbClr val="404040"/>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 circle image holders + copy">
    <p:spTree>
      <p:nvGrpSpPr>
        <p:cNvPr id="1" name=""/>
        <p:cNvGrpSpPr/>
        <p:nvPr/>
      </p:nvGrpSpPr>
      <p:grpSpPr>
        <a:xfrm>
          <a:off x="0" y="0"/>
          <a:ext cx="0" cy="0"/>
          <a:chOff x="0" y="0"/>
          <a:chExt cx="0" cy="0"/>
        </a:xfrm>
      </p:grpSpPr>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0" name="Picture Placeholder 10"/>
          <p:cNvSpPr>
            <a:spLocks noGrp="1"/>
          </p:cNvSpPr>
          <p:nvPr>
            <p:ph type="pic" sz="quarter" idx="13"/>
          </p:nvPr>
        </p:nvSpPr>
        <p:spPr>
          <a:xfrm>
            <a:off x="8071722" y="3895564"/>
            <a:ext cx="3840365" cy="3839365"/>
          </a:xfrm>
          <a:prstGeom prst="rect">
            <a:avLst/>
          </a:prstGeom>
          <a:ln w="12700"/>
        </p:spPr>
        <p:txBody>
          <a:bodyPr lIns="91439" tIns="45719" rIns="91439" bIns="45719">
            <a:noAutofit/>
          </a:bodyPr>
          <a:lstStyle/>
          <a:p>
            <a:endParaRPr/>
          </a:p>
        </p:txBody>
      </p:sp>
      <p:sp>
        <p:nvSpPr>
          <p:cNvPr id="331" name="Picture Placeholder 10"/>
          <p:cNvSpPr>
            <a:spLocks noGrp="1"/>
          </p:cNvSpPr>
          <p:nvPr>
            <p:ph type="pic" sz="quarter" idx="14"/>
          </p:nvPr>
        </p:nvSpPr>
        <p:spPr>
          <a:xfrm>
            <a:off x="12512216" y="3895561"/>
            <a:ext cx="3840365" cy="3839365"/>
          </a:xfrm>
          <a:prstGeom prst="rect">
            <a:avLst/>
          </a:prstGeom>
          <a:ln w="12700"/>
        </p:spPr>
        <p:txBody>
          <a:bodyPr lIns="91439" tIns="45719" rIns="91439" bIns="45719">
            <a:noAutofit/>
          </a:bodyPr>
          <a:lstStyle/>
          <a:p>
            <a:endParaRPr/>
          </a:p>
        </p:txBody>
      </p:sp>
      <p:sp>
        <p:nvSpPr>
          <p:cNvPr id="332" name="Picture Placeholder 10"/>
          <p:cNvSpPr>
            <a:spLocks noGrp="1"/>
          </p:cNvSpPr>
          <p:nvPr>
            <p:ph type="pic" sz="quarter" idx="15"/>
          </p:nvPr>
        </p:nvSpPr>
        <p:spPr>
          <a:xfrm>
            <a:off x="8071722" y="8177144"/>
            <a:ext cx="3840365" cy="3839365"/>
          </a:xfrm>
          <a:prstGeom prst="rect">
            <a:avLst/>
          </a:prstGeom>
          <a:ln w="12700"/>
        </p:spPr>
        <p:txBody>
          <a:bodyPr lIns="91439" tIns="45719" rIns="91439" bIns="45719">
            <a:noAutofit/>
          </a:bodyPr>
          <a:lstStyle/>
          <a:p>
            <a:endParaRPr/>
          </a:p>
        </p:txBody>
      </p:sp>
      <p:sp>
        <p:nvSpPr>
          <p:cNvPr id="333"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334" name="Straight Connector 5"/>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335" name="Picture Placeholder 10"/>
          <p:cNvSpPr>
            <a:spLocks noGrp="1"/>
          </p:cNvSpPr>
          <p:nvPr>
            <p:ph type="pic" sz="quarter" idx="16"/>
          </p:nvPr>
        </p:nvSpPr>
        <p:spPr>
          <a:xfrm>
            <a:off x="12512216" y="8177144"/>
            <a:ext cx="3840365" cy="3839365"/>
          </a:xfrm>
          <a:prstGeom prst="rect">
            <a:avLst/>
          </a:prstGeom>
          <a:ln w="12700"/>
        </p:spPr>
        <p:txBody>
          <a:bodyPr lIns="91439" tIns="45719" rIns="91439" bIns="45719">
            <a:noAutofit/>
          </a:bodyPr>
          <a:lstStyle/>
          <a:p>
            <a:endParaRPr/>
          </a:p>
        </p:txBody>
      </p:sp>
      <p:sp>
        <p:nvSpPr>
          <p:cNvPr id="336" name="Body Level One…"/>
          <p:cNvSpPr txBox="1">
            <a:spLocks noGrp="1"/>
          </p:cNvSpPr>
          <p:nvPr>
            <p:ph type="body" sz="quarter" idx="1"/>
          </p:nvPr>
        </p:nvSpPr>
        <p:spPr>
          <a:xfrm>
            <a:off x="17063719" y="3895728"/>
            <a:ext cx="4356853" cy="2962275"/>
          </a:xfrm>
          <a:prstGeom prst="rect">
            <a:avLst/>
          </a:prstGeom>
        </p:spPr>
        <p:txBody>
          <a:bodyPr anchor="ctr"/>
          <a:lstStyle>
            <a:lvl1pPr>
              <a:defRPr sz="2800" b="1">
                <a:latin typeface="Franklin Gothic Medium"/>
                <a:ea typeface="Franklin Gothic Medium"/>
                <a:cs typeface="Franklin Gothic Medium"/>
                <a:sym typeface="Franklin Gothic Medium"/>
              </a:defRPr>
            </a:lvl1pPr>
            <a:lvl2pPr>
              <a:defRPr sz="2800" b="1">
                <a:latin typeface="Franklin Gothic Medium"/>
                <a:ea typeface="Franklin Gothic Medium"/>
                <a:cs typeface="Franklin Gothic Medium"/>
                <a:sym typeface="Franklin Gothic Medium"/>
              </a:defRPr>
            </a:lvl2pPr>
            <a:lvl3pPr>
              <a:defRPr sz="2800" b="1">
                <a:latin typeface="Franklin Gothic Medium"/>
                <a:ea typeface="Franklin Gothic Medium"/>
                <a:cs typeface="Franklin Gothic Medium"/>
                <a:sym typeface="Franklin Gothic Medium"/>
              </a:defRPr>
            </a:lvl3pPr>
            <a:lvl4pPr>
              <a:defRPr sz="2800" b="1">
                <a:latin typeface="Franklin Gothic Medium"/>
                <a:ea typeface="Franklin Gothic Medium"/>
                <a:cs typeface="Franklin Gothic Medium"/>
                <a:sym typeface="Franklin Gothic Medium"/>
              </a:defRPr>
            </a:lvl4pPr>
            <a:lvl5pPr>
              <a:defRPr sz="2800" b="1">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337" name="Text Placeholder 8"/>
          <p:cNvSpPr>
            <a:spLocks noGrp="1"/>
          </p:cNvSpPr>
          <p:nvPr>
            <p:ph type="body" sz="quarter" idx="17"/>
          </p:nvPr>
        </p:nvSpPr>
        <p:spPr>
          <a:xfrm>
            <a:off x="17063719" y="8615685"/>
            <a:ext cx="4356853" cy="2962275"/>
          </a:xfrm>
          <a:prstGeom prst="rect">
            <a:avLst/>
          </a:prstGeom>
        </p:spPr>
        <p:txBody>
          <a:bodyPr anchor="ctr"/>
          <a:lstStyle/>
          <a:p>
            <a:pPr>
              <a:defRPr sz="2800" b="1">
                <a:latin typeface="Franklin Gothic Medium"/>
                <a:ea typeface="Franklin Gothic Medium"/>
                <a:cs typeface="Franklin Gothic Medium"/>
                <a:sym typeface="Franklin Gothic Medium"/>
              </a:defRPr>
            </a:pPr>
            <a:endParaRPr/>
          </a:p>
        </p:txBody>
      </p:sp>
      <p:sp>
        <p:nvSpPr>
          <p:cNvPr id="338" name="Text Placeholder 8"/>
          <p:cNvSpPr>
            <a:spLocks noGrp="1"/>
          </p:cNvSpPr>
          <p:nvPr>
            <p:ph type="body" sz="quarter" idx="18"/>
          </p:nvPr>
        </p:nvSpPr>
        <p:spPr>
          <a:xfrm>
            <a:off x="3003725" y="3895728"/>
            <a:ext cx="4356853" cy="2962275"/>
          </a:xfrm>
          <a:prstGeom prst="rect">
            <a:avLst/>
          </a:prstGeom>
        </p:spPr>
        <p:txBody>
          <a:bodyPr anchor="ctr"/>
          <a:lstStyle/>
          <a:p>
            <a:pPr algn="r">
              <a:defRPr sz="2800" b="1">
                <a:latin typeface="Franklin Gothic Medium"/>
                <a:ea typeface="Franklin Gothic Medium"/>
                <a:cs typeface="Franklin Gothic Medium"/>
                <a:sym typeface="Franklin Gothic Medium"/>
              </a:defRPr>
            </a:pPr>
            <a:endParaRPr/>
          </a:p>
        </p:txBody>
      </p:sp>
      <p:sp>
        <p:nvSpPr>
          <p:cNvPr id="339" name="Text Placeholder 8"/>
          <p:cNvSpPr>
            <a:spLocks noGrp="1"/>
          </p:cNvSpPr>
          <p:nvPr>
            <p:ph type="body" sz="quarter" idx="19"/>
          </p:nvPr>
        </p:nvSpPr>
        <p:spPr>
          <a:xfrm>
            <a:off x="3003725" y="8615685"/>
            <a:ext cx="4356853" cy="2962275"/>
          </a:xfrm>
          <a:prstGeom prst="rect">
            <a:avLst/>
          </a:prstGeom>
        </p:spPr>
        <p:txBody>
          <a:bodyPr anchor="ctr"/>
          <a:lstStyle/>
          <a:p>
            <a:pPr algn="r">
              <a:defRPr sz="2800" b="1">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Full Bleed Image">
    <p:spTree>
      <p:nvGrpSpPr>
        <p:cNvPr id="1" name=""/>
        <p:cNvGrpSpPr/>
        <p:nvPr/>
      </p:nvGrpSpPr>
      <p:grpSpPr>
        <a:xfrm>
          <a:off x="0" y="0"/>
          <a:ext cx="0" cy="0"/>
          <a:chOff x="0" y="0"/>
          <a:chExt cx="0" cy="0"/>
        </a:xfrm>
      </p:grpSpPr>
      <p:sp>
        <p:nvSpPr>
          <p:cNvPr id="3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7" name="Picture Placeholder 5"/>
          <p:cNvSpPr>
            <a:spLocks noGrp="1"/>
          </p:cNvSpPr>
          <p:nvPr>
            <p:ph type="pic" idx="13"/>
          </p:nvPr>
        </p:nvSpPr>
        <p:spPr>
          <a:xfrm>
            <a:off x="2" y="0"/>
            <a:ext cx="24384001" cy="13716000"/>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5" name="Picture Placeholder 8"/>
          <p:cNvSpPr>
            <a:spLocks noGrp="1"/>
          </p:cNvSpPr>
          <p:nvPr>
            <p:ph type="pic" sz="quarter" idx="13"/>
          </p:nvPr>
        </p:nvSpPr>
        <p:spPr>
          <a:xfrm>
            <a:off x="0" y="7518402"/>
            <a:ext cx="7899150" cy="6197601"/>
          </a:xfrm>
          <a:prstGeom prst="rect">
            <a:avLst/>
          </a:prstGeom>
          <a:ln w="12700"/>
        </p:spPr>
        <p:txBody>
          <a:bodyPr lIns="91439" tIns="45719" rIns="91439" bIns="45719">
            <a:noAutofit/>
          </a:bodyPr>
          <a:lstStyle/>
          <a:p>
            <a:endParaRPr/>
          </a:p>
        </p:txBody>
      </p:sp>
      <p:sp>
        <p:nvSpPr>
          <p:cNvPr id="356" name="Picture Placeholder 8"/>
          <p:cNvSpPr>
            <a:spLocks noGrp="1"/>
          </p:cNvSpPr>
          <p:nvPr>
            <p:ph type="pic" sz="quarter" idx="14"/>
          </p:nvPr>
        </p:nvSpPr>
        <p:spPr>
          <a:xfrm>
            <a:off x="8238494" y="7518402"/>
            <a:ext cx="7899273" cy="6197601"/>
          </a:xfrm>
          <a:prstGeom prst="rect">
            <a:avLst/>
          </a:prstGeom>
          <a:ln w="12700"/>
        </p:spPr>
        <p:txBody>
          <a:bodyPr lIns="91439" tIns="45719" rIns="91439" bIns="45719">
            <a:noAutofit/>
          </a:bodyPr>
          <a:lstStyle/>
          <a:p>
            <a:endParaRPr/>
          </a:p>
        </p:txBody>
      </p:sp>
      <p:sp>
        <p:nvSpPr>
          <p:cNvPr id="357" name="Picture Placeholder 8"/>
          <p:cNvSpPr>
            <a:spLocks noGrp="1"/>
          </p:cNvSpPr>
          <p:nvPr>
            <p:ph type="pic" sz="quarter" idx="15"/>
          </p:nvPr>
        </p:nvSpPr>
        <p:spPr>
          <a:xfrm>
            <a:off x="16477105" y="7518402"/>
            <a:ext cx="7906897" cy="6197601"/>
          </a:xfrm>
          <a:prstGeom prst="rect">
            <a:avLst/>
          </a:prstGeom>
          <a:ln w="12700"/>
        </p:spPr>
        <p:txBody>
          <a:bodyPr lIns="91439" tIns="45719" rIns="91439" bIns="45719">
            <a:noAutofit/>
          </a:bodyPr>
          <a:lstStyle/>
          <a:p>
            <a:endParaRPr/>
          </a:p>
        </p:txBody>
      </p:sp>
      <p:sp>
        <p:nvSpPr>
          <p:cNvPr id="358"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359"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360" name="Straight Connector 7"/>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op image + copy ">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8" name="Picture Placeholder 8"/>
          <p:cNvSpPr>
            <a:spLocks noGrp="1"/>
          </p:cNvSpPr>
          <p:nvPr>
            <p:ph type="pic" idx="13"/>
          </p:nvPr>
        </p:nvSpPr>
        <p:spPr>
          <a:xfrm>
            <a:off x="2" y="0"/>
            <a:ext cx="24384001" cy="6820524"/>
          </a:xfrm>
          <a:prstGeom prst="rect">
            <a:avLst/>
          </a:prstGeom>
          <a:ln w="12700"/>
        </p:spPr>
        <p:txBody>
          <a:bodyPr lIns="91439" tIns="45719" rIns="91439" bIns="45719">
            <a:noAutofit/>
          </a:bodyPr>
          <a:lstStyle/>
          <a:p>
            <a:endParaRPr/>
          </a:p>
        </p:txBody>
      </p:sp>
      <p:sp>
        <p:nvSpPr>
          <p:cNvPr id="369" name="Body Level One…"/>
          <p:cNvSpPr txBox="1">
            <a:spLocks noGrp="1"/>
          </p:cNvSpPr>
          <p:nvPr>
            <p:ph type="body" sz="quarter" idx="1"/>
          </p:nvPr>
        </p:nvSpPr>
        <p:spPr>
          <a:xfrm>
            <a:off x="2963431" y="9614664"/>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370" name="Title Text"/>
          <p:cNvSpPr txBox="1">
            <a:spLocks noGrp="1"/>
          </p:cNvSpPr>
          <p:nvPr>
            <p:ph type="title"/>
          </p:nvPr>
        </p:nvSpPr>
        <p:spPr>
          <a:xfrm>
            <a:off x="2963431" y="6922126"/>
            <a:ext cx="18457143" cy="2243407"/>
          </a:xfrm>
          <a:prstGeom prst="rect">
            <a:avLst/>
          </a:prstGeom>
        </p:spPr>
        <p:txBody>
          <a:bodyPr/>
          <a:lstStyle>
            <a:lvl1pPr algn="ctr"/>
          </a:lstStyle>
          <a:p>
            <a:r>
              <a:t>Title Text</a:t>
            </a:r>
          </a:p>
        </p:txBody>
      </p:sp>
      <p:sp>
        <p:nvSpPr>
          <p:cNvPr id="371" name="Straight Connector 8"/>
          <p:cNvSpPr/>
          <p:nvPr/>
        </p:nvSpPr>
        <p:spPr>
          <a:xfrm>
            <a:off x="2963430" y="9170558"/>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ottom image + copy">
    <p:spTree>
      <p:nvGrpSpPr>
        <p:cNvPr id="1" name=""/>
        <p:cNvGrpSpPr/>
        <p:nvPr/>
      </p:nvGrpSpPr>
      <p:grpSpPr>
        <a:xfrm>
          <a:off x="0" y="0"/>
          <a:ext cx="0" cy="0"/>
          <a:chOff x="0" y="0"/>
          <a:chExt cx="0" cy="0"/>
        </a:xfrm>
      </p:grpSpPr>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9" name="Picture Placeholder 8"/>
          <p:cNvSpPr>
            <a:spLocks noGrp="1"/>
          </p:cNvSpPr>
          <p:nvPr>
            <p:ph type="pic" idx="13"/>
          </p:nvPr>
        </p:nvSpPr>
        <p:spPr>
          <a:xfrm>
            <a:off x="2" y="6895476"/>
            <a:ext cx="24384001" cy="6820524"/>
          </a:xfrm>
          <a:prstGeom prst="rect">
            <a:avLst/>
          </a:prstGeom>
          <a:ln w="12700"/>
        </p:spPr>
        <p:txBody>
          <a:bodyPr lIns="91439" tIns="45719" rIns="91439" bIns="45719">
            <a:noAutofit/>
          </a:bodyPr>
          <a:lstStyle/>
          <a:p>
            <a:endParaRPr/>
          </a:p>
        </p:txBody>
      </p:sp>
      <p:sp>
        <p:nvSpPr>
          <p:cNvPr id="380"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381" name="Title Text"/>
          <p:cNvSpPr txBox="1">
            <a:spLocks noGrp="1"/>
          </p:cNvSpPr>
          <p:nvPr>
            <p:ph type="title"/>
          </p:nvPr>
        </p:nvSpPr>
        <p:spPr>
          <a:xfrm>
            <a:off x="2963431" y="725222"/>
            <a:ext cx="18457143" cy="2243407"/>
          </a:xfrm>
          <a:prstGeom prst="rect">
            <a:avLst/>
          </a:prstGeom>
        </p:spPr>
        <p:txBody>
          <a:bodyPr/>
          <a:lstStyle>
            <a:lvl1pPr algn="ctr"/>
          </a:lstStyle>
          <a:p>
            <a:r>
              <a:t>Title Text</a:t>
            </a:r>
          </a:p>
        </p:txBody>
      </p:sp>
      <p:sp>
        <p:nvSpPr>
          <p:cNvPr id="382" name="Straight Connector 8"/>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ontent">
    <p:spTree>
      <p:nvGrpSpPr>
        <p:cNvPr id="1" name=""/>
        <p:cNvGrpSpPr/>
        <p:nvPr/>
      </p:nvGrpSpPr>
      <p:grpSpPr>
        <a:xfrm>
          <a:off x="0" y="0"/>
          <a:ext cx="0" cy="0"/>
          <a:chOff x="0" y="0"/>
          <a:chExt cx="0" cy="0"/>
        </a:xfrm>
      </p:grpSpPr>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 name="Title Text"/>
          <p:cNvSpPr txBox="1">
            <a:spLocks noGrp="1"/>
          </p:cNvSpPr>
          <p:nvPr>
            <p:ph type="title"/>
          </p:nvPr>
        </p:nvSpPr>
        <p:spPr>
          <a:xfrm>
            <a:off x="2963429" y="730250"/>
            <a:ext cx="18457143" cy="2243407"/>
          </a:xfrm>
          <a:prstGeom prst="rect">
            <a:avLst/>
          </a:prstGeom>
        </p:spPr>
        <p:txBody>
          <a:bodyPr/>
          <a:lstStyle/>
          <a:p>
            <a:r>
              <a:t>Title Text</a:t>
            </a:r>
          </a:p>
        </p:txBody>
      </p:sp>
      <p:sp>
        <p:nvSpPr>
          <p:cNvPr id="40" name="Straight Connector 6"/>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41"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 top image + copy">
    <p:spTree>
      <p:nvGrpSpPr>
        <p:cNvPr id="1" name=""/>
        <p:cNvGrpSpPr/>
        <p:nvPr/>
      </p:nvGrpSpPr>
      <p:grpSpPr>
        <a:xfrm>
          <a:off x="0" y="0"/>
          <a:ext cx="0" cy="0"/>
          <a:chOff x="0" y="0"/>
          <a:chExt cx="0" cy="0"/>
        </a:xfrm>
      </p:grpSpPr>
      <p:sp>
        <p:nvSpPr>
          <p:cNvPr id="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0"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391" name="Picture Placeholder 2"/>
          <p:cNvSpPr>
            <a:spLocks noGrp="1"/>
          </p:cNvSpPr>
          <p:nvPr>
            <p:ph type="pic" sz="half" idx="14"/>
          </p:nvPr>
        </p:nvSpPr>
        <p:spPr>
          <a:xfrm>
            <a:off x="12192003" y="2"/>
            <a:ext cx="12192004" cy="6858001"/>
          </a:xfrm>
          <a:prstGeom prst="rect">
            <a:avLst/>
          </a:prstGeom>
          <a:ln w="12700"/>
        </p:spPr>
        <p:txBody>
          <a:bodyPr lIns="91439" tIns="45719" rIns="91439" bIns="45719">
            <a:noAutofit/>
          </a:bodyPr>
          <a:lstStyle/>
          <a:p>
            <a:endParaRPr/>
          </a:p>
        </p:txBody>
      </p:sp>
      <p:sp>
        <p:nvSpPr>
          <p:cNvPr id="392" name="Title Text"/>
          <p:cNvSpPr txBox="1">
            <a:spLocks noGrp="1"/>
          </p:cNvSpPr>
          <p:nvPr>
            <p:ph type="title"/>
          </p:nvPr>
        </p:nvSpPr>
        <p:spPr>
          <a:xfrm>
            <a:off x="1686519" y="7326959"/>
            <a:ext cx="9361594" cy="1924619"/>
          </a:xfrm>
          <a:prstGeom prst="rect">
            <a:avLst/>
          </a:prstGeom>
        </p:spPr>
        <p:txBody>
          <a:bodyPr/>
          <a:lstStyle>
            <a:lvl1pPr algn="ctr">
              <a:defRPr sz="4800"/>
            </a:lvl1pPr>
          </a:lstStyle>
          <a:p>
            <a:r>
              <a:t>Title Text</a:t>
            </a:r>
          </a:p>
        </p:txBody>
      </p:sp>
      <p:sp>
        <p:nvSpPr>
          <p:cNvPr id="393" name="Body Level One…"/>
          <p:cNvSpPr txBox="1">
            <a:spLocks noGrp="1"/>
          </p:cNvSpPr>
          <p:nvPr>
            <p:ph type="body" sz="quarter" idx="1"/>
          </p:nvPr>
        </p:nvSpPr>
        <p:spPr>
          <a:xfrm>
            <a:off x="1686519" y="9412940"/>
            <a:ext cx="9361594" cy="2476501"/>
          </a:xfrm>
          <a:prstGeom prst="rect">
            <a:avLst/>
          </a:prstGeom>
        </p:spPr>
        <p:txBody>
          <a:bodyPr/>
          <a:lstStyle>
            <a:lvl1pPr algn="ctr">
              <a:defRPr sz="3200">
                <a:solidFill>
                  <a:srgbClr val="404040"/>
                </a:solidFill>
              </a:defRPr>
            </a:lvl1pPr>
            <a:lvl2pPr algn="ctr">
              <a:defRPr sz="3200">
                <a:solidFill>
                  <a:srgbClr val="404040"/>
                </a:solidFill>
              </a:defRPr>
            </a:lvl2pPr>
            <a:lvl3pPr algn="ctr">
              <a:defRPr sz="3200">
                <a:solidFill>
                  <a:srgbClr val="404040"/>
                </a:solidFill>
              </a:defRPr>
            </a:lvl3pPr>
            <a:lvl4pPr algn="ctr">
              <a:defRPr sz="3200">
                <a:solidFill>
                  <a:srgbClr val="404040"/>
                </a:solidFill>
              </a:defRPr>
            </a:lvl4pPr>
            <a:lvl5pPr algn="ctr">
              <a:defRPr sz="32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394" name="Text Placeholder 3"/>
          <p:cNvSpPr>
            <a:spLocks noGrp="1"/>
          </p:cNvSpPr>
          <p:nvPr>
            <p:ph type="body" sz="quarter" idx="15"/>
          </p:nvPr>
        </p:nvSpPr>
        <p:spPr>
          <a:xfrm>
            <a:off x="13342956" y="9412940"/>
            <a:ext cx="9361593" cy="2476501"/>
          </a:xfrm>
          <a:prstGeom prst="rect">
            <a:avLst/>
          </a:prstGeom>
        </p:spPr>
        <p:txBody>
          <a:bodyPr/>
          <a:lstStyle/>
          <a:p>
            <a:pPr algn="ctr">
              <a:defRPr sz="3200">
                <a:solidFill>
                  <a:srgbClr val="404040"/>
                </a:solidFill>
              </a:defRPr>
            </a:pPr>
            <a:endParaRPr/>
          </a:p>
        </p:txBody>
      </p:sp>
      <p:sp>
        <p:nvSpPr>
          <p:cNvPr id="395" name="Text Placeholder 3"/>
          <p:cNvSpPr>
            <a:spLocks noGrp="1"/>
          </p:cNvSpPr>
          <p:nvPr>
            <p:ph type="body" sz="quarter" idx="16"/>
          </p:nvPr>
        </p:nvSpPr>
        <p:spPr>
          <a:xfrm>
            <a:off x="13342954" y="7326958"/>
            <a:ext cx="9361593" cy="1924619"/>
          </a:xfrm>
          <a:prstGeom prst="rect">
            <a:avLst/>
          </a:prstGeom>
          <a:ln w="12700"/>
        </p:spPr>
        <p:txBody>
          <a:bodyPr lIns="91439" tIns="91439" rIns="91439" bIns="91439" anchor="b"/>
          <a:lstStyle/>
          <a:p>
            <a:pPr algn="ctr">
              <a:spcBef>
                <a:spcPts val="0"/>
              </a:spcBef>
              <a:defRPr b="1">
                <a:solidFill>
                  <a:srgbClr val="404040"/>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 bottom image + copy">
    <p:spTree>
      <p:nvGrpSpPr>
        <p:cNvPr id="1" name=""/>
        <p:cNvGrpSpPr/>
        <p:nvPr/>
      </p:nvGrpSpPr>
      <p:grpSpPr>
        <a:xfrm>
          <a:off x="0" y="0"/>
          <a:ext cx="0" cy="0"/>
          <a:chOff x="0" y="0"/>
          <a:chExt cx="0" cy="0"/>
        </a:xfrm>
      </p:grpSpPr>
      <p:sp>
        <p:nvSpPr>
          <p:cNvPr id="4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3" name="Picture Placeholder 2"/>
          <p:cNvSpPr>
            <a:spLocks noGrp="1"/>
          </p:cNvSpPr>
          <p:nvPr>
            <p:ph type="pic" sz="half" idx="13"/>
          </p:nvPr>
        </p:nvSpPr>
        <p:spPr>
          <a:xfrm>
            <a:off x="0" y="6858002"/>
            <a:ext cx="12192003" cy="6858001"/>
          </a:xfrm>
          <a:prstGeom prst="rect">
            <a:avLst/>
          </a:prstGeom>
          <a:ln w="12700"/>
        </p:spPr>
        <p:txBody>
          <a:bodyPr lIns="91439" tIns="45719" rIns="91439" bIns="45719">
            <a:noAutofit/>
          </a:bodyPr>
          <a:lstStyle/>
          <a:p>
            <a:endParaRPr/>
          </a:p>
        </p:txBody>
      </p:sp>
      <p:sp>
        <p:nvSpPr>
          <p:cNvPr id="404"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405" name="Title Text"/>
          <p:cNvSpPr txBox="1">
            <a:spLocks noGrp="1"/>
          </p:cNvSpPr>
          <p:nvPr>
            <p:ph type="title"/>
          </p:nvPr>
        </p:nvSpPr>
        <p:spPr>
          <a:xfrm>
            <a:off x="1686519" y="1302678"/>
            <a:ext cx="9361594" cy="1924619"/>
          </a:xfrm>
          <a:prstGeom prst="rect">
            <a:avLst/>
          </a:prstGeom>
        </p:spPr>
        <p:txBody>
          <a:bodyPr/>
          <a:lstStyle>
            <a:lvl1pPr algn="ctr">
              <a:defRPr sz="4800"/>
            </a:lvl1pPr>
          </a:lstStyle>
          <a:p>
            <a:r>
              <a:t>Title Text</a:t>
            </a:r>
          </a:p>
        </p:txBody>
      </p:sp>
      <p:sp>
        <p:nvSpPr>
          <p:cNvPr id="406" name="Body Level One…"/>
          <p:cNvSpPr txBox="1">
            <a:spLocks noGrp="1"/>
          </p:cNvSpPr>
          <p:nvPr>
            <p:ph type="body" sz="quarter" idx="1"/>
          </p:nvPr>
        </p:nvSpPr>
        <p:spPr>
          <a:xfrm>
            <a:off x="1686519" y="3388657"/>
            <a:ext cx="9361594" cy="2476501"/>
          </a:xfrm>
          <a:prstGeom prst="rect">
            <a:avLst/>
          </a:prstGeom>
        </p:spPr>
        <p:txBody>
          <a:bodyPr/>
          <a:lstStyle>
            <a:lvl1pPr algn="ctr">
              <a:defRPr sz="2800"/>
            </a:lvl1pPr>
            <a:lvl2pPr algn="ctr">
              <a:defRPr sz="2800"/>
            </a:lvl2pPr>
            <a:lvl3pPr algn="ctr">
              <a:defRPr sz="2800"/>
            </a:lvl3pPr>
            <a:lvl4pPr algn="ctr">
              <a:defRPr sz="2800"/>
            </a:lvl4pPr>
            <a:lvl5pPr algn="ctr">
              <a:defRPr sz="2800"/>
            </a:lvl5pPr>
          </a:lstStyle>
          <a:p>
            <a:r>
              <a:t>Body Level One</a:t>
            </a:r>
          </a:p>
          <a:p>
            <a:pPr lvl="1"/>
            <a:r>
              <a:t>Body Level Two</a:t>
            </a:r>
          </a:p>
          <a:p>
            <a:pPr lvl="2"/>
            <a:r>
              <a:t>Body Level Three</a:t>
            </a:r>
          </a:p>
          <a:p>
            <a:pPr lvl="3"/>
            <a:r>
              <a:t>Body Level Four</a:t>
            </a:r>
          </a:p>
          <a:p>
            <a:pPr lvl="4"/>
            <a:r>
              <a:t>Body Level Five</a:t>
            </a:r>
          </a:p>
        </p:txBody>
      </p:sp>
      <p:sp>
        <p:nvSpPr>
          <p:cNvPr id="407" name="Text Placeholder 3"/>
          <p:cNvSpPr>
            <a:spLocks noGrp="1"/>
          </p:cNvSpPr>
          <p:nvPr>
            <p:ph type="body" sz="quarter" idx="15"/>
          </p:nvPr>
        </p:nvSpPr>
        <p:spPr>
          <a:xfrm>
            <a:off x="13342956" y="3388657"/>
            <a:ext cx="9361593" cy="2476501"/>
          </a:xfrm>
          <a:prstGeom prst="rect">
            <a:avLst/>
          </a:prstGeom>
        </p:spPr>
        <p:txBody>
          <a:bodyPr/>
          <a:lstStyle/>
          <a:p>
            <a:pPr algn="ctr">
              <a:defRPr sz="2800"/>
            </a:pPr>
            <a:endParaRPr/>
          </a:p>
        </p:txBody>
      </p:sp>
      <p:sp>
        <p:nvSpPr>
          <p:cNvPr id="408" name="Text Placeholder 3"/>
          <p:cNvSpPr>
            <a:spLocks noGrp="1"/>
          </p:cNvSpPr>
          <p:nvPr>
            <p:ph type="body" sz="quarter" idx="16"/>
          </p:nvPr>
        </p:nvSpPr>
        <p:spPr>
          <a:xfrm>
            <a:off x="13342954" y="1302676"/>
            <a:ext cx="9361593" cy="1924618"/>
          </a:xfrm>
          <a:prstGeom prst="rect">
            <a:avLst/>
          </a:prstGeom>
          <a:ln w="12700"/>
        </p:spPr>
        <p:txBody>
          <a:bodyPr lIns="91439" tIns="91439" rIns="91439" bIns="91439" anchor="b"/>
          <a:lstStyle/>
          <a:p>
            <a:pPr algn="ctr">
              <a:spcBef>
                <a:spcPts val="0"/>
              </a:spcBef>
              <a:defRPr b="1">
                <a:solidFill>
                  <a:srgbClr val="404040"/>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over image + copy (left)">
    <p:spTree>
      <p:nvGrpSpPr>
        <p:cNvPr id="1" name=""/>
        <p:cNvGrpSpPr/>
        <p:nvPr/>
      </p:nvGrpSpPr>
      <p:grpSpPr>
        <a:xfrm>
          <a:off x="0" y="0"/>
          <a:ext cx="0" cy="0"/>
          <a:chOff x="0" y="0"/>
          <a:chExt cx="0" cy="0"/>
        </a:xfrm>
      </p:grpSpPr>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6" name="Body Level One…"/>
          <p:cNvSpPr txBox="1">
            <a:spLocks noGrp="1"/>
          </p:cNvSpPr>
          <p:nvPr>
            <p:ph type="body" sz="half" idx="1"/>
          </p:nvPr>
        </p:nvSpPr>
        <p:spPr>
          <a:xfrm>
            <a:off x="10345580" y="1793877"/>
            <a:ext cx="12881759" cy="9834534"/>
          </a:xfrm>
          <a:prstGeom prst="rect">
            <a:avLst/>
          </a:prstGeom>
        </p:spPr>
        <p:txBody>
          <a:bodyPr anchor="ctr"/>
          <a:lstStyle>
            <a:lvl1pPr>
              <a:defRPr sz="4000"/>
            </a:lvl1pPr>
            <a:lvl2pPr>
              <a:defRPr sz="4000"/>
            </a:lvl2pPr>
            <a:lvl3pPr>
              <a:defRPr sz="4000"/>
            </a:lvl3pPr>
            <a:lvl4pPr>
              <a:defRPr sz="4000"/>
            </a:lvl4pPr>
            <a:lvl5pPr>
              <a:defRPr sz="4000"/>
            </a:lvl5pPr>
          </a:lstStyle>
          <a:p>
            <a:r>
              <a:t>Body Level One</a:t>
            </a:r>
          </a:p>
          <a:p>
            <a:pPr lvl="1"/>
            <a:r>
              <a:t>Body Level Two</a:t>
            </a:r>
          </a:p>
          <a:p>
            <a:pPr lvl="2"/>
            <a:r>
              <a:t>Body Level Three</a:t>
            </a:r>
          </a:p>
          <a:p>
            <a:pPr lvl="3"/>
            <a:r>
              <a:t>Body Level Four</a:t>
            </a:r>
          </a:p>
          <a:p>
            <a:pPr lvl="4"/>
            <a:r>
              <a:t>Body Level Five</a:t>
            </a:r>
          </a:p>
        </p:txBody>
      </p:sp>
      <p:sp>
        <p:nvSpPr>
          <p:cNvPr id="417" name="Picture Placeholder 5"/>
          <p:cNvSpPr>
            <a:spLocks noGrp="1"/>
          </p:cNvSpPr>
          <p:nvPr>
            <p:ph type="pic" sz="half" idx="13"/>
          </p:nvPr>
        </p:nvSpPr>
        <p:spPr>
          <a:xfrm>
            <a:off x="0" y="0"/>
            <a:ext cx="8893144" cy="13716000"/>
          </a:xfrm>
          <a:prstGeom prst="rect">
            <a:avLst/>
          </a:prstGeom>
          <a:ln w="12700"/>
        </p:spPr>
        <p:txBody>
          <a:bodyPr lIns="91439" tIns="45719" rIns="91439" bIns="45719">
            <a:noAutofit/>
          </a:bodyPr>
          <a:lstStyle/>
          <a:p>
            <a:endParaRPr/>
          </a:p>
        </p:txBody>
      </p:sp>
      <p:sp>
        <p:nvSpPr>
          <p:cNvPr id="418" name="Title Text"/>
          <p:cNvSpPr txBox="1">
            <a:spLocks noGrp="1"/>
          </p:cNvSpPr>
          <p:nvPr>
            <p:ph type="title"/>
          </p:nvPr>
        </p:nvSpPr>
        <p:spPr>
          <a:xfrm>
            <a:off x="1452437" y="5492029"/>
            <a:ext cx="6284044" cy="2243407"/>
          </a:xfrm>
          <a:prstGeom prst="rect">
            <a:avLst/>
          </a:prstGeom>
        </p:spPr>
        <p:txBody>
          <a:bodyPr/>
          <a:lstStyle>
            <a:lvl1pPr>
              <a:defRPr>
                <a:solidFill>
                  <a:srgbClr val="FFFFFF"/>
                </a:solidFill>
              </a:defRPr>
            </a:lvl1pPr>
          </a:lstStyle>
          <a:p>
            <a:r>
              <a:t>Title Text</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ver image + copy (right)">
    <p:spTree>
      <p:nvGrpSpPr>
        <p:cNvPr id="1" name=""/>
        <p:cNvGrpSpPr/>
        <p:nvPr/>
      </p:nvGrpSpPr>
      <p:grpSpPr>
        <a:xfrm>
          <a:off x="0" y="0"/>
          <a:ext cx="0" cy="0"/>
          <a:chOff x="0" y="0"/>
          <a:chExt cx="0" cy="0"/>
        </a:xfrm>
      </p:grpSpPr>
      <p:sp>
        <p:nvSpPr>
          <p:cNvPr id="4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6" name="Picture Placeholder 5"/>
          <p:cNvSpPr>
            <a:spLocks noGrp="1"/>
          </p:cNvSpPr>
          <p:nvPr>
            <p:ph type="pic" sz="half" idx="13"/>
          </p:nvPr>
        </p:nvSpPr>
        <p:spPr>
          <a:xfrm>
            <a:off x="15490862" y="0"/>
            <a:ext cx="8893145" cy="13716000"/>
          </a:xfrm>
          <a:prstGeom prst="rect">
            <a:avLst/>
          </a:prstGeom>
          <a:ln w="12700"/>
        </p:spPr>
        <p:txBody>
          <a:bodyPr lIns="91439" tIns="45719" rIns="91439" bIns="45719">
            <a:noAutofit/>
          </a:bodyPr>
          <a:lstStyle/>
          <a:p>
            <a:endParaRPr/>
          </a:p>
        </p:txBody>
      </p:sp>
      <p:sp>
        <p:nvSpPr>
          <p:cNvPr id="427" name="Title Text"/>
          <p:cNvSpPr txBox="1">
            <a:spLocks noGrp="1"/>
          </p:cNvSpPr>
          <p:nvPr>
            <p:ph type="title"/>
          </p:nvPr>
        </p:nvSpPr>
        <p:spPr>
          <a:xfrm>
            <a:off x="16943300" y="5492029"/>
            <a:ext cx="6284043" cy="2243407"/>
          </a:xfrm>
          <a:prstGeom prst="rect">
            <a:avLst/>
          </a:prstGeom>
        </p:spPr>
        <p:txBody>
          <a:bodyPr/>
          <a:lstStyle>
            <a:lvl1pPr>
              <a:defRPr>
                <a:solidFill>
                  <a:srgbClr val="FFFFFF"/>
                </a:solidFill>
              </a:defRPr>
            </a:lvl1pPr>
          </a:lstStyle>
          <a:p>
            <a:r>
              <a:t>Title Text</a:t>
            </a:r>
          </a:p>
        </p:txBody>
      </p:sp>
      <p:sp>
        <p:nvSpPr>
          <p:cNvPr id="428" name="Body Level One…"/>
          <p:cNvSpPr txBox="1">
            <a:spLocks noGrp="1"/>
          </p:cNvSpPr>
          <p:nvPr>
            <p:ph type="body" sz="half" idx="1"/>
          </p:nvPr>
        </p:nvSpPr>
        <p:spPr>
          <a:xfrm>
            <a:off x="1272682" y="1793877"/>
            <a:ext cx="13061516" cy="9834534"/>
          </a:xfrm>
          <a:prstGeom prst="rect">
            <a:avLst/>
          </a:prstGeom>
        </p:spPr>
        <p:txBody>
          <a:bodyPr anchor="ctr"/>
          <a:lstStyle>
            <a:lvl1pPr>
              <a:defRPr sz="4000"/>
            </a:lvl1pPr>
            <a:lvl2pPr>
              <a:defRPr sz="4000"/>
            </a:lvl2pPr>
            <a:lvl3pPr>
              <a:defRPr sz="4000"/>
            </a:lvl3pPr>
            <a:lvl4pPr>
              <a:defRPr sz="4000"/>
            </a:lvl4pPr>
            <a:lvl5pPr>
              <a:defRPr sz="4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Image quadrant + copy">
    <p:spTree>
      <p:nvGrpSpPr>
        <p:cNvPr id="1" name=""/>
        <p:cNvGrpSpPr/>
        <p:nvPr/>
      </p:nvGrpSpPr>
      <p:grpSpPr>
        <a:xfrm>
          <a:off x="0" y="0"/>
          <a:ext cx="0" cy="0"/>
          <a:chOff x="0" y="0"/>
          <a:chExt cx="0" cy="0"/>
        </a:xfrm>
      </p:grpSpPr>
      <p:sp>
        <p:nvSpPr>
          <p:cNvPr id="4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6" name="Picture Placeholder 2"/>
          <p:cNvSpPr>
            <a:spLocks noGrp="1"/>
          </p:cNvSpPr>
          <p:nvPr>
            <p:ph type="pic" sz="quarter" idx="13"/>
          </p:nvPr>
        </p:nvSpPr>
        <p:spPr>
          <a:xfrm>
            <a:off x="1444998" y="2545206"/>
            <a:ext cx="5278226" cy="4186779"/>
          </a:xfrm>
          <a:prstGeom prst="rect">
            <a:avLst/>
          </a:prstGeom>
          <a:ln w="12700"/>
        </p:spPr>
        <p:txBody>
          <a:bodyPr lIns="91439" tIns="45719" rIns="91439" bIns="45719">
            <a:noAutofit/>
          </a:bodyPr>
          <a:lstStyle/>
          <a:p>
            <a:endParaRPr/>
          </a:p>
        </p:txBody>
      </p:sp>
      <p:sp>
        <p:nvSpPr>
          <p:cNvPr id="437" name="Picture Placeholder 2"/>
          <p:cNvSpPr>
            <a:spLocks noGrp="1"/>
          </p:cNvSpPr>
          <p:nvPr>
            <p:ph type="pic" sz="quarter" idx="14"/>
          </p:nvPr>
        </p:nvSpPr>
        <p:spPr>
          <a:xfrm>
            <a:off x="6989994" y="2545206"/>
            <a:ext cx="5278227" cy="4186779"/>
          </a:xfrm>
          <a:prstGeom prst="rect">
            <a:avLst/>
          </a:prstGeom>
          <a:ln w="12700"/>
        </p:spPr>
        <p:txBody>
          <a:bodyPr lIns="91439" tIns="45719" rIns="91439" bIns="45719">
            <a:noAutofit/>
          </a:bodyPr>
          <a:lstStyle/>
          <a:p>
            <a:endParaRPr/>
          </a:p>
        </p:txBody>
      </p:sp>
      <p:sp>
        <p:nvSpPr>
          <p:cNvPr id="438" name="Picture Placeholder 2"/>
          <p:cNvSpPr>
            <a:spLocks noGrp="1"/>
          </p:cNvSpPr>
          <p:nvPr>
            <p:ph type="pic" sz="quarter" idx="15"/>
          </p:nvPr>
        </p:nvSpPr>
        <p:spPr>
          <a:xfrm>
            <a:off x="1444998" y="6996348"/>
            <a:ext cx="5278226" cy="4186779"/>
          </a:xfrm>
          <a:prstGeom prst="rect">
            <a:avLst/>
          </a:prstGeom>
          <a:ln w="12700"/>
        </p:spPr>
        <p:txBody>
          <a:bodyPr lIns="91439" tIns="45719" rIns="91439" bIns="45719">
            <a:noAutofit/>
          </a:bodyPr>
          <a:lstStyle/>
          <a:p>
            <a:endParaRPr/>
          </a:p>
        </p:txBody>
      </p:sp>
      <p:sp>
        <p:nvSpPr>
          <p:cNvPr id="439" name="Picture Placeholder 2"/>
          <p:cNvSpPr>
            <a:spLocks noGrp="1"/>
          </p:cNvSpPr>
          <p:nvPr>
            <p:ph type="pic" sz="quarter" idx="16"/>
          </p:nvPr>
        </p:nvSpPr>
        <p:spPr>
          <a:xfrm>
            <a:off x="6989994" y="6996348"/>
            <a:ext cx="5278227" cy="4186779"/>
          </a:xfrm>
          <a:prstGeom prst="rect">
            <a:avLst/>
          </a:prstGeom>
          <a:ln w="12700"/>
        </p:spPr>
        <p:txBody>
          <a:bodyPr lIns="91439" tIns="45719" rIns="91439" bIns="45719">
            <a:noAutofit/>
          </a:bodyPr>
          <a:lstStyle/>
          <a:p>
            <a:endParaRPr/>
          </a:p>
        </p:txBody>
      </p:sp>
      <p:sp>
        <p:nvSpPr>
          <p:cNvPr id="440" name="Title Text"/>
          <p:cNvSpPr txBox="1">
            <a:spLocks noGrp="1"/>
          </p:cNvSpPr>
          <p:nvPr>
            <p:ph type="title"/>
          </p:nvPr>
        </p:nvSpPr>
        <p:spPr>
          <a:xfrm>
            <a:off x="12984274" y="2545206"/>
            <a:ext cx="10007221" cy="2243407"/>
          </a:xfrm>
          <a:prstGeom prst="rect">
            <a:avLst/>
          </a:prstGeom>
        </p:spPr>
        <p:txBody>
          <a:bodyPr/>
          <a:lstStyle/>
          <a:p>
            <a:r>
              <a:t>Title Text</a:t>
            </a:r>
          </a:p>
        </p:txBody>
      </p:sp>
      <p:sp>
        <p:nvSpPr>
          <p:cNvPr id="441" name="Body Level One…"/>
          <p:cNvSpPr txBox="1">
            <a:spLocks noGrp="1"/>
          </p:cNvSpPr>
          <p:nvPr>
            <p:ph type="body" sz="quarter" idx="1"/>
          </p:nvPr>
        </p:nvSpPr>
        <p:spPr>
          <a:xfrm>
            <a:off x="12984274" y="5289500"/>
            <a:ext cx="10043650" cy="5892801"/>
          </a:xfrm>
          <a:prstGeom prst="rect">
            <a:avLst/>
          </a:prstGeom>
        </p:spPr>
        <p:txBody>
          <a:bodyPr/>
          <a:lstStyle>
            <a:lvl1pPr>
              <a:defRPr sz="3600"/>
            </a:lvl1pPr>
            <a:lvl2pPr>
              <a:defRPr sz="3600"/>
            </a:lvl2pPr>
            <a:lvl3pPr>
              <a:defRPr sz="3600"/>
            </a:lvl3pPr>
            <a:lvl4pPr>
              <a:defRPr sz="3600"/>
            </a:lvl4pPr>
            <a:lvl5pPr>
              <a:defRPr sz="36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 images + copy">
    <p:spTree>
      <p:nvGrpSpPr>
        <p:cNvPr id="1" name=""/>
        <p:cNvGrpSpPr/>
        <p:nvPr/>
      </p:nvGrpSpPr>
      <p:grpSpPr>
        <a:xfrm>
          <a:off x="0" y="0"/>
          <a:ext cx="0" cy="0"/>
          <a:chOff x="0" y="0"/>
          <a:chExt cx="0" cy="0"/>
        </a:xfrm>
      </p:grpSpPr>
      <p:sp>
        <p:nvSpPr>
          <p:cNvPr id="4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9" name="Picture Placeholder 2"/>
          <p:cNvSpPr>
            <a:spLocks noGrp="1"/>
          </p:cNvSpPr>
          <p:nvPr>
            <p:ph type="pic" sz="quarter" idx="13"/>
          </p:nvPr>
        </p:nvSpPr>
        <p:spPr>
          <a:xfrm>
            <a:off x="11919952" y="4"/>
            <a:ext cx="6092841" cy="5234148"/>
          </a:xfrm>
          <a:prstGeom prst="rect">
            <a:avLst/>
          </a:prstGeom>
          <a:ln w="12700"/>
        </p:spPr>
        <p:txBody>
          <a:bodyPr lIns="91439" tIns="45719" rIns="91439" bIns="45719">
            <a:noAutofit/>
          </a:bodyPr>
          <a:lstStyle/>
          <a:p>
            <a:endParaRPr/>
          </a:p>
        </p:txBody>
      </p:sp>
      <p:sp>
        <p:nvSpPr>
          <p:cNvPr id="450" name="Picture Placeholder 2"/>
          <p:cNvSpPr>
            <a:spLocks noGrp="1"/>
          </p:cNvSpPr>
          <p:nvPr>
            <p:ph type="pic" sz="quarter" idx="14"/>
          </p:nvPr>
        </p:nvSpPr>
        <p:spPr>
          <a:xfrm>
            <a:off x="18291162" y="4"/>
            <a:ext cx="6092841" cy="7566211"/>
          </a:xfrm>
          <a:prstGeom prst="rect">
            <a:avLst/>
          </a:prstGeom>
          <a:ln w="12700"/>
        </p:spPr>
        <p:txBody>
          <a:bodyPr lIns="91439" tIns="45719" rIns="91439" bIns="45719">
            <a:noAutofit/>
          </a:bodyPr>
          <a:lstStyle/>
          <a:p>
            <a:endParaRPr/>
          </a:p>
        </p:txBody>
      </p:sp>
      <p:sp>
        <p:nvSpPr>
          <p:cNvPr id="451" name="Picture Placeholder 2"/>
          <p:cNvSpPr>
            <a:spLocks noGrp="1"/>
          </p:cNvSpPr>
          <p:nvPr>
            <p:ph type="pic" sz="quarter" idx="15"/>
          </p:nvPr>
        </p:nvSpPr>
        <p:spPr>
          <a:xfrm>
            <a:off x="11919952" y="5485841"/>
            <a:ext cx="6092841" cy="8230167"/>
          </a:xfrm>
          <a:prstGeom prst="rect">
            <a:avLst/>
          </a:prstGeom>
          <a:ln w="12700"/>
        </p:spPr>
        <p:txBody>
          <a:bodyPr lIns="91439" tIns="45719" rIns="91439" bIns="45719">
            <a:noAutofit/>
          </a:bodyPr>
          <a:lstStyle/>
          <a:p>
            <a:endParaRPr/>
          </a:p>
        </p:txBody>
      </p:sp>
      <p:sp>
        <p:nvSpPr>
          <p:cNvPr id="452" name="Picture Placeholder 2"/>
          <p:cNvSpPr>
            <a:spLocks noGrp="1"/>
          </p:cNvSpPr>
          <p:nvPr>
            <p:ph type="pic" sz="quarter" idx="16"/>
          </p:nvPr>
        </p:nvSpPr>
        <p:spPr>
          <a:xfrm>
            <a:off x="18291159" y="7817223"/>
            <a:ext cx="6061051" cy="5898781"/>
          </a:xfrm>
          <a:prstGeom prst="rect">
            <a:avLst/>
          </a:prstGeom>
          <a:ln w="12700"/>
        </p:spPr>
        <p:txBody>
          <a:bodyPr lIns="91439" tIns="45719" rIns="91439" bIns="45719">
            <a:noAutofit/>
          </a:bodyPr>
          <a:lstStyle/>
          <a:p>
            <a:endParaRPr/>
          </a:p>
        </p:txBody>
      </p:sp>
      <p:sp>
        <p:nvSpPr>
          <p:cNvPr id="453" name="Title Text"/>
          <p:cNvSpPr txBox="1">
            <a:spLocks noGrp="1"/>
          </p:cNvSpPr>
          <p:nvPr>
            <p:ph type="title"/>
          </p:nvPr>
        </p:nvSpPr>
        <p:spPr>
          <a:xfrm>
            <a:off x="1076046" y="2741544"/>
            <a:ext cx="10007221" cy="2243407"/>
          </a:xfrm>
          <a:prstGeom prst="rect">
            <a:avLst/>
          </a:prstGeom>
        </p:spPr>
        <p:txBody>
          <a:bodyPr/>
          <a:lstStyle/>
          <a:p>
            <a:r>
              <a:t>Title Text</a:t>
            </a:r>
          </a:p>
        </p:txBody>
      </p:sp>
      <p:sp>
        <p:nvSpPr>
          <p:cNvPr id="454" name="Body Level One…"/>
          <p:cNvSpPr txBox="1">
            <a:spLocks noGrp="1"/>
          </p:cNvSpPr>
          <p:nvPr>
            <p:ph type="body" sz="quarter" idx="1"/>
          </p:nvPr>
        </p:nvSpPr>
        <p:spPr>
          <a:xfrm>
            <a:off x="1076044" y="5485839"/>
            <a:ext cx="10043650" cy="58928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9 images + copy">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2" name="Picture Placeholder 17"/>
          <p:cNvSpPr>
            <a:spLocks noGrp="1"/>
          </p:cNvSpPr>
          <p:nvPr>
            <p:ph type="pic" sz="quarter" idx="13"/>
          </p:nvPr>
        </p:nvSpPr>
        <p:spPr>
          <a:xfrm>
            <a:off x="2379376" y="2225980"/>
            <a:ext cx="2505995" cy="2497692"/>
          </a:xfrm>
          <a:prstGeom prst="rect">
            <a:avLst/>
          </a:prstGeom>
          <a:ln w="12700"/>
        </p:spPr>
        <p:txBody>
          <a:bodyPr lIns="91439" tIns="45719" rIns="91439" bIns="45719">
            <a:noAutofit/>
          </a:bodyPr>
          <a:lstStyle/>
          <a:p>
            <a:endParaRPr/>
          </a:p>
        </p:txBody>
      </p:sp>
      <p:sp>
        <p:nvSpPr>
          <p:cNvPr id="463" name="Picture Placeholder 17"/>
          <p:cNvSpPr>
            <a:spLocks noGrp="1"/>
          </p:cNvSpPr>
          <p:nvPr>
            <p:ph type="pic" sz="quarter" idx="14"/>
          </p:nvPr>
        </p:nvSpPr>
        <p:spPr>
          <a:xfrm>
            <a:off x="5790377" y="2225980"/>
            <a:ext cx="2505995" cy="2497692"/>
          </a:xfrm>
          <a:prstGeom prst="rect">
            <a:avLst/>
          </a:prstGeom>
          <a:ln w="12700"/>
        </p:spPr>
        <p:txBody>
          <a:bodyPr lIns="91439" tIns="45719" rIns="91439" bIns="45719">
            <a:noAutofit/>
          </a:bodyPr>
          <a:lstStyle/>
          <a:p>
            <a:endParaRPr/>
          </a:p>
        </p:txBody>
      </p:sp>
      <p:sp>
        <p:nvSpPr>
          <p:cNvPr id="464" name="Picture Placeholder 17"/>
          <p:cNvSpPr>
            <a:spLocks noGrp="1"/>
          </p:cNvSpPr>
          <p:nvPr>
            <p:ph type="pic" sz="quarter" idx="15"/>
          </p:nvPr>
        </p:nvSpPr>
        <p:spPr>
          <a:xfrm>
            <a:off x="9201377" y="2227111"/>
            <a:ext cx="2505995" cy="2497693"/>
          </a:xfrm>
          <a:prstGeom prst="rect">
            <a:avLst/>
          </a:prstGeom>
          <a:ln w="12700"/>
        </p:spPr>
        <p:txBody>
          <a:bodyPr lIns="91439" tIns="45719" rIns="91439" bIns="45719">
            <a:noAutofit/>
          </a:bodyPr>
          <a:lstStyle/>
          <a:p>
            <a:endParaRPr/>
          </a:p>
        </p:txBody>
      </p:sp>
      <p:sp>
        <p:nvSpPr>
          <p:cNvPr id="465" name="Picture Placeholder 17"/>
          <p:cNvSpPr>
            <a:spLocks noGrp="1"/>
          </p:cNvSpPr>
          <p:nvPr>
            <p:ph type="pic" sz="quarter" idx="16"/>
          </p:nvPr>
        </p:nvSpPr>
        <p:spPr>
          <a:xfrm>
            <a:off x="2379376" y="5599646"/>
            <a:ext cx="2505995" cy="2497693"/>
          </a:xfrm>
          <a:prstGeom prst="rect">
            <a:avLst/>
          </a:prstGeom>
          <a:ln w="12700"/>
        </p:spPr>
        <p:txBody>
          <a:bodyPr lIns="91439" tIns="45719" rIns="91439" bIns="45719">
            <a:noAutofit/>
          </a:bodyPr>
          <a:lstStyle/>
          <a:p>
            <a:endParaRPr/>
          </a:p>
        </p:txBody>
      </p:sp>
      <p:sp>
        <p:nvSpPr>
          <p:cNvPr id="466" name="Picture Placeholder 17"/>
          <p:cNvSpPr>
            <a:spLocks noGrp="1"/>
          </p:cNvSpPr>
          <p:nvPr>
            <p:ph type="pic" sz="quarter" idx="17"/>
          </p:nvPr>
        </p:nvSpPr>
        <p:spPr>
          <a:xfrm>
            <a:off x="5790377" y="5599646"/>
            <a:ext cx="2505995" cy="2497693"/>
          </a:xfrm>
          <a:prstGeom prst="rect">
            <a:avLst/>
          </a:prstGeom>
          <a:ln w="12700"/>
        </p:spPr>
        <p:txBody>
          <a:bodyPr lIns="91439" tIns="45719" rIns="91439" bIns="45719">
            <a:noAutofit/>
          </a:bodyPr>
          <a:lstStyle/>
          <a:p>
            <a:endParaRPr/>
          </a:p>
        </p:txBody>
      </p:sp>
      <p:sp>
        <p:nvSpPr>
          <p:cNvPr id="467" name="Picture Placeholder 17"/>
          <p:cNvSpPr>
            <a:spLocks noGrp="1"/>
          </p:cNvSpPr>
          <p:nvPr>
            <p:ph type="pic" sz="quarter" idx="18"/>
          </p:nvPr>
        </p:nvSpPr>
        <p:spPr>
          <a:xfrm>
            <a:off x="9201377" y="5600782"/>
            <a:ext cx="2505995" cy="2497693"/>
          </a:xfrm>
          <a:prstGeom prst="rect">
            <a:avLst/>
          </a:prstGeom>
          <a:ln w="12700"/>
        </p:spPr>
        <p:txBody>
          <a:bodyPr lIns="91439" tIns="45719" rIns="91439" bIns="45719">
            <a:noAutofit/>
          </a:bodyPr>
          <a:lstStyle/>
          <a:p>
            <a:endParaRPr/>
          </a:p>
        </p:txBody>
      </p:sp>
      <p:sp>
        <p:nvSpPr>
          <p:cNvPr id="468" name="Picture Placeholder 17"/>
          <p:cNvSpPr>
            <a:spLocks noGrp="1"/>
          </p:cNvSpPr>
          <p:nvPr>
            <p:ph type="pic" sz="quarter" idx="19"/>
          </p:nvPr>
        </p:nvSpPr>
        <p:spPr>
          <a:xfrm>
            <a:off x="2379376" y="9017261"/>
            <a:ext cx="2505995" cy="2497693"/>
          </a:xfrm>
          <a:prstGeom prst="rect">
            <a:avLst/>
          </a:prstGeom>
          <a:ln w="12700"/>
        </p:spPr>
        <p:txBody>
          <a:bodyPr lIns="91439" tIns="45719" rIns="91439" bIns="45719">
            <a:noAutofit/>
          </a:bodyPr>
          <a:lstStyle/>
          <a:p>
            <a:endParaRPr/>
          </a:p>
        </p:txBody>
      </p:sp>
      <p:sp>
        <p:nvSpPr>
          <p:cNvPr id="469" name="Picture Placeholder 17"/>
          <p:cNvSpPr>
            <a:spLocks noGrp="1"/>
          </p:cNvSpPr>
          <p:nvPr>
            <p:ph type="pic" sz="quarter" idx="20"/>
          </p:nvPr>
        </p:nvSpPr>
        <p:spPr>
          <a:xfrm>
            <a:off x="5790377" y="9017261"/>
            <a:ext cx="2505995" cy="2497693"/>
          </a:xfrm>
          <a:prstGeom prst="rect">
            <a:avLst/>
          </a:prstGeom>
          <a:ln w="12700"/>
        </p:spPr>
        <p:txBody>
          <a:bodyPr lIns="91439" tIns="45719" rIns="91439" bIns="45719">
            <a:noAutofit/>
          </a:bodyPr>
          <a:lstStyle/>
          <a:p>
            <a:endParaRPr/>
          </a:p>
        </p:txBody>
      </p:sp>
      <p:sp>
        <p:nvSpPr>
          <p:cNvPr id="470" name="Picture Placeholder 17"/>
          <p:cNvSpPr>
            <a:spLocks noGrp="1"/>
          </p:cNvSpPr>
          <p:nvPr>
            <p:ph type="pic" sz="quarter" idx="21"/>
          </p:nvPr>
        </p:nvSpPr>
        <p:spPr>
          <a:xfrm>
            <a:off x="9201377" y="9018398"/>
            <a:ext cx="2505995" cy="2497693"/>
          </a:xfrm>
          <a:prstGeom prst="rect">
            <a:avLst/>
          </a:prstGeom>
          <a:ln w="12700"/>
        </p:spPr>
        <p:txBody>
          <a:bodyPr lIns="91439" tIns="45719" rIns="91439" bIns="45719">
            <a:noAutofit/>
          </a:bodyPr>
          <a:lstStyle/>
          <a:p>
            <a:endParaRPr/>
          </a:p>
        </p:txBody>
      </p:sp>
      <p:sp>
        <p:nvSpPr>
          <p:cNvPr id="471" name="Title Text"/>
          <p:cNvSpPr txBox="1">
            <a:spLocks noGrp="1"/>
          </p:cNvSpPr>
          <p:nvPr>
            <p:ph type="title"/>
          </p:nvPr>
        </p:nvSpPr>
        <p:spPr>
          <a:xfrm>
            <a:off x="13357170" y="2225981"/>
            <a:ext cx="9629125" cy="2243408"/>
          </a:xfrm>
          <a:prstGeom prst="rect">
            <a:avLst/>
          </a:prstGeom>
        </p:spPr>
        <p:txBody>
          <a:bodyPr/>
          <a:lstStyle>
            <a:lvl1pPr>
              <a:defRPr sz="4800"/>
            </a:lvl1pPr>
          </a:lstStyle>
          <a:p>
            <a:r>
              <a:t>Title Text</a:t>
            </a:r>
          </a:p>
        </p:txBody>
      </p:sp>
      <p:sp>
        <p:nvSpPr>
          <p:cNvPr id="472" name="Body Level One…"/>
          <p:cNvSpPr txBox="1">
            <a:spLocks noGrp="1"/>
          </p:cNvSpPr>
          <p:nvPr>
            <p:ph type="body" sz="quarter" idx="1"/>
          </p:nvPr>
        </p:nvSpPr>
        <p:spPr>
          <a:xfrm>
            <a:off x="13358547" y="4968878"/>
            <a:ext cx="9629109" cy="6546851"/>
          </a:xfrm>
          <a:prstGeom prst="rect">
            <a:avLst/>
          </a:prstGeom>
        </p:spPr>
        <p:txBody>
          <a:bodyPr/>
          <a:lstStyle>
            <a:lvl1pPr>
              <a:defRPr sz="4000"/>
            </a:lvl1pPr>
            <a:lvl2pPr>
              <a:defRPr sz="4000"/>
            </a:lvl2pPr>
            <a:lvl3pPr>
              <a:defRPr sz="4000"/>
            </a:lvl3pPr>
            <a:lvl4pPr>
              <a:defRPr sz="4000"/>
            </a:lvl4pPr>
            <a:lvl5pPr>
              <a:defRPr sz="4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left title + full image">
    <p:spTree>
      <p:nvGrpSpPr>
        <p:cNvPr id="1" name=""/>
        <p:cNvGrpSpPr/>
        <p:nvPr/>
      </p:nvGrpSpPr>
      <p:grpSpPr>
        <a:xfrm>
          <a:off x="0" y="0"/>
          <a:ext cx="0" cy="0"/>
          <a:chOff x="0" y="0"/>
          <a:chExt cx="0" cy="0"/>
        </a:xfrm>
      </p:grpSpPr>
      <p:sp>
        <p:nvSpPr>
          <p:cNvPr id="4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0"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481" name="Title Text"/>
          <p:cNvSpPr txBox="1">
            <a:spLocks noGrp="1"/>
          </p:cNvSpPr>
          <p:nvPr>
            <p:ph type="title"/>
          </p:nvPr>
        </p:nvSpPr>
        <p:spPr>
          <a:xfrm>
            <a:off x="898865" y="1937947"/>
            <a:ext cx="5659944" cy="2243408"/>
          </a:xfrm>
          <a:prstGeom prst="rect">
            <a:avLst/>
          </a:prstGeom>
        </p:spPr>
        <p:txBody>
          <a:bodyPr/>
          <a:lstStyle/>
          <a:p>
            <a:r>
              <a:t>Title Text</a:t>
            </a:r>
          </a:p>
        </p:txBody>
      </p:sp>
      <p:sp>
        <p:nvSpPr>
          <p:cNvPr id="482"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Filled title + full image">
    <p:spTree>
      <p:nvGrpSpPr>
        <p:cNvPr id="1" name=""/>
        <p:cNvGrpSpPr/>
        <p:nvPr/>
      </p:nvGrpSpPr>
      <p:grpSpPr>
        <a:xfrm>
          <a:off x="0" y="0"/>
          <a:ext cx="0" cy="0"/>
          <a:chOff x="0" y="0"/>
          <a:chExt cx="0" cy="0"/>
        </a:xfrm>
      </p:grpSpPr>
      <p:sp>
        <p:nvSpPr>
          <p:cNvPr id="4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0"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491" name="Rectangle 2"/>
          <p:cNvSpPr/>
          <p:nvPr/>
        </p:nvSpPr>
        <p:spPr>
          <a:xfrm>
            <a:off x="1" y="0"/>
            <a:ext cx="7457672" cy="13716000"/>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sp>
        <p:nvSpPr>
          <p:cNvPr id="492" name="Title Text"/>
          <p:cNvSpPr txBox="1">
            <a:spLocks noGrp="1"/>
          </p:cNvSpPr>
          <p:nvPr>
            <p:ph type="title"/>
          </p:nvPr>
        </p:nvSpPr>
        <p:spPr>
          <a:xfrm>
            <a:off x="898865" y="1937947"/>
            <a:ext cx="5659944" cy="2243408"/>
          </a:xfrm>
          <a:prstGeom prst="rect">
            <a:avLst/>
          </a:prstGeom>
        </p:spPr>
        <p:txBody>
          <a:bodyPr/>
          <a:lstStyle>
            <a:lvl1pPr>
              <a:defRPr>
                <a:solidFill>
                  <a:srgbClr val="FFFFFF"/>
                </a:solidFill>
              </a:defRPr>
            </a:lvl1pPr>
          </a:lstStyle>
          <a:p>
            <a:r>
              <a:t>Title Text</a:t>
            </a:r>
          </a:p>
        </p:txBody>
      </p:sp>
      <p:sp>
        <p:nvSpPr>
          <p:cNvPr id="493"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94"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4 image full bleed">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02"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503"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504" name="Picture Placeholder 2"/>
          <p:cNvSpPr>
            <a:spLocks noGrp="1"/>
          </p:cNvSpPr>
          <p:nvPr>
            <p:ph type="pic" sz="half" idx="15"/>
          </p:nvPr>
        </p:nvSpPr>
        <p:spPr>
          <a:xfrm>
            <a:off x="12192003" y="2"/>
            <a:ext cx="12192004" cy="6858001"/>
          </a:xfrm>
          <a:prstGeom prst="rect">
            <a:avLst/>
          </a:prstGeom>
          <a:ln w="12700"/>
        </p:spPr>
        <p:txBody>
          <a:bodyPr lIns="91439" tIns="45719" rIns="91439" bIns="45719">
            <a:noAutofit/>
          </a:bodyPr>
          <a:lstStyle/>
          <a:p>
            <a:endParaRPr/>
          </a:p>
        </p:txBody>
      </p:sp>
      <p:sp>
        <p:nvSpPr>
          <p:cNvPr id="505" name="Picture Placeholder 2"/>
          <p:cNvSpPr>
            <a:spLocks noGrp="1"/>
          </p:cNvSpPr>
          <p:nvPr>
            <p:ph type="pic" sz="half" idx="16"/>
          </p:nvPr>
        </p:nvSpPr>
        <p:spPr>
          <a:xfrm>
            <a:off x="2" y="6858002"/>
            <a:ext cx="12192003" cy="6858001"/>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illed Title + Content">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 name="Title Text"/>
          <p:cNvSpPr txBox="1">
            <a:spLocks noGrp="1"/>
          </p:cNvSpPr>
          <p:nvPr>
            <p:ph type="title"/>
          </p:nvPr>
        </p:nvSpPr>
        <p:spPr>
          <a:xfrm>
            <a:off x="2963434" y="2"/>
            <a:ext cx="18457142" cy="2973654"/>
          </a:xfrm>
          <a:prstGeom prst="rect">
            <a:avLst/>
          </a:prstGeom>
          <a:solidFill>
            <a:srgbClr val="191819"/>
          </a:solidFill>
        </p:spPr>
        <p:txBody>
          <a:bodyPr/>
          <a:lstStyle>
            <a:lvl1pPr indent="15875">
              <a:defRPr>
                <a:solidFill>
                  <a:srgbClr val="FFFFFF"/>
                </a:solidFill>
              </a:defRPr>
            </a:lvl1pPr>
          </a:lstStyle>
          <a:p>
            <a:r>
              <a:t>Title Text</a:t>
            </a:r>
          </a:p>
        </p:txBody>
      </p:sp>
      <p:sp>
        <p:nvSpPr>
          <p:cNvPr id="50"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You team">
    <p:spTree>
      <p:nvGrpSpPr>
        <p:cNvPr id="1" name=""/>
        <p:cNvGrpSpPr/>
        <p:nvPr/>
      </p:nvGrpSpPr>
      <p:grpSpPr>
        <a:xfrm>
          <a:off x="0" y="0"/>
          <a:ext cx="0" cy="0"/>
          <a:chOff x="0" y="0"/>
          <a:chExt cx="0" cy="0"/>
        </a:xfrm>
      </p:grpSpPr>
      <p:sp>
        <p:nvSpPr>
          <p:cNvPr id="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3" name="Title Text"/>
          <p:cNvSpPr txBox="1">
            <a:spLocks noGrp="1"/>
          </p:cNvSpPr>
          <p:nvPr>
            <p:ph type="title"/>
          </p:nvPr>
        </p:nvSpPr>
        <p:spPr>
          <a:xfrm>
            <a:off x="2963434" y="2"/>
            <a:ext cx="18457142" cy="2973654"/>
          </a:xfrm>
          <a:prstGeom prst="rect">
            <a:avLst/>
          </a:prstGeom>
          <a:solidFill>
            <a:srgbClr val="404040"/>
          </a:solidFill>
        </p:spPr>
        <p:txBody>
          <a:bodyPr/>
          <a:lstStyle>
            <a:lvl1pPr indent="15875">
              <a:defRPr>
                <a:solidFill>
                  <a:srgbClr val="FFFFFF"/>
                </a:solidFill>
              </a:defRPr>
            </a:lvl1pPr>
          </a:lstStyle>
          <a:p>
            <a:r>
              <a:t>Title Text</a:t>
            </a:r>
          </a:p>
        </p:txBody>
      </p:sp>
      <p:sp>
        <p:nvSpPr>
          <p:cNvPr id="514" name="Picture Placeholder 3"/>
          <p:cNvSpPr>
            <a:spLocks noGrp="1"/>
          </p:cNvSpPr>
          <p:nvPr>
            <p:ph type="pic" sz="quarter" idx="13"/>
          </p:nvPr>
        </p:nvSpPr>
        <p:spPr>
          <a:xfrm>
            <a:off x="4108765" y="5245101"/>
            <a:ext cx="3207429" cy="3209357"/>
          </a:xfrm>
          <a:prstGeom prst="rect">
            <a:avLst/>
          </a:prstGeom>
          <a:ln w="12700"/>
        </p:spPr>
        <p:txBody>
          <a:bodyPr lIns="91439" tIns="45719" rIns="91439" bIns="45719">
            <a:noAutofit/>
          </a:bodyPr>
          <a:lstStyle/>
          <a:p>
            <a:endParaRPr/>
          </a:p>
        </p:txBody>
      </p:sp>
      <p:sp>
        <p:nvSpPr>
          <p:cNvPr id="515" name="Body Level One…"/>
          <p:cNvSpPr txBox="1">
            <a:spLocks noGrp="1"/>
          </p:cNvSpPr>
          <p:nvPr>
            <p:ph type="body" sz="quarter" idx="1"/>
          </p:nvPr>
        </p:nvSpPr>
        <p:spPr>
          <a:xfrm>
            <a:off x="3988006" y="9498768"/>
            <a:ext cx="3448949" cy="1438277"/>
          </a:xfrm>
          <a:prstGeom prst="rect">
            <a:avLst/>
          </a:prstGeom>
          <a:ln w="12700"/>
        </p:spPr>
        <p:txBody>
          <a:bodyPr lIns="0" tIns="0" rIns="0" bIns="0"/>
          <a:lstStyle>
            <a:lvl1pPr algn="ctr">
              <a:defRPr sz="2000">
                <a:solidFill>
                  <a:srgbClr val="707070"/>
                </a:solidFill>
              </a:defRPr>
            </a:lvl1pPr>
            <a:lvl2pPr algn="ctr">
              <a:defRPr sz="2000">
                <a:solidFill>
                  <a:srgbClr val="707070"/>
                </a:solidFill>
              </a:defRPr>
            </a:lvl2pPr>
            <a:lvl3pPr algn="ctr">
              <a:defRPr sz="2000">
                <a:solidFill>
                  <a:srgbClr val="707070"/>
                </a:solidFill>
              </a:defRPr>
            </a:lvl3pPr>
            <a:lvl4pPr algn="ctr">
              <a:defRPr sz="2000">
                <a:solidFill>
                  <a:srgbClr val="707070"/>
                </a:solidFill>
              </a:defRPr>
            </a:lvl4pPr>
            <a:lvl5pPr algn="ctr">
              <a:defRPr sz="2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
        <p:nvSpPr>
          <p:cNvPr id="516" name="Text Placeholder 9"/>
          <p:cNvSpPr>
            <a:spLocks noGrp="1"/>
          </p:cNvSpPr>
          <p:nvPr>
            <p:ph type="body" sz="quarter" idx="14"/>
          </p:nvPr>
        </p:nvSpPr>
        <p:spPr>
          <a:xfrm>
            <a:off x="3988006" y="8514415"/>
            <a:ext cx="3448949" cy="954375"/>
          </a:xfrm>
          <a:prstGeom prst="rect">
            <a:avLst/>
          </a:prstGeom>
          <a:ln w="12700"/>
        </p:spPr>
        <p:txBody>
          <a:bodyPr lIns="0" tIns="0" rIns="0" bIns="0" anchor="b"/>
          <a:lstStyle/>
          <a:p>
            <a:pPr algn="ctr">
              <a:lnSpc>
                <a:spcPts val="3000"/>
              </a:lnSpc>
              <a:defRPr sz="2800" b="1">
                <a:solidFill>
                  <a:srgbClr val="707070"/>
                </a:solidFill>
                <a:latin typeface="Franklin Gothic Medium"/>
                <a:ea typeface="Franklin Gothic Medium"/>
                <a:cs typeface="Franklin Gothic Medium"/>
                <a:sym typeface="Franklin Gothic Medium"/>
              </a:defRPr>
            </a:pPr>
            <a:endParaRPr/>
          </a:p>
        </p:txBody>
      </p:sp>
      <p:sp>
        <p:nvSpPr>
          <p:cNvPr id="517" name="Picture Placeholder 3"/>
          <p:cNvSpPr>
            <a:spLocks noGrp="1"/>
          </p:cNvSpPr>
          <p:nvPr>
            <p:ph type="pic" sz="quarter" idx="15"/>
          </p:nvPr>
        </p:nvSpPr>
        <p:spPr>
          <a:xfrm>
            <a:off x="8342093" y="5245101"/>
            <a:ext cx="3207429" cy="3209357"/>
          </a:xfrm>
          <a:prstGeom prst="rect">
            <a:avLst/>
          </a:prstGeom>
          <a:ln w="12700"/>
        </p:spPr>
        <p:txBody>
          <a:bodyPr lIns="91439" tIns="45719" rIns="91439" bIns="45719">
            <a:noAutofit/>
          </a:bodyPr>
          <a:lstStyle/>
          <a:p>
            <a:endParaRPr/>
          </a:p>
        </p:txBody>
      </p:sp>
      <p:sp>
        <p:nvSpPr>
          <p:cNvPr id="518" name="Text Placeholder 9"/>
          <p:cNvSpPr>
            <a:spLocks noGrp="1"/>
          </p:cNvSpPr>
          <p:nvPr>
            <p:ph type="body" sz="quarter" idx="16"/>
          </p:nvPr>
        </p:nvSpPr>
        <p:spPr>
          <a:xfrm>
            <a:off x="8221332" y="9498768"/>
            <a:ext cx="3448949" cy="1438277"/>
          </a:xfrm>
          <a:prstGeom prst="rect">
            <a:avLst/>
          </a:prstGeom>
          <a:ln w="12700"/>
        </p:spPr>
        <p:txBody>
          <a:bodyPr lIns="0" tIns="0" rIns="0" bIns="0"/>
          <a:lstStyle/>
          <a:p>
            <a:pPr algn="ctr">
              <a:defRPr sz="2000">
                <a:solidFill>
                  <a:srgbClr val="707070"/>
                </a:solidFill>
              </a:defRPr>
            </a:pPr>
            <a:endParaRPr/>
          </a:p>
        </p:txBody>
      </p:sp>
      <p:sp>
        <p:nvSpPr>
          <p:cNvPr id="519" name="Text Placeholder 9"/>
          <p:cNvSpPr>
            <a:spLocks noGrp="1"/>
          </p:cNvSpPr>
          <p:nvPr>
            <p:ph type="body" sz="quarter" idx="17"/>
          </p:nvPr>
        </p:nvSpPr>
        <p:spPr>
          <a:xfrm>
            <a:off x="8221332" y="8514415"/>
            <a:ext cx="3448949" cy="954375"/>
          </a:xfrm>
          <a:prstGeom prst="rect">
            <a:avLst/>
          </a:prstGeom>
          <a:ln w="12700"/>
        </p:spPr>
        <p:txBody>
          <a:bodyPr lIns="0" tIns="0" rIns="0" bIns="0" anchor="b"/>
          <a:lstStyle/>
          <a:p>
            <a:pPr algn="ctr">
              <a:lnSpc>
                <a:spcPts val="3000"/>
              </a:lnSpc>
              <a:defRPr sz="2800" b="1">
                <a:solidFill>
                  <a:srgbClr val="707070"/>
                </a:solidFill>
                <a:latin typeface="Franklin Gothic Medium"/>
                <a:ea typeface="Franklin Gothic Medium"/>
                <a:cs typeface="Franklin Gothic Medium"/>
                <a:sym typeface="Franklin Gothic Medium"/>
              </a:defRPr>
            </a:pPr>
            <a:endParaRPr/>
          </a:p>
        </p:txBody>
      </p:sp>
      <p:sp>
        <p:nvSpPr>
          <p:cNvPr id="520" name="Picture Placeholder 3"/>
          <p:cNvSpPr>
            <a:spLocks noGrp="1"/>
          </p:cNvSpPr>
          <p:nvPr>
            <p:ph type="pic" sz="quarter" idx="18"/>
          </p:nvPr>
        </p:nvSpPr>
        <p:spPr>
          <a:xfrm>
            <a:off x="12816941" y="5245101"/>
            <a:ext cx="3207429" cy="3209357"/>
          </a:xfrm>
          <a:prstGeom prst="rect">
            <a:avLst/>
          </a:prstGeom>
          <a:ln w="12700"/>
        </p:spPr>
        <p:txBody>
          <a:bodyPr lIns="91439" tIns="45719" rIns="91439" bIns="45719">
            <a:noAutofit/>
          </a:bodyPr>
          <a:lstStyle/>
          <a:p>
            <a:endParaRPr/>
          </a:p>
        </p:txBody>
      </p:sp>
      <p:sp>
        <p:nvSpPr>
          <p:cNvPr id="521" name="Text Placeholder 9"/>
          <p:cNvSpPr>
            <a:spLocks noGrp="1"/>
          </p:cNvSpPr>
          <p:nvPr>
            <p:ph type="body" sz="quarter" idx="19"/>
          </p:nvPr>
        </p:nvSpPr>
        <p:spPr>
          <a:xfrm>
            <a:off x="12696181" y="9498768"/>
            <a:ext cx="3448949" cy="1438277"/>
          </a:xfrm>
          <a:prstGeom prst="rect">
            <a:avLst/>
          </a:prstGeom>
          <a:ln w="12700"/>
        </p:spPr>
        <p:txBody>
          <a:bodyPr lIns="0" tIns="0" rIns="0" bIns="0"/>
          <a:lstStyle/>
          <a:p>
            <a:pPr algn="ctr">
              <a:defRPr sz="2000">
                <a:solidFill>
                  <a:srgbClr val="707070"/>
                </a:solidFill>
              </a:defRPr>
            </a:pPr>
            <a:endParaRPr/>
          </a:p>
        </p:txBody>
      </p:sp>
      <p:sp>
        <p:nvSpPr>
          <p:cNvPr id="522" name="Text Placeholder 9"/>
          <p:cNvSpPr>
            <a:spLocks noGrp="1"/>
          </p:cNvSpPr>
          <p:nvPr>
            <p:ph type="body" sz="quarter" idx="20"/>
          </p:nvPr>
        </p:nvSpPr>
        <p:spPr>
          <a:xfrm>
            <a:off x="12696181" y="8514415"/>
            <a:ext cx="3448949" cy="954375"/>
          </a:xfrm>
          <a:prstGeom prst="rect">
            <a:avLst/>
          </a:prstGeom>
          <a:ln w="12700"/>
        </p:spPr>
        <p:txBody>
          <a:bodyPr lIns="0" tIns="0" rIns="0" bIns="0" anchor="b"/>
          <a:lstStyle/>
          <a:p>
            <a:pPr algn="ctr">
              <a:lnSpc>
                <a:spcPts val="3000"/>
              </a:lnSpc>
              <a:defRPr sz="2800" b="1">
                <a:solidFill>
                  <a:srgbClr val="707070"/>
                </a:solidFill>
                <a:latin typeface="Franklin Gothic Medium"/>
                <a:ea typeface="Franklin Gothic Medium"/>
                <a:cs typeface="Franklin Gothic Medium"/>
                <a:sym typeface="Franklin Gothic Medium"/>
              </a:defRPr>
            </a:pPr>
            <a:endParaRPr/>
          </a:p>
        </p:txBody>
      </p:sp>
      <p:sp>
        <p:nvSpPr>
          <p:cNvPr id="523" name="Picture Placeholder 3"/>
          <p:cNvSpPr>
            <a:spLocks noGrp="1"/>
          </p:cNvSpPr>
          <p:nvPr>
            <p:ph type="pic" sz="quarter" idx="21"/>
          </p:nvPr>
        </p:nvSpPr>
        <p:spPr>
          <a:xfrm>
            <a:off x="17171029" y="5245101"/>
            <a:ext cx="3207429" cy="3209357"/>
          </a:xfrm>
          <a:prstGeom prst="rect">
            <a:avLst/>
          </a:prstGeom>
          <a:ln w="12700"/>
        </p:spPr>
        <p:txBody>
          <a:bodyPr lIns="91439" tIns="45719" rIns="91439" bIns="45719">
            <a:noAutofit/>
          </a:bodyPr>
          <a:lstStyle/>
          <a:p>
            <a:endParaRPr/>
          </a:p>
        </p:txBody>
      </p:sp>
      <p:sp>
        <p:nvSpPr>
          <p:cNvPr id="524" name="Text Placeholder 9"/>
          <p:cNvSpPr>
            <a:spLocks noGrp="1"/>
          </p:cNvSpPr>
          <p:nvPr>
            <p:ph type="body" sz="quarter" idx="22"/>
          </p:nvPr>
        </p:nvSpPr>
        <p:spPr>
          <a:xfrm>
            <a:off x="17050269" y="9498768"/>
            <a:ext cx="3448949" cy="1438277"/>
          </a:xfrm>
          <a:prstGeom prst="rect">
            <a:avLst/>
          </a:prstGeom>
          <a:ln w="12700"/>
        </p:spPr>
        <p:txBody>
          <a:bodyPr lIns="0" tIns="0" rIns="0" bIns="0"/>
          <a:lstStyle/>
          <a:p>
            <a:pPr algn="ctr">
              <a:defRPr sz="2000">
                <a:solidFill>
                  <a:srgbClr val="707070"/>
                </a:solidFill>
              </a:defRPr>
            </a:pPr>
            <a:endParaRPr/>
          </a:p>
        </p:txBody>
      </p:sp>
      <p:sp>
        <p:nvSpPr>
          <p:cNvPr id="525" name="Text Placeholder 9"/>
          <p:cNvSpPr>
            <a:spLocks noGrp="1"/>
          </p:cNvSpPr>
          <p:nvPr>
            <p:ph type="body" sz="quarter" idx="23"/>
          </p:nvPr>
        </p:nvSpPr>
        <p:spPr>
          <a:xfrm>
            <a:off x="17050269" y="8514415"/>
            <a:ext cx="3448949" cy="954375"/>
          </a:xfrm>
          <a:prstGeom prst="rect">
            <a:avLst/>
          </a:prstGeom>
          <a:ln w="12700"/>
        </p:spPr>
        <p:txBody>
          <a:bodyPr lIns="0" tIns="0" rIns="0" bIns="0" anchor="b"/>
          <a:lstStyle/>
          <a:p>
            <a:pPr algn="ctr">
              <a:lnSpc>
                <a:spcPts val="3000"/>
              </a:lnSpc>
              <a:defRPr sz="2800" b="1">
                <a:solidFill>
                  <a:srgbClr val="707070"/>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7_Placeholder Slide">
    <p:spTree>
      <p:nvGrpSpPr>
        <p:cNvPr id="1" name=""/>
        <p:cNvGrpSpPr/>
        <p:nvPr/>
      </p:nvGrpSpPr>
      <p:grpSpPr>
        <a:xfrm>
          <a:off x="0" y="0"/>
          <a:ext cx="0" cy="0"/>
          <a:chOff x="0" y="0"/>
          <a:chExt cx="0" cy="0"/>
        </a:xfrm>
      </p:grpSpPr>
      <p:sp>
        <p:nvSpPr>
          <p:cNvPr id="5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3" name="Picture Placeholder 8"/>
          <p:cNvSpPr>
            <a:spLocks noGrp="1"/>
          </p:cNvSpPr>
          <p:nvPr>
            <p:ph type="pic" sz="half" idx="13"/>
          </p:nvPr>
        </p:nvSpPr>
        <p:spPr>
          <a:xfrm>
            <a:off x="14081799" y="2028913"/>
            <a:ext cx="7134179" cy="9537194"/>
          </a:xfrm>
          <a:prstGeom prst="rect">
            <a:avLst/>
          </a:prstGeom>
          <a:ln w="12700"/>
        </p:spPr>
        <p:txBody>
          <a:bodyPr lIns="91439" tIns="45719" rIns="91439" bIns="45719">
            <a:noAutofit/>
          </a:bodyPr>
          <a:lstStyle/>
          <a:p>
            <a:endParaRPr/>
          </a:p>
        </p:txBody>
      </p:sp>
      <p:sp>
        <p:nvSpPr>
          <p:cNvPr id="534" name="Title Text"/>
          <p:cNvSpPr txBox="1">
            <a:spLocks noGrp="1"/>
          </p:cNvSpPr>
          <p:nvPr>
            <p:ph type="title"/>
          </p:nvPr>
        </p:nvSpPr>
        <p:spPr>
          <a:xfrm>
            <a:off x="1234853" y="3507520"/>
            <a:ext cx="6828893" cy="2243407"/>
          </a:xfrm>
          <a:prstGeom prst="rect">
            <a:avLst/>
          </a:prstGeom>
        </p:spPr>
        <p:txBody>
          <a:bodyPr/>
          <a:lstStyle/>
          <a:p>
            <a:r>
              <a:t>Title Text</a:t>
            </a:r>
          </a:p>
        </p:txBody>
      </p:sp>
      <p:sp>
        <p:nvSpPr>
          <p:cNvPr id="535" name="Body Level One…"/>
          <p:cNvSpPr txBox="1">
            <a:spLocks noGrp="1"/>
          </p:cNvSpPr>
          <p:nvPr>
            <p:ph type="body" sz="quarter" idx="1"/>
          </p:nvPr>
        </p:nvSpPr>
        <p:spPr>
          <a:xfrm>
            <a:off x="1235580" y="6122909"/>
            <a:ext cx="6828020" cy="4489150"/>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8_Placeholder Slide">
    <p:spTree>
      <p:nvGrpSpPr>
        <p:cNvPr id="1" name=""/>
        <p:cNvGrpSpPr/>
        <p:nvPr/>
      </p:nvGrpSpPr>
      <p:grpSpPr>
        <a:xfrm>
          <a:off x="0" y="0"/>
          <a:ext cx="0" cy="0"/>
          <a:chOff x="0" y="0"/>
          <a:chExt cx="0" cy="0"/>
        </a:xfrm>
      </p:grpSpPr>
      <p:sp>
        <p:nvSpPr>
          <p:cNvPr id="5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3" name="Title Text"/>
          <p:cNvSpPr txBox="1">
            <a:spLocks noGrp="1"/>
          </p:cNvSpPr>
          <p:nvPr>
            <p:ph type="title"/>
          </p:nvPr>
        </p:nvSpPr>
        <p:spPr>
          <a:xfrm>
            <a:off x="1234853" y="3507520"/>
            <a:ext cx="6828893" cy="2243407"/>
          </a:xfrm>
          <a:prstGeom prst="rect">
            <a:avLst/>
          </a:prstGeom>
        </p:spPr>
        <p:txBody>
          <a:bodyPr/>
          <a:lstStyle/>
          <a:p>
            <a:r>
              <a:t>Title Text</a:t>
            </a:r>
          </a:p>
        </p:txBody>
      </p:sp>
      <p:sp>
        <p:nvSpPr>
          <p:cNvPr id="544" name="Body Level One…"/>
          <p:cNvSpPr txBox="1">
            <a:spLocks noGrp="1"/>
          </p:cNvSpPr>
          <p:nvPr>
            <p:ph type="body" sz="quarter" idx="1"/>
          </p:nvPr>
        </p:nvSpPr>
        <p:spPr>
          <a:xfrm>
            <a:off x="1235580" y="6122909"/>
            <a:ext cx="6828020" cy="4489150"/>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545" name="Picture Placeholder 17"/>
          <p:cNvSpPr>
            <a:spLocks noGrp="1"/>
          </p:cNvSpPr>
          <p:nvPr>
            <p:ph type="pic" sz="quarter" idx="13"/>
          </p:nvPr>
        </p:nvSpPr>
        <p:spPr>
          <a:xfrm>
            <a:off x="11668411" y="3507520"/>
            <a:ext cx="10315139" cy="6420254"/>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3" name="Title Text"/>
          <p:cNvSpPr txBox="1">
            <a:spLocks noGrp="1"/>
          </p:cNvSpPr>
          <p:nvPr>
            <p:ph type="title"/>
          </p:nvPr>
        </p:nvSpPr>
        <p:spPr>
          <a:xfrm>
            <a:off x="1040894" y="730250"/>
            <a:ext cx="22290548" cy="2243407"/>
          </a:xfrm>
          <a:prstGeom prst="rect">
            <a:avLst/>
          </a:prstGeom>
        </p:spPr>
        <p:txBody>
          <a:bodyPr/>
          <a:lstStyle/>
          <a:p>
            <a:r>
              <a:t>Title Text</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with logo">
    <p:spTree>
      <p:nvGrpSpPr>
        <p:cNvPr id="1" name=""/>
        <p:cNvGrpSpPr/>
        <p:nvPr/>
      </p:nvGrpSpPr>
      <p:grpSpPr>
        <a:xfrm>
          <a:off x="0" y="0"/>
          <a:ext cx="0" cy="0"/>
          <a:chOff x="0" y="0"/>
          <a:chExt cx="0" cy="0"/>
        </a:xfrm>
      </p:grpSpPr>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_1">
    <p:bg>
      <p:bgPr>
        <a:solidFill>
          <a:srgbClr val="000000"/>
        </a:solidFill>
        <a:effectLst/>
      </p:bgPr>
    </p:bg>
    <p:spTree>
      <p:nvGrpSpPr>
        <p:cNvPr id="1" name=""/>
        <p:cNvGrpSpPr/>
        <p:nvPr/>
      </p:nvGrpSpPr>
      <p:grpSpPr>
        <a:xfrm>
          <a:off x="0" y="0"/>
          <a:ext cx="0" cy="0"/>
          <a:chOff x="0" y="0"/>
          <a:chExt cx="0" cy="0"/>
        </a:xfrm>
      </p:grpSpPr>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76" name="Picture 9" descr="Picture 9"/>
          <p:cNvPicPr>
            <a:picLocks noChangeAspect="1"/>
          </p:cNvPicPr>
          <p:nvPr/>
        </p:nvPicPr>
        <p:blipFill>
          <a:blip r:embed="rId2">
            <a:extLst/>
          </a:blip>
          <a:stretch>
            <a:fillRect/>
          </a:stretch>
        </p:blipFill>
        <p:spPr>
          <a:xfrm flipH="1">
            <a:off x="26510" y="0"/>
            <a:ext cx="13245803" cy="13729252"/>
          </a:xfrm>
          <a:prstGeom prst="rect">
            <a:avLst/>
          </a:prstGeom>
          <a:ln w="12700">
            <a:miter lim="400000"/>
          </a:ln>
        </p:spPr>
      </p:pic>
      <p:sp>
        <p:nvSpPr>
          <p:cNvPr id="577" name="Title Text"/>
          <p:cNvSpPr txBox="1">
            <a:spLocks noGrp="1"/>
          </p:cNvSpPr>
          <p:nvPr>
            <p:ph type="title"/>
          </p:nvPr>
        </p:nvSpPr>
        <p:spPr>
          <a:xfrm>
            <a:off x="12513312" y="8265252"/>
            <a:ext cx="10190441" cy="2243407"/>
          </a:xfrm>
          <a:prstGeom prst="rect">
            <a:avLst/>
          </a:prstGeom>
          <a:ln w="12700"/>
        </p:spPr>
        <p:txBody>
          <a:bodyPr lIns="0" tIns="0" rIns="0" bIns="0"/>
          <a:lstStyle>
            <a:lvl1pPr algn="r">
              <a:defRPr sz="7000">
                <a:solidFill>
                  <a:srgbClr val="BA9764"/>
                </a:solidFill>
              </a:defRPr>
            </a:lvl1pPr>
          </a:lstStyle>
          <a:p>
            <a:r>
              <a:t>Title Text</a:t>
            </a:r>
          </a:p>
        </p:txBody>
      </p:sp>
      <p:sp>
        <p:nvSpPr>
          <p:cNvPr id="578" name="Straight Connector 6"/>
          <p:cNvSpPr/>
          <p:nvPr/>
        </p:nvSpPr>
        <p:spPr>
          <a:xfrm>
            <a:off x="12513003" y="10886661"/>
            <a:ext cx="10190747" cy="1"/>
          </a:xfrm>
          <a:prstGeom prst="line">
            <a:avLst/>
          </a:prstGeom>
          <a:ln w="25400">
            <a:solidFill>
              <a:srgbClr val="BA9764"/>
            </a:solidFill>
            <a:miter/>
          </a:ln>
        </p:spPr>
        <p:txBody>
          <a:bodyPr tIns="91439" bIns="91439"/>
          <a:lstStyle/>
          <a:p>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587" name="Image" descr="Image"/>
          <p:cNvPicPr>
            <a:picLocks noChangeAspect="1"/>
          </p:cNvPicPr>
          <p:nvPr/>
        </p:nvPicPr>
        <p:blipFill>
          <a:blip r:embed="rId2">
            <a:extLst/>
          </a:blip>
          <a:stretch>
            <a:fillRect/>
          </a:stretch>
        </p:blipFill>
        <p:spPr>
          <a:xfrm>
            <a:off x="404257" y="12783707"/>
            <a:ext cx="755356" cy="600427"/>
          </a:xfrm>
          <a:prstGeom prst="rect">
            <a:avLst/>
          </a:prstGeom>
          <a:ln w="12700">
            <a:miter lim="400000"/>
          </a:ln>
          <a:effectLst>
            <a:outerShdw blurRad="355600" dir="5400000" rotWithShape="0">
              <a:srgbClr val="00FDFF"/>
            </a:outerShdw>
          </a:effectLst>
        </p:spPr>
      </p:pic>
      <p:pic>
        <p:nvPicPr>
          <p:cNvPr id="588" name="Image" descr="Image"/>
          <p:cNvPicPr>
            <a:picLocks noChangeAspect="1"/>
          </p:cNvPicPr>
          <p:nvPr/>
        </p:nvPicPr>
        <p:blipFill>
          <a:blip r:embed="rId3">
            <a:extLst/>
          </a:blip>
          <a:stretch>
            <a:fillRect/>
          </a:stretch>
        </p:blipFill>
        <p:spPr>
          <a:xfrm>
            <a:off x="23501610" y="12999562"/>
            <a:ext cx="417421" cy="384635"/>
          </a:xfrm>
          <a:prstGeom prst="rect">
            <a:avLst/>
          </a:prstGeom>
          <a:ln w="12700">
            <a:miter lim="400000"/>
          </a:ln>
          <a:effectLst>
            <a:outerShdw blurRad="355600" dir="5400000" rotWithShape="0">
              <a:srgbClr val="00FDFF"/>
            </a:outerShdw>
          </a:effectLst>
        </p:spPr>
      </p:pic>
      <p:pic>
        <p:nvPicPr>
          <p:cNvPr id="589" name="Image" descr="Image"/>
          <p:cNvPicPr>
            <a:picLocks noChangeAspect="1"/>
          </p:cNvPicPr>
          <p:nvPr/>
        </p:nvPicPr>
        <p:blipFill>
          <a:blip r:embed="rId4">
            <a:extLst/>
          </a:blip>
          <a:srcRect l="75377"/>
          <a:stretch>
            <a:fillRect/>
          </a:stretch>
        </p:blipFill>
        <p:spPr>
          <a:xfrm>
            <a:off x="23504256" y="403957"/>
            <a:ext cx="412024" cy="496222"/>
          </a:xfrm>
          <a:prstGeom prst="rect">
            <a:avLst/>
          </a:prstGeom>
          <a:ln w="12700">
            <a:miter lim="400000"/>
          </a:ln>
          <a:effectLst>
            <a:outerShdw blurRad="355600" dir="5400000" rotWithShape="0">
              <a:srgbClr val="00FDFF"/>
            </a:outerShdw>
          </a:effectLst>
        </p:spPr>
      </p:pic>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85" name="Rectangle"/>
          <p:cNvSpPr/>
          <p:nvPr/>
        </p:nvSpPr>
        <p:spPr>
          <a:xfrm>
            <a:off x="0" y="-200945"/>
            <a:ext cx="24680570" cy="13916945"/>
          </a:xfrm>
          <a:prstGeom prst="rect">
            <a:avLst/>
          </a:prstGeom>
          <a:solidFill>
            <a:srgbClr val="0D113E"/>
          </a:solidFill>
          <a:ln w="12700">
            <a:miter lim="400000"/>
          </a:ln>
        </p:spPr>
        <p:txBody>
          <a:bodyPr tIns="91439" bIns="91439" anchor="ctr"/>
          <a:lstStyle/>
          <a:p>
            <a:pPr>
              <a:defRPr>
                <a:solidFill>
                  <a:srgbClr val="400C40"/>
                </a:solidFill>
              </a:defRPr>
            </a:pPr>
            <a:endParaRPr/>
          </a:p>
        </p:txBody>
      </p:sp>
      <p:pic>
        <p:nvPicPr>
          <p:cNvPr id="11" name="Image" descr="Image">
            <a:extLst>
              <a:ext uri="{FF2B5EF4-FFF2-40B4-BE49-F238E27FC236}">
                <a16:creationId xmlns:a16="http://schemas.microsoft.com/office/drawing/2014/main" id="{BACD8168-40A2-2448-9EBC-20099B06084F}"/>
              </a:ext>
            </a:extLst>
          </p:cNvPr>
          <p:cNvPicPr>
            <a:picLocks noChangeAspect="1"/>
          </p:cNvPicPr>
          <p:nvPr userDrawn="1"/>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Main Content Slide">
    <p:spTree>
      <p:nvGrpSpPr>
        <p:cNvPr id="1" name=""/>
        <p:cNvGrpSpPr/>
        <p:nvPr/>
      </p:nvGrpSpPr>
      <p:grpSpPr>
        <a:xfrm>
          <a:off x="0" y="0"/>
          <a:ext cx="0" cy="0"/>
          <a:chOff x="0" y="0"/>
          <a:chExt cx="0" cy="0"/>
        </a:xfrm>
      </p:grpSpPr>
      <p:sp>
        <p:nvSpPr>
          <p:cNvPr id="6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2" name="Title Text"/>
          <p:cNvSpPr txBox="1">
            <a:spLocks noGrp="1"/>
          </p:cNvSpPr>
          <p:nvPr>
            <p:ph type="title"/>
          </p:nvPr>
        </p:nvSpPr>
        <p:spPr>
          <a:xfrm>
            <a:off x="457204" y="526399"/>
            <a:ext cx="23466421" cy="1857052"/>
          </a:xfrm>
          <a:prstGeom prst="rect">
            <a:avLst/>
          </a:prstGeom>
        </p:spPr>
        <p:txBody>
          <a:bodyPr/>
          <a:lstStyle/>
          <a:p>
            <a:r>
              <a:t>Title Text</a:t>
            </a:r>
          </a:p>
        </p:txBody>
      </p:sp>
      <p:sp>
        <p:nvSpPr>
          <p:cNvPr id="623" name="Body Level One…"/>
          <p:cNvSpPr txBox="1">
            <a:spLocks noGrp="1"/>
          </p:cNvSpPr>
          <p:nvPr>
            <p:ph type="body" idx="1"/>
          </p:nvPr>
        </p:nvSpPr>
        <p:spPr>
          <a:xfrm>
            <a:off x="457201" y="2741396"/>
            <a:ext cx="23466422" cy="972035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31" name="Title Text"/>
          <p:cNvSpPr txBox="1">
            <a:spLocks noGrp="1"/>
          </p:cNvSpPr>
          <p:nvPr>
            <p:ph type="title"/>
          </p:nvPr>
        </p:nvSpPr>
        <p:spPr>
          <a:xfrm>
            <a:off x="1040895" y="730254"/>
            <a:ext cx="22290551" cy="2243407"/>
          </a:xfrm>
          <a:prstGeom prst="rect">
            <a:avLst/>
          </a:prstGeom>
        </p:spPr>
        <p:txBody>
          <a:bodyPr/>
          <a:lstStyle/>
          <a:p>
            <a:r>
              <a:t>Title Text</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_1">
    <p:bg>
      <p:bgPr>
        <a:solidFill>
          <a:srgbClr val="00A3B3"/>
        </a:solidFill>
        <a:effectLst/>
      </p:bgPr>
    </p:bg>
    <p:spTree>
      <p:nvGrpSpPr>
        <p:cNvPr id="1" name=""/>
        <p:cNvGrpSpPr/>
        <p:nvPr/>
      </p:nvGrpSpPr>
      <p:grpSpPr>
        <a:xfrm>
          <a:off x="0" y="0"/>
          <a:ext cx="0" cy="0"/>
          <a:chOff x="0" y="0"/>
          <a:chExt cx="0" cy="0"/>
        </a:xfrm>
      </p:grpSpPr>
      <p:sp>
        <p:nvSpPr>
          <p:cNvPr id="63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pic>
        <p:nvPicPr>
          <p:cNvPr id="639" name="Picture 3" descr="Picture 3"/>
          <p:cNvPicPr>
            <a:picLocks noChangeAspect="1"/>
          </p:cNvPicPr>
          <p:nvPr/>
        </p:nvPicPr>
        <p:blipFill>
          <a:blip r:embed="rId2">
            <a:alphaModFix amt="10000"/>
            <a:extLst/>
          </a:blip>
          <a:stretch>
            <a:fillRect/>
          </a:stretch>
        </p:blipFill>
        <p:spPr>
          <a:xfrm>
            <a:off x="14086442" y="6786285"/>
            <a:ext cx="10321333" cy="6929717"/>
          </a:xfrm>
          <a:prstGeom prst="rect">
            <a:avLst/>
          </a:prstGeom>
          <a:ln w="12700">
            <a:miter lim="400000"/>
          </a:ln>
        </p:spPr>
      </p:pic>
      <p:sp>
        <p:nvSpPr>
          <p:cNvPr id="640" name="Title Text"/>
          <p:cNvSpPr txBox="1">
            <a:spLocks noGrp="1"/>
          </p:cNvSpPr>
          <p:nvPr>
            <p:ph type="title"/>
          </p:nvPr>
        </p:nvSpPr>
        <p:spPr>
          <a:xfrm>
            <a:off x="10132759" y="4591008"/>
            <a:ext cx="12570991" cy="2243407"/>
          </a:xfrm>
          <a:prstGeom prst="rect">
            <a:avLst/>
          </a:prstGeom>
          <a:ln w="12700"/>
        </p:spPr>
        <p:txBody>
          <a:bodyPr lIns="0" tIns="0" rIns="0" bIns="0"/>
          <a:lstStyle>
            <a:lvl1pPr>
              <a:defRPr sz="7200">
                <a:solidFill>
                  <a:srgbClr val="FFFFFF"/>
                </a:solidFill>
              </a:defRPr>
            </a:lvl1pPr>
          </a:lstStyle>
          <a:p>
            <a:r>
              <a:t>Title Text</a:t>
            </a:r>
          </a:p>
        </p:txBody>
      </p:sp>
      <p:sp>
        <p:nvSpPr>
          <p:cNvPr id="641" name="Rectangle 2"/>
          <p:cNvSpPr/>
          <p:nvPr/>
        </p:nvSpPr>
        <p:spPr>
          <a:xfrm>
            <a:off x="645627" y="11779623"/>
            <a:ext cx="2851522" cy="1936377"/>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sp>
        <p:nvSpPr>
          <p:cNvPr id="642" name="Body Level One…"/>
          <p:cNvSpPr txBox="1">
            <a:spLocks noGrp="1"/>
          </p:cNvSpPr>
          <p:nvPr>
            <p:ph type="body" sz="quarter" idx="1"/>
          </p:nvPr>
        </p:nvSpPr>
        <p:spPr>
          <a:xfrm>
            <a:off x="10167228" y="6858000"/>
            <a:ext cx="12588979" cy="1663700"/>
          </a:xfrm>
          <a:prstGeom prst="rect">
            <a:avLst/>
          </a:prstGeom>
        </p:spPr>
        <p:txBody>
          <a:bodyPr/>
          <a:lstStyle>
            <a:lvl1pPr>
              <a:defRPr sz="2400" spc="600">
                <a:solidFill>
                  <a:srgbClr val="FFFFFF"/>
                </a:solidFill>
              </a:defRPr>
            </a:lvl1pPr>
            <a:lvl2pPr>
              <a:defRPr sz="2400" spc="600">
                <a:solidFill>
                  <a:srgbClr val="FFFFFF"/>
                </a:solidFill>
              </a:defRPr>
            </a:lvl2pPr>
            <a:lvl3pPr>
              <a:defRPr sz="2400" spc="600">
                <a:solidFill>
                  <a:srgbClr val="FFFFFF"/>
                </a:solidFill>
              </a:defRPr>
            </a:lvl3pPr>
            <a:lvl4pPr>
              <a:defRPr sz="2400" spc="600">
                <a:solidFill>
                  <a:srgbClr val="FFFFFF"/>
                </a:solidFill>
              </a:defRPr>
            </a:lvl4pPr>
            <a:lvl5pPr>
              <a:defRPr sz="2400" spc="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43" name="Straight Connector 6"/>
          <p:cNvSpPr/>
          <p:nvPr/>
        </p:nvSpPr>
        <p:spPr>
          <a:xfrm>
            <a:off x="10132383" y="6858000"/>
            <a:ext cx="12571370" cy="0"/>
          </a:xfrm>
          <a:prstGeom prst="line">
            <a:avLst/>
          </a:prstGeom>
          <a:ln w="25400">
            <a:solidFill>
              <a:srgbClr val="FFFFFF"/>
            </a:solidFill>
            <a:miter/>
          </a:ln>
        </p:spPr>
        <p:txBody>
          <a:bodyPr tIns="91439" bIns="91439"/>
          <a:lstStyle/>
          <a:p>
            <a:endParaRPr/>
          </a:p>
        </p:txBody>
      </p:sp>
      <p:pic>
        <p:nvPicPr>
          <p:cNvPr id="644" name="Picture 9" descr="Picture 9"/>
          <p:cNvPicPr>
            <a:picLocks noChangeAspect="1"/>
          </p:cNvPicPr>
          <p:nvPr/>
        </p:nvPicPr>
        <p:blipFill>
          <a:blip r:embed="rId3">
            <a:extLst/>
          </a:blip>
          <a:stretch>
            <a:fillRect/>
          </a:stretch>
        </p:blipFill>
        <p:spPr>
          <a:xfrm>
            <a:off x="1609300" y="5125094"/>
            <a:ext cx="4646779" cy="3283167"/>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eft filled title + content">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8" name="Rectangle 2"/>
          <p:cNvSpPr/>
          <p:nvPr/>
        </p:nvSpPr>
        <p:spPr>
          <a:xfrm>
            <a:off x="-3" y="0"/>
            <a:ext cx="6739312" cy="13716000"/>
          </a:xfrm>
          <a:prstGeom prst="rect">
            <a:avLst/>
          </a:prstGeom>
          <a:solidFill>
            <a:srgbClr val="191819"/>
          </a:solidFill>
          <a:ln w="12700">
            <a:miter lim="400000"/>
          </a:ln>
        </p:spPr>
        <p:txBody>
          <a:bodyPr tIns="91439" bIns="91439" anchor="ctr"/>
          <a:lstStyle/>
          <a:p>
            <a:pPr algn="ctr">
              <a:defRPr>
                <a:solidFill>
                  <a:srgbClr val="FFFFFF"/>
                </a:solidFill>
              </a:defRPr>
            </a:pPr>
            <a:endParaRPr/>
          </a:p>
        </p:txBody>
      </p:sp>
      <p:sp>
        <p:nvSpPr>
          <p:cNvPr id="59" name="Title Text"/>
          <p:cNvSpPr txBox="1">
            <a:spLocks noGrp="1"/>
          </p:cNvSpPr>
          <p:nvPr>
            <p:ph type="title"/>
          </p:nvPr>
        </p:nvSpPr>
        <p:spPr>
          <a:xfrm>
            <a:off x="617748" y="5726569"/>
            <a:ext cx="5381036" cy="2243407"/>
          </a:xfrm>
          <a:prstGeom prst="rect">
            <a:avLst/>
          </a:prstGeom>
        </p:spPr>
        <p:txBody>
          <a:bodyPr anchor="ctr"/>
          <a:lstStyle>
            <a:lvl1pPr>
              <a:defRPr sz="4800">
                <a:solidFill>
                  <a:srgbClr val="FFFFFF"/>
                </a:solidFill>
              </a:defRPr>
            </a:lvl1pPr>
          </a:lstStyle>
          <a:p>
            <a:r>
              <a:t>Title Text</a:t>
            </a:r>
          </a:p>
        </p:txBody>
      </p:sp>
      <p:sp>
        <p:nvSpPr>
          <p:cNvPr id="60"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pic>
        <p:nvPicPr>
          <p:cNvPr id="61"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Content">
    <p:spTree>
      <p:nvGrpSpPr>
        <p:cNvPr id="1" name=""/>
        <p:cNvGrpSpPr/>
        <p:nvPr/>
      </p:nvGrpSpPr>
      <p:grpSpPr>
        <a:xfrm>
          <a:off x="0" y="0"/>
          <a:ext cx="0" cy="0"/>
          <a:chOff x="0" y="0"/>
          <a:chExt cx="0" cy="0"/>
        </a:xfrm>
      </p:grpSpPr>
      <p:sp>
        <p:nvSpPr>
          <p:cNvPr id="65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652" name="Title Text"/>
          <p:cNvSpPr txBox="1">
            <a:spLocks noGrp="1"/>
          </p:cNvSpPr>
          <p:nvPr>
            <p:ph type="title"/>
          </p:nvPr>
        </p:nvSpPr>
        <p:spPr>
          <a:xfrm>
            <a:off x="2963429" y="730250"/>
            <a:ext cx="18457143" cy="2243407"/>
          </a:xfrm>
          <a:prstGeom prst="rect">
            <a:avLst/>
          </a:prstGeom>
        </p:spPr>
        <p:txBody>
          <a:bodyPr/>
          <a:lstStyle>
            <a:lvl1pPr>
              <a:defRPr>
                <a:solidFill>
                  <a:srgbClr val="00A3B3"/>
                </a:solidFill>
              </a:defRPr>
            </a:lvl1pPr>
          </a:lstStyle>
          <a:p>
            <a:r>
              <a:t>Title Text</a:t>
            </a:r>
          </a:p>
        </p:txBody>
      </p:sp>
      <p:sp>
        <p:nvSpPr>
          <p:cNvPr id="653" name="Straight Connector 6"/>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654"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404040"/>
                </a:solidFill>
              </a:defRPr>
            </a:lvl1pPr>
            <a:lvl2pPr>
              <a:lnSpc>
                <a:spcPct val="100000"/>
              </a:lnSpc>
              <a:defRPr sz="4000">
                <a:solidFill>
                  <a:srgbClr val="404040"/>
                </a:solidFill>
              </a:defRPr>
            </a:lvl2pPr>
            <a:lvl3pPr>
              <a:lnSpc>
                <a:spcPct val="100000"/>
              </a:lnSpc>
              <a:defRPr sz="4000">
                <a:solidFill>
                  <a:srgbClr val="404040"/>
                </a:solidFill>
              </a:defRPr>
            </a:lvl3pPr>
            <a:lvl4pPr>
              <a:lnSpc>
                <a:spcPct val="100000"/>
              </a:lnSpc>
              <a:defRPr sz="4000">
                <a:solidFill>
                  <a:srgbClr val="404040"/>
                </a:solidFill>
              </a:defRPr>
            </a:lvl4pPr>
            <a:lvl5pPr>
              <a:lnSpc>
                <a:spcPct val="100000"/>
              </a:lnSpc>
              <a:defRPr sz="4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Filled Title + Content">
    <p:spTree>
      <p:nvGrpSpPr>
        <p:cNvPr id="1" name=""/>
        <p:cNvGrpSpPr/>
        <p:nvPr/>
      </p:nvGrpSpPr>
      <p:grpSpPr>
        <a:xfrm>
          <a:off x="0" y="0"/>
          <a:ext cx="0" cy="0"/>
          <a:chOff x="0" y="0"/>
          <a:chExt cx="0" cy="0"/>
        </a:xfrm>
      </p:grpSpPr>
      <p:sp>
        <p:nvSpPr>
          <p:cNvPr id="66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662" name="Title Text"/>
          <p:cNvSpPr txBox="1">
            <a:spLocks noGrp="1"/>
          </p:cNvSpPr>
          <p:nvPr>
            <p:ph type="title"/>
          </p:nvPr>
        </p:nvSpPr>
        <p:spPr>
          <a:xfrm>
            <a:off x="2963434" y="2"/>
            <a:ext cx="18457142" cy="2973654"/>
          </a:xfrm>
          <a:prstGeom prst="rect">
            <a:avLst/>
          </a:prstGeom>
          <a:solidFill>
            <a:srgbClr val="00A3B3"/>
          </a:solidFill>
        </p:spPr>
        <p:txBody>
          <a:bodyPr/>
          <a:lstStyle>
            <a:lvl1pPr indent="15875">
              <a:defRPr>
                <a:solidFill>
                  <a:srgbClr val="FFFFFF"/>
                </a:solidFill>
              </a:defRPr>
            </a:lvl1pPr>
          </a:lstStyle>
          <a:p>
            <a:r>
              <a:t>Title Text</a:t>
            </a:r>
          </a:p>
        </p:txBody>
      </p:sp>
      <p:sp>
        <p:nvSpPr>
          <p:cNvPr id="663"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404040"/>
                </a:solidFill>
              </a:defRPr>
            </a:lvl1pPr>
            <a:lvl2pPr>
              <a:lnSpc>
                <a:spcPct val="100000"/>
              </a:lnSpc>
              <a:defRPr sz="4000">
                <a:solidFill>
                  <a:srgbClr val="404040"/>
                </a:solidFill>
              </a:defRPr>
            </a:lvl2pPr>
            <a:lvl3pPr>
              <a:lnSpc>
                <a:spcPct val="100000"/>
              </a:lnSpc>
              <a:defRPr sz="4000">
                <a:solidFill>
                  <a:srgbClr val="404040"/>
                </a:solidFill>
              </a:defRPr>
            </a:lvl3pPr>
            <a:lvl4pPr>
              <a:lnSpc>
                <a:spcPct val="100000"/>
              </a:lnSpc>
              <a:defRPr sz="4000">
                <a:solidFill>
                  <a:srgbClr val="404040"/>
                </a:solidFill>
              </a:defRPr>
            </a:lvl4pPr>
            <a:lvl5pPr>
              <a:lnSpc>
                <a:spcPct val="100000"/>
              </a:lnSpc>
              <a:defRPr sz="4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Left filled title + content">
    <p:spTree>
      <p:nvGrpSpPr>
        <p:cNvPr id="1" name=""/>
        <p:cNvGrpSpPr/>
        <p:nvPr/>
      </p:nvGrpSpPr>
      <p:grpSpPr>
        <a:xfrm>
          <a:off x="0" y="0"/>
          <a:ext cx="0" cy="0"/>
          <a:chOff x="0" y="0"/>
          <a:chExt cx="0" cy="0"/>
        </a:xfrm>
      </p:grpSpPr>
      <p:sp>
        <p:nvSpPr>
          <p:cNvPr id="67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671" name="Rectangle 2"/>
          <p:cNvSpPr/>
          <p:nvPr/>
        </p:nvSpPr>
        <p:spPr>
          <a:xfrm>
            <a:off x="-3" y="0"/>
            <a:ext cx="6739312" cy="13716000"/>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sp>
        <p:nvSpPr>
          <p:cNvPr id="672" name="Title Text"/>
          <p:cNvSpPr txBox="1">
            <a:spLocks noGrp="1"/>
          </p:cNvSpPr>
          <p:nvPr>
            <p:ph type="title"/>
          </p:nvPr>
        </p:nvSpPr>
        <p:spPr>
          <a:xfrm>
            <a:off x="617748" y="5726569"/>
            <a:ext cx="5381036" cy="2243407"/>
          </a:xfrm>
          <a:prstGeom prst="rect">
            <a:avLst/>
          </a:prstGeom>
        </p:spPr>
        <p:txBody>
          <a:bodyPr anchor="ctr"/>
          <a:lstStyle>
            <a:lvl1pPr>
              <a:defRPr sz="4800">
                <a:solidFill>
                  <a:srgbClr val="FFFFFF"/>
                </a:solidFill>
              </a:defRPr>
            </a:lvl1pPr>
          </a:lstStyle>
          <a:p>
            <a:r>
              <a:t>Title Text</a:t>
            </a:r>
          </a:p>
        </p:txBody>
      </p:sp>
      <p:sp>
        <p:nvSpPr>
          <p:cNvPr id="673"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595959"/>
                </a:solidFill>
              </a:defRPr>
            </a:lvl1pPr>
            <a:lvl2pPr>
              <a:lnSpc>
                <a:spcPct val="100000"/>
              </a:lnSpc>
              <a:defRPr>
                <a:solidFill>
                  <a:srgbClr val="595959"/>
                </a:solidFill>
              </a:defRPr>
            </a:lvl2pPr>
            <a:lvl3pPr>
              <a:lnSpc>
                <a:spcPct val="100000"/>
              </a:lnSpc>
              <a:defRPr>
                <a:solidFill>
                  <a:srgbClr val="595959"/>
                </a:solidFill>
              </a:defRPr>
            </a:lvl3pPr>
            <a:lvl4pPr>
              <a:lnSpc>
                <a:spcPct val="100000"/>
              </a:lnSpc>
              <a:defRPr>
                <a:solidFill>
                  <a:srgbClr val="595959"/>
                </a:solidFill>
              </a:defRPr>
            </a:lvl4pPr>
            <a:lvl5pPr>
              <a:lnSpc>
                <a:spcPct val="100000"/>
              </a:lnSpc>
              <a:defRPr>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pic>
        <p:nvPicPr>
          <p:cNvPr id="674" name="Picture 8" descr="Picture 8"/>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Left + Content">
    <p:spTree>
      <p:nvGrpSpPr>
        <p:cNvPr id="1" name=""/>
        <p:cNvGrpSpPr/>
        <p:nvPr/>
      </p:nvGrpSpPr>
      <p:grpSpPr>
        <a:xfrm>
          <a:off x="0" y="0"/>
          <a:ext cx="0" cy="0"/>
          <a:chOff x="0" y="0"/>
          <a:chExt cx="0" cy="0"/>
        </a:xfrm>
      </p:grpSpPr>
      <p:sp>
        <p:nvSpPr>
          <p:cNvPr id="68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682" name="Title Text"/>
          <p:cNvSpPr txBox="1">
            <a:spLocks noGrp="1"/>
          </p:cNvSpPr>
          <p:nvPr>
            <p:ph type="title"/>
          </p:nvPr>
        </p:nvSpPr>
        <p:spPr>
          <a:xfrm>
            <a:off x="617748" y="5736297"/>
            <a:ext cx="5235939" cy="2243408"/>
          </a:xfrm>
          <a:prstGeom prst="rect">
            <a:avLst/>
          </a:prstGeom>
        </p:spPr>
        <p:txBody>
          <a:bodyPr anchor="ctr"/>
          <a:lstStyle>
            <a:lvl1pPr>
              <a:defRPr sz="4800">
                <a:solidFill>
                  <a:srgbClr val="00A3B3"/>
                </a:solidFill>
              </a:defRPr>
            </a:lvl1pPr>
          </a:lstStyle>
          <a:p>
            <a:r>
              <a:t>Title Text</a:t>
            </a:r>
          </a:p>
        </p:txBody>
      </p:sp>
      <p:sp>
        <p:nvSpPr>
          <p:cNvPr id="683" name="Straight Connector 6"/>
          <p:cNvSpPr/>
          <p:nvPr/>
        </p:nvSpPr>
        <p:spPr>
          <a:xfrm flipH="1">
            <a:off x="6739310" y="2178998"/>
            <a:ext cx="1" cy="9338555"/>
          </a:xfrm>
          <a:prstGeom prst="line">
            <a:avLst/>
          </a:prstGeom>
          <a:ln w="50800">
            <a:solidFill>
              <a:srgbClr val="404040"/>
            </a:solidFill>
            <a:miter/>
          </a:ln>
        </p:spPr>
        <p:txBody>
          <a:bodyPr tIns="91439" bIns="91439"/>
          <a:lstStyle/>
          <a:p>
            <a:endParaRPr/>
          </a:p>
        </p:txBody>
      </p:sp>
      <p:sp>
        <p:nvSpPr>
          <p:cNvPr id="684"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595959"/>
                </a:solidFill>
              </a:defRPr>
            </a:lvl1pPr>
            <a:lvl2pPr>
              <a:lnSpc>
                <a:spcPct val="100000"/>
              </a:lnSpc>
              <a:defRPr>
                <a:solidFill>
                  <a:srgbClr val="595959"/>
                </a:solidFill>
              </a:defRPr>
            </a:lvl2pPr>
            <a:lvl3pPr>
              <a:lnSpc>
                <a:spcPct val="100000"/>
              </a:lnSpc>
              <a:defRPr>
                <a:solidFill>
                  <a:srgbClr val="595959"/>
                </a:solidFill>
              </a:defRPr>
            </a:lvl3pPr>
            <a:lvl4pPr>
              <a:lnSpc>
                <a:spcPct val="100000"/>
              </a:lnSpc>
              <a:defRPr>
                <a:solidFill>
                  <a:srgbClr val="595959"/>
                </a:solidFill>
              </a:defRPr>
            </a:lvl4pPr>
            <a:lvl5pPr>
              <a:lnSpc>
                <a:spcPct val="100000"/>
              </a:lnSpc>
              <a:defRPr>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9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692" name="Title Text"/>
          <p:cNvSpPr txBox="1">
            <a:spLocks noGrp="1"/>
          </p:cNvSpPr>
          <p:nvPr>
            <p:ph type="title"/>
          </p:nvPr>
        </p:nvSpPr>
        <p:spPr>
          <a:xfrm>
            <a:off x="2963429" y="730250"/>
            <a:ext cx="18457143" cy="2243407"/>
          </a:xfrm>
          <a:prstGeom prst="rect">
            <a:avLst/>
          </a:prstGeom>
        </p:spPr>
        <p:txBody>
          <a:bodyPr/>
          <a:lstStyle>
            <a:lvl1pPr>
              <a:defRPr>
                <a:solidFill>
                  <a:srgbClr val="00A3B3"/>
                </a:solidFill>
              </a:defRPr>
            </a:lvl1pPr>
          </a:lstStyle>
          <a:p>
            <a:r>
              <a:t>Title Text</a:t>
            </a:r>
          </a:p>
        </p:txBody>
      </p:sp>
      <p:sp>
        <p:nvSpPr>
          <p:cNvPr id="693" name="Straight Connector 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Quotes | Big Ideas">
    <p:bg>
      <p:bgPr>
        <a:solidFill>
          <a:srgbClr val="00A3B3"/>
        </a:solidFill>
        <a:effectLst/>
      </p:bgPr>
    </p:bg>
    <p:spTree>
      <p:nvGrpSpPr>
        <p:cNvPr id="1" name=""/>
        <p:cNvGrpSpPr/>
        <p:nvPr/>
      </p:nvGrpSpPr>
      <p:grpSpPr>
        <a:xfrm>
          <a:off x="0" y="0"/>
          <a:ext cx="0" cy="0"/>
          <a:chOff x="0" y="0"/>
          <a:chExt cx="0" cy="0"/>
        </a:xfrm>
      </p:grpSpPr>
      <p:sp>
        <p:nvSpPr>
          <p:cNvPr id="70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01" name="Body Level One…"/>
          <p:cNvSpPr txBox="1">
            <a:spLocks noGrp="1"/>
          </p:cNvSpPr>
          <p:nvPr>
            <p:ph type="body" idx="1"/>
          </p:nvPr>
        </p:nvSpPr>
        <p:spPr>
          <a:xfrm>
            <a:off x="2381869" y="2263775"/>
            <a:ext cx="19451943" cy="9144001"/>
          </a:xfrm>
          <a:prstGeom prst="rect">
            <a:avLst/>
          </a:prstGeom>
        </p:spPr>
        <p:txBody>
          <a:bodyPr anchor="ctr"/>
          <a:lstStyle>
            <a:lvl1pPr algn="ctr">
              <a:defRPr sz="8800" b="1">
                <a:solidFill>
                  <a:srgbClr val="F2F2F2"/>
                </a:solidFill>
                <a:latin typeface="Franklin Gothic Medium"/>
                <a:ea typeface="Franklin Gothic Medium"/>
                <a:cs typeface="Franklin Gothic Medium"/>
                <a:sym typeface="Franklin Gothic Medium"/>
              </a:defRPr>
            </a:lvl1pPr>
            <a:lvl2pPr algn="ctr">
              <a:defRPr sz="8800" b="1">
                <a:solidFill>
                  <a:srgbClr val="F2F2F2"/>
                </a:solidFill>
                <a:latin typeface="Franklin Gothic Medium"/>
                <a:ea typeface="Franklin Gothic Medium"/>
                <a:cs typeface="Franklin Gothic Medium"/>
                <a:sym typeface="Franklin Gothic Medium"/>
              </a:defRPr>
            </a:lvl2pPr>
            <a:lvl3pPr algn="ctr">
              <a:defRPr sz="8800" b="1">
                <a:solidFill>
                  <a:srgbClr val="F2F2F2"/>
                </a:solidFill>
                <a:latin typeface="Franklin Gothic Medium"/>
                <a:ea typeface="Franklin Gothic Medium"/>
                <a:cs typeface="Franklin Gothic Medium"/>
                <a:sym typeface="Franklin Gothic Medium"/>
              </a:defRPr>
            </a:lvl3pPr>
            <a:lvl4pPr algn="ctr">
              <a:defRPr sz="8800" b="1">
                <a:solidFill>
                  <a:srgbClr val="F2F2F2"/>
                </a:solidFill>
                <a:latin typeface="Franklin Gothic Medium"/>
                <a:ea typeface="Franklin Gothic Medium"/>
                <a:cs typeface="Franklin Gothic Medium"/>
                <a:sym typeface="Franklin Gothic Medium"/>
              </a:defRPr>
            </a:lvl4pPr>
            <a:lvl5pPr algn="ctr">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02" name="TextBox 4"/>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703" name="Rectangle 6"/>
          <p:cNvSpPr/>
          <p:nvPr/>
        </p:nvSpPr>
        <p:spPr>
          <a:xfrm>
            <a:off x="860836" y="11905132"/>
            <a:ext cx="1936881" cy="1810871"/>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pic>
        <p:nvPicPr>
          <p:cNvPr id="704" name="Picture 8" descr="Picture 8"/>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 copy, centered">
    <p:bg>
      <p:bgPr>
        <a:solidFill>
          <a:srgbClr val="00A3B3"/>
        </a:soli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12" name="Body Level One…"/>
          <p:cNvSpPr txBox="1">
            <a:spLocks noGrp="1"/>
          </p:cNvSpPr>
          <p:nvPr>
            <p:ph type="body" sz="quarter" idx="1"/>
          </p:nvPr>
        </p:nvSpPr>
        <p:spPr>
          <a:xfrm>
            <a:off x="2492545" y="4211654"/>
            <a:ext cx="19451943" cy="2970377"/>
          </a:xfrm>
          <a:prstGeom prst="rect">
            <a:avLst/>
          </a:prstGeom>
        </p:spPr>
        <p:txBody>
          <a:bodyPr anchor="b"/>
          <a:lstStyle>
            <a:lvl1pPr algn="ctr">
              <a:defRPr sz="6400" b="1">
                <a:solidFill>
                  <a:srgbClr val="F2F2F2"/>
                </a:solidFill>
                <a:latin typeface="Franklin Gothic Medium"/>
                <a:ea typeface="Franklin Gothic Medium"/>
                <a:cs typeface="Franklin Gothic Medium"/>
                <a:sym typeface="Franklin Gothic Medium"/>
              </a:defRPr>
            </a:lvl1pPr>
            <a:lvl2pPr algn="ctr">
              <a:defRPr sz="6400" b="1">
                <a:solidFill>
                  <a:srgbClr val="F2F2F2"/>
                </a:solidFill>
                <a:latin typeface="Franklin Gothic Medium"/>
                <a:ea typeface="Franklin Gothic Medium"/>
                <a:cs typeface="Franklin Gothic Medium"/>
                <a:sym typeface="Franklin Gothic Medium"/>
              </a:defRPr>
            </a:lvl2pPr>
            <a:lvl3pPr algn="ctr">
              <a:defRPr sz="6400" b="1">
                <a:solidFill>
                  <a:srgbClr val="F2F2F2"/>
                </a:solidFill>
                <a:latin typeface="Franklin Gothic Medium"/>
                <a:ea typeface="Franklin Gothic Medium"/>
                <a:cs typeface="Franklin Gothic Medium"/>
                <a:sym typeface="Franklin Gothic Medium"/>
              </a:defRPr>
            </a:lvl3pPr>
            <a:lvl4pPr algn="ctr">
              <a:defRPr sz="6400" b="1">
                <a:solidFill>
                  <a:srgbClr val="F2F2F2"/>
                </a:solidFill>
                <a:latin typeface="Franklin Gothic Medium"/>
                <a:ea typeface="Franklin Gothic Medium"/>
                <a:cs typeface="Franklin Gothic Medium"/>
                <a:sym typeface="Franklin Gothic Medium"/>
              </a:defRPr>
            </a:lvl4pPr>
            <a:lvl5pPr algn="ctr">
              <a:defRPr sz="64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13" name="Text Placeholder 8"/>
          <p:cNvSpPr>
            <a:spLocks noGrp="1"/>
          </p:cNvSpPr>
          <p:nvPr>
            <p:ph type="body" sz="quarter" idx="13"/>
          </p:nvPr>
        </p:nvSpPr>
        <p:spPr>
          <a:xfrm>
            <a:off x="6748157" y="8175628"/>
            <a:ext cx="10940726" cy="3902072"/>
          </a:xfrm>
          <a:prstGeom prst="rect">
            <a:avLst/>
          </a:prstGeom>
          <a:ln w="12700"/>
        </p:spPr>
        <p:txBody>
          <a:bodyPr lIns="0" tIns="0" rIns="0" bIns="0"/>
          <a:lstStyle/>
          <a:p>
            <a:pPr algn="ctr">
              <a:lnSpc>
                <a:spcPct val="150000"/>
              </a:lnSpc>
              <a:defRPr sz="4000">
                <a:solidFill>
                  <a:srgbClr val="F2F2F2"/>
                </a:solidFill>
              </a:defRPr>
            </a:pPr>
            <a:endParaRPr/>
          </a:p>
        </p:txBody>
      </p:sp>
      <p:sp>
        <p:nvSpPr>
          <p:cNvPr id="714"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715" name="Straight Connector 10"/>
          <p:cNvSpPr/>
          <p:nvPr/>
        </p:nvSpPr>
        <p:spPr>
          <a:xfrm>
            <a:off x="9445718" y="7662032"/>
            <a:ext cx="5421311" cy="1"/>
          </a:xfrm>
          <a:prstGeom prst="line">
            <a:avLst/>
          </a:prstGeom>
          <a:ln w="50800">
            <a:solidFill>
              <a:srgbClr val="FFFFFF"/>
            </a:solidFill>
            <a:miter/>
          </a:ln>
        </p:spPr>
        <p:txBody>
          <a:bodyPr tIns="91439" bIns="91439"/>
          <a:lstStyle/>
          <a:p>
            <a:endParaRPr/>
          </a:p>
        </p:txBody>
      </p:sp>
      <p:sp>
        <p:nvSpPr>
          <p:cNvPr id="716" name="Rectangle 7"/>
          <p:cNvSpPr/>
          <p:nvPr/>
        </p:nvSpPr>
        <p:spPr>
          <a:xfrm>
            <a:off x="860836" y="11905132"/>
            <a:ext cx="1936881" cy="1810871"/>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pic>
        <p:nvPicPr>
          <p:cNvPr id="717" name="Picture 13" descr="Picture 13"/>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Quotes | Big Ideas 2">
    <p:bg>
      <p:bgPr>
        <a:solidFill>
          <a:srgbClr val="00A3B3"/>
        </a:solidFill>
        <a:effectLst/>
      </p:bgPr>
    </p:bg>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25" name="Body Level One…"/>
          <p:cNvSpPr txBox="1">
            <a:spLocks noGrp="1"/>
          </p:cNvSpPr>
          <p:nvPr>
            <p:ph type="body" idx="1"/>
          </p:nvPr>
        </p:nvSpPr>
        <p:spPr>
          <a:xfrm>
            <a:off x="2381869" y="2263775"/>
            <a:ext cx="19451943" cy="9144001"/>
          </a:xfrm>
          <a:prstGeom prst="rect">
            <a:avLst/>
          </a:prstGeom>
        </p:spPr>
        <p:txBody>
          <a:bodyPr anchor="ctr"/>
          <a:lstStyle>
            <a:lvl1pPr algn="ctr">
              <a:lnSpc>
                <a:spcPct val="100000"/>
              </a:lnSpc>
              <a:defRPr sz="8800" b="1">
                <a:solidFill>
                  <a:srgbClr val="F2F2F2"/>
                </a:solidFill>
                <a:latin typeface="Franklin Gothic Medium"/>
                <a:ea typeface="Franklin Gothic Medium"/>
                <a:cs typeface="Franklin Gothic Medium"/>
                <a:sym typeface="Franklin Gothic Medium"/>
              </a:defRPr>
            </a:lvl1pPr>
            <a:lvl2pPr algn="ctr">
              <a:lnSpc>
                <a:spcPct val="100000"/>
              </a:lnSpc>
              <a:defRPr sz="8800" b="1">
                <a:solidFill>
                  <a:srgbClr val="F2F2F2"/>
                </a:solidFill>
                <a:latin typeface="Franklin Gothic Medium"/>
                <a:ea typeface="Franklin Gothic Medium"/>
                <a:cs typeface="Franklin Gothic Medium"/>
                <a:sym typeface="Franklin Gothic Medium"/>
              </a:defRPr>
            </a:lvl2pPr>
            <a:lvl3pPr algn="ctr">
              <a:lnSpc>
                <a:spcPct val="100000"/>
              </a:lnSpc>
              <a:defRPr sz="8800" b="1">
                <a:solidFill>
                  <a:srgbClr val="F2F2F2"/>
                </a:solidFill>
                <a:latin typeface="Franklin Gothic Medium"/>
                <a:ea typeface="Franklin Gothic Medium"/>
                <a:cs typeface="Franklin Gothic Medium"/>
                <a:sym typeface="Franklin Gothic Medium"/>
              </a:defRPr>
            </a:lvl3pPr>
            <a:lvl4pPr algn="ctr">
              <a:lnSpc>
                <a:spcPct val="100000"/>
              </a:lnSpc>
              <a:defRPr sz="8800" b="1">
                <a:solidFill>
                  <a:srgbClr val="F2F2F2"/>
                </a:solidFill>
                <a:latin typeface="Franklin Gothic Medium"/>
                <a:ea typeface="Franklin Gothic Medium"/>
                <a:cs typeface="Franklin Gothic Medium"/>
                <a:sym typeface="Franklin Gothic Medium"/>
              </a:defRPr>
            </a:lvl4pPr>
            <a:lvl5pPr algn="ctr">
              <a:lnSpc>
                <a:spcPct val="100000"/>
              </a:lnSpc>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26"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727" name="Rectangle 8"/>
          <p:cNvSpPr/>
          <p:nvPr/>
        </p:nvSpPr>
        <p:spPr>
          <a:xfrm>
            <a:off x="860836" y="11905132"/>
            <a:ext cx="1936881" cy="1810871"/>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pic>
        <p:nvPicPr>
          <p:cNvPr id="728" name="Picture 6" descr="Picture 6"/>
          <p:cNvPicPr>
            <a:picLocks noChangeAspect="1"/>
          </p:cNvPicPr>
          <p:nvPr/>
        </p:nvPicPr>
        <p:blipFill>
          <a:blip r:embed="rId2">
            <a:alphaModFix amt="20000"/>
            <a:extLst/>
          </a:blip>
          <a:stretch>
            <a:fillRect/>
          </a:stretch>
        </p:blipFill>
        <p:spPr>
          <a:xfrm>
            <a:off x="107601" y="7848082"/>
            <a:ext cx="24428617" cy="5867920"/>
          </a:xfrm>
          <a:prstGeom prst="rect">
            <a:avLst/>
          </a:prstGeom>
          <a:ln w="12700">
            <a:miter lim="400000"/>
          </a:ln>
        </p:spPr>
      </p:pic>
      <p:pic>
        <p:nvPicPr>
          <p:cNvPr id="729" name="Picture 10" descr="Picture 10"/>
          <p:cNvPicPr>
            <a:picLocks noChangeAspect="1"/>
          </p:cNvPicPr>
          <p:nvPr/>
        </p:nvPicPr>
        <p:blipFill>
          <a:blip r:embed="rId3">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two context boxes with divider">
    <p:spTree>
      <p:nvGrpSpPr>
        <p:cNvPr id="1" name=""/>
        <p:cNvGrpSpPr/>
        <p:nvPr/>
      </p:nvGrpSpPr>
      <p:grpSpPr>
        <a:xfrm>
          <a:off x="0" y="0"/>
          <a:ext cx="0" cy="0"/>
          <a:chOff x="0" y="0"/>
          <a:chExt cx="0" cy="0"/>
        </a:xfrm>
      </p:grpSpPr>
      <p:sp>
        <p:nvSpPr>
          <p:cNvPr id="73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37" name="Straight Connector 12"/>
          <p:cNvSpPr/>
          <p:nvPr/>
        </p:nvSpPr>
        <p:spPr>
          <a:xfrm flipH="1">
            <a:off x="12200624" y="4114799"/>
            <a:ext cx="4549" cy="7169201"/>
          </a:xfrm>
          <a:prstGeom prst="line">
            <a:avLst/>
          </a:prstGeom>
          <a:ln w="50800">
            <a:solidFill>
              <a:srgbClr val="404040"/>
            </a:solidFill>
            <a:miter/>
          </a:ln>
        </p:spPr>
        <p:txBody>
          <a:bodyPr tIns="91439" bIns="91439"/>
          <a:lstStyle/>
          <a:p>
            <a:endParaRPr/>
          </a:p>
        </p:txBody>
      </p:sp>
      <p:sp>
        <p:nvSpPr>
          <p:cNvPr id="738" name="Body Level One…"/>
          <p:cNvSpPr txBox="1">
            <a:spLocks noGrp="1"/>
          </p:cNvSpPr>
          <p:nvPr>
            <p:ph type="body" sz="quarter" idx="1"/>
          </p:nvPr>
        </p:nvSpPr>
        <p:spPr>
          <a:xfrm>
            <a:off x="2963429" y="4114991"/>
            <a:ext cx="8253594" cy="7168961"/>
          </a:xfrm>
          <a:prstGeom prst="rect">
            <a:avLst/>
          </a:prstGeom>
        </p:spPr>
        <p:txBody>
          <a:bodyPr anchor="ctr"/>
          <a:lstStyle>
            <a:lvl1pPr algn="ctr">
              <a:lnSpc>
                <a:spcPct val="100000"/>
              </a:lnSpc>
              <a:defRPr b="1">
                <a:solidFill>
                  <a:srgbClr val="595959"/>
                </a:solidFill>
                <a:latin typeface="Franklin Gothic Medium"/>
                <a:ea typeface="Franklin Gothic Medium"/>
                <a:cs typeface="Franklin Gothic Medium"/>
                <a:sym typeface="Franklin Gothic Medium"/>
              </a:defRPr>
            </a:lvl1pPr>
            <a:lvl2pPr algn="ctr">
              <a:lnSpc>
                <a:spcPct val="100000"/>
              </a:lnSpc>
              <a:defRPr b="1">
                <a:solidFill>
                  <a:srgbClr val="595959"/>
                </a:solidFill>
                <a:latin typeface="Franklin Gothic Medium"/>
                <a:ea typeface="Franklin Gothic Medium"/>
                <a:cs typeface="Franklin Gothic Medium"/>
                <a:sym typeface="Franklin Gothic Medium"/>
              </a:defRPr>
            </a:lvl2pPr>
            <a:lvl3pPr algn="ctr">
              <a:lnSpc>
                <a:spcPct val="100000"/>
              </a:lnSpc>
              <a:defRPr b="1">
                <a:solidFill>
                  <a:srgbClr val="595959"/>
                </a:solidFill>
                <a:latin typeface="Franklin Gothic Medium"/>
                <a:ea typeface="Franklin Gothic Medium"/>
                <a:cs typeface="Franklin Gothic Medium"/>
                <a:sym typeface="Franklin Gothic Medium"/>
              </a:defRPr>
            </a:lvl3pPr>
            <a:lvl4pPr algn="ctr">
              <a:lnSpc>
                <a:spcPct val="100000"/>
              </a:lnSpc>
              <a:defRPr b="1">
                <a:solidFill>
                  <a:srgbClr val="595959"/>
                </a:solidFill>
                <a:latin typeface="Franklin Gothic Medium"/>
                <a:ea typeface="Franklin Gothic Medium"/>
                <a:cs typeface="Franklin Gothic Medium"/>
                <a:sym typeface="Franklin Gothic Medium"/>
              </a:defRPr>
            </a:lvl4pPr>
            <a:lvl5pPr algn="ctr">
              <a:lnSpc>
                <a:spcPct val="100000"/>
              </a:lnSpc>
              <a:defRPr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39"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740" name="Straight Connector 22"/>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 content areas with title boxes">
    <p:spTree>
      <p:nvGrpSpPr>
        <p:cNvPr id="1" name=""/>
        <p:cNvGrpSpPr/>
        <p:nvPr/>
      </p:nvGrpSpPr>
      <p:grpSpPr>
        <a:xfrm>
          <a:off x="0" y="0"/>
          <a:ext cx="0" cy="0"/>
          <a:chOff x="0" y="0"/>
          <a:chExt cx="0" cy="0"/>
        </a:xfrm>
      </p:grpSpPr>
      <p:sp>
        <p:nvSpPr>
          <p:cNvPr id="74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48" name="Body Level One…"/>
          <p:cNvSpPr txBox="1">
            <a:spLocks noGrp="1"/>
          </p:cNvSpPr>
          <p:nvPr>
            <p:ph type="body" sz="quarter" idx="1"/>
          </p:nvPr>
        </p:nvSpPr>
        <p:spPr>
          <a:xfrm>
            <a:off x="2963431" y="4114801"/>
            <a:ext cx="8253832" cy="1335743"/>
          </a:xfrm>
          <a:prstGeom prst="rect">
            <a:avLst/>
          </a:prstGeom>
          <a:solidFill>
            <a:srgbClr val="00A3B3"/>
          </a:solidFill>
        </p:spPr>
        <p:txBody>
          <a:bodyPr anchor="ctr"/>
          <a:lstStyle>
            <a:lvl1pPr algn="ctr">
              <a:defRPr sz="3600" b="1">
                <a:solidFill>
                  <a:srgbClr val="FFFFFF"/>
                </a:solidFill>
                <a:latin typeface="Franklin Gothic Medium"/>
                <a:ea typeface="Franklin Gothic Medium"/>
                <a:cs typeface="Franklin Gothic Medium"/>
                <a:sym typeface="Franklin Gothic Medium"/>
              </a:defRPr>
            </a:lvl1pPr>
            <a:lvl2pPr algn="ctr">
              <a:defRPr sz="3600" b="1">
                <a:solidFill>
                  <a:srgbClr val="FFFFFF"/>
                </a:solidFill>
                <a:latin typeface="Franklin Gothic Medium"/>
                <a:ea typeface="Franklin Gothic Medium"/>
                <a:cs typeface="Franklin Gothic Medium"/>
                <a:sym typeface="Franklin Gothic Medium"/>
              </a:defRPr>
            </a:lvl2pPr>
            <a:lvl3pPr algn="ctr">
              <a:defRPr sz="3600" b="1">
                <a:solidFill>
                  <a:srgbClr val="FFFFFF"/>
                </a:solidFill>
                <a:latin typeface="Franklin Gothic Medium"/>
                <a:ea typeface="Franklin Gothic Medium"/>
                <a:cs typeface="Franklin Gothic Medium"/>
                <a:sym typeface="Franklin Gothic Medium"/>
              </a:defRPr>
            </a:lvl3pPr>
            <a:lvl4pPr algn="ctr">
              <a:defRPr sz="3600" b="1">
                <a:solidFill>
                  <a:srgbClr val="FFFFFF"/>
                </a:solidFill>
                <a:latin typeface="Franklin Gothic Medium"/>
                <a:ea typeface="Franklin Gothic Medium"/>
                <a:cs typeface="Franklin Gothic Medium"/>
                <a:sym typeface="Franklin Gothic Medium"/>
              </a:defRPr>
            </a:lvl4pPr>
            <a:lvl5pPr algn="ctr">
              <a:defRPr sz="3600" b="1">
                <a:solidFill>
                  <a:srgbClr val="FFFFFF"/>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4"/>
          <p:cNvSpPr>
            <a:spLocks noGrp="1"/>
          </p:cNvSpPr>
          <p:nvPr>
            <p:ph type="body" sz="quarter" idx="13"/>
          </p:nvPr>
        </p:nvSpPr>
        <p:spPr>
          <a:xfrm>
            <a:off x="13183993" y="4114801"/>
            <a:ext cx="8236579" cy="1335743"/>
          </a:xfrm>
          <a:prstGeom prst="rect">
            <a:avLst/>
          </a:prstGeom>
          <a:solidFill>
            <a:srgbClr val="00A3B3"/>
          </a:solidFill>
        </p:spPr>
        <p:txBody>
          <a:bodyPr anchor="ctr"/>
          <a:lstStyle/>
          <a:p>
            <a:pPr algn="ctr">
              <a:defRPr sz="3600" b="1">
                <a:solidFill>
                  <a:srgbClr val="FFFFFF"/>
                </a:solidFill>
                <a:latin typeface="Franklin Gothic Medium"/>
                <a:ea typeface="Franklin Gothic Medium"/>
                <a:cs typeface="Franklin Gothic Medium"/>
                <a:sym typeface="Franklin Gothic Medium"/>
              </a:defRPr>
            </a:pPr>
            <a:endParaRPr/>
          </a:p>
        </p:txBody>
      </p:sp>
      <p:sp>
        <p:nvSpPr>
          <p:cNvPr id="750" name="Text Placeholder 4"/>
          <p:cNvSpPr>
            <a:spLocks noGrp="1"/>
          </p:cNvSpPr>
          <p:nvPr>
            <p:ph type="body" sz="quarter" idx="14"/>
          </p:nvPr>
        </p:nvSpPr>
        <p:spPr>
          <a:xfrm>
            <a:off x="2963431" y="5724942"/>
            <a:ext cx="8253832" cy="5559058"/>
          </a:xfrm>
          <a:prstGeom prst="rect">
            <a:avLst/>
          </a:prstGeom>
        </p:spPr>
        <p:txBody>
          <a:bodyPr/>
          <a:lstStyle/>
          <a:p>
            <a:pPr algn="ctr">
              <a:defRPr sz="3200" b="1">
                <a:solidFill>
                  <a:srgbClr val="595959"/>
                </a:solidFill>
                <a:latin typeface="Franklin Gothic Medium"/>
                <a:ea typeface="Franklin Gothic Medium"/>
                <a:cs typeface="Franklin Gothic Medium"/>
                <a:sym typeface="Franklin Gothic Medium"/>
              </a:defRPr>
            </a:pPr>
            <a:endParaRPr/>
          </a:p>
        </p:txBody>
      </p:sp>
      <p:sp>
        <p:nvSpPr>
          <p:cNvPr id="751" name="Text Placeholder 4"/>
          <p:cNvSpPr>
            <a:spLocks noGrp="1"/>
          </p:cNvSpPr>
          <p:nvPr>
            <p:ph type="body" sz="quarter" idx="15"/>
          </p:nvPr>
        </p:nvSpPr>
        <p:spPr>
          <a:xfrm>
            <a:off x="13183993" y="5724943"/>
            <a:ext cx="8236579" cy="5559059"/>
          </a:xfrm>
          <a:prstGeom prst="rect">
            <a:avLst/>
          </a:prstGeom>
        </p:spPr>
        <p:txBody>
          <a:bodyPr/>
          <a:lstStyle/>
          <a:p>
            <a:pPr algn="ctr">
              <a:defRPr sz="3200" b="1">
                <a:solidFill>
                  <a:srgbClr val="595959"/>
                </a:solidFill>
                <a:latin typeface="Franklin Gothic Medium"/>
                <a:ea typeface="Franklin Gothic Medium"/>
                <a:cs typeface="Franklin Gothic Medium"/>
                <a:sym typeface="Franklin Gothic Medium"/>
              </a:defRPr>
            </a:pPr>
            <a:endParaRPr/>
          </a:p>
        </p:txBody>
      </p:sp>
      <p:sp>
        <p:nvSpPr>
          <p:cNvPr id="752"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753" name="Straight Connector 13"/>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Left + Content">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9" name="Title Text"/>
          <p:cNvSpPr txBox="1">
            <a:spLocks noGrp="1"/>
          </p:cNvSpPr>
          <p:nvPr>
            <p:ph type="title"/>
          </p:nvPr>
        </p:nvSpPr>
        <p:spPr>
          <a:xfrm>
            <a:off x="617748" y="5736297"/>
            <a:ext cx="5235939" cy="2243408"/>
          </a:xfrm>
          <a:prstGeom prst="rect">
            <a:avLst/>
          </a:prstGeom>
        </p:spPr>
        <p:txBody>
          <a:bodyPr anchor="ctr"/>
          <a:lstStyle>
            <a:lvl1pPr>
              <a:defRPr sz="4800"/>
            </a:lvl1pPr>
          </a:lstStyle>
          <a:p>
            <a:r>
              <a:t>Title Text</a:t>
            </a:r>
          </a:p>
        </p:txBody>
      </p:sp>
      <p:sp>
        <p:nvSpPr>
          <p:cNvPr id="70" name="Straight Connector 6"/>
          <p:cNvSpPr/>
          <p:nvPr/>
        </p:nvSpPr>
        <p:spPr>
          <a:xfrm flipH="1">
            <a:off x="6739310" y="2178998"/>
            <a:ext cx="1" cy="9338555"/>
          </a:xfrm>
          <a:prstGeom prst="line">
            <a:avLst/>
          </a:prstGeom>
          <a:ln w="50800">
            <a:solidFill>
              <a:srgbClr val="404040"/>
            </a:solidFill>
            <a:miter/>
          </a:ln>
        </p:spPr>
        <p:txBody>
          <a:bodyPr tIns="91439" bIns="91439"/>
          <a:lstStyle/>
          <a:p>
            <a:endParaRPr/>
          </a:p>
        </p:txBody>
      </p:sp>
      <p:sp>
        <p:nvSpPr>
          <p:cNvPr id="71"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lvl1pPr>
            <a:lvl2pPr>
              <a:lnSpc>
                <a:spcPct val="100000"/>
              </a:lnSpc>
            </a:lvl2pPr>
            <a:lvl3pPr>
              <a:lnSpc>
                <a:spcPct val="100000"/>
              </a:lnSpc>
            </a:lvl3pPr>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3 content areas">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61" name="Body Level One…"/>
          <p:cNvSpPr txBox="1">
            <a:spLocks noGrp="1"/>
          </p:cNvSpPr>
          <p:nvPr>
            <p:ph type="body" sz="quarter" idx="1"/>
          </p:nvPr>
        </p:nvSpPr>
        <p:spPr>
          <a:xfrm>
            <a:off x="2965757" y="4953000"/>
            <a:ext cx="5187189" cy="5203372"/>
          </a:xfrm>
          <a:prstGeom prst="rect">
            <a:avLst/>
          </a:prstGeom>
        </p:spPr>
        <p:txBody>
          <a:bodyPr anchor="ctr"/>
          <a:lstStyle>
            <a:lvl1pPr algn="ctr">
              <a:lnSpc>
                <a:spcPct val="100000"/>
              </a:lnSpc>
              <a:defRPr sz="4000" b="1">
                <a:solidFill>
                  <a:srgbClr val="595959"/>
                </a:solidFill>
                <a:latin typeface="Franklin Gothic Medium"/>
                <a:ea typeface="Franklin Gothic Medium"/>
                <a:cs typeface="Franklin Gothic Medium"/>
                <a:sym typeface="Franklin Gothic Medium"/>
              </a:defRPr>
            </a:lvl1pPr>
            <a:lvl2pPr algn="ctr">
              <a:lnSpc>
                <a:spcPct val="100000"/>
              </a:lnSpc>
              <a:defRPr sz="4000" b="1">
                <a:solidFill>
                  <a:srgbClr val="595959"/>
                </a:solidFill>
                <a:latin typeface="Franklin Gothic Medium"/>
                <a:ea typeface="Franklin Gothic Medium"/>
                <a:cs typeface="Franklin Gothic Medium"/>
                <a:sym typeface="Franklin Gothic Medium"/>
              </a:defRPr>
            </a:lvl2pPr>
            <a:lvl3pPr algn="ctr">
              <a:lnSpc>
                <a:spcPct val="100000"/>
              </a:lnSpc>
              <a:defRPr sz="4000" b="1">
                <a:solidFill>
                  <a:srgbClr val="595959"/>
                </a:solidFill>
                <a:latin typeface="Franklin Gothic Medium"/>
                <a:ea typeface="Franklin Gothic Medium"/>
                <a:cs typeface="Franklin Gothic Medium"/>
                <a:sym typeface="Franklin Gothic Medium"/>
              </a:defRPr>
            </a:lvl3pPr>
            <a:lvl4pPr algn="ctr">
              <a:lnSpc>
                <a:spcPct val="100000"/>
              </a:lnSpc>
              <a:defRPr sz="4000" b="1">
                <a:solidFill>
                  <a:srgbClr val="595959"/>
                </a:solidFill>
                <a:latin typeface="Franklin Gothic Medium"/>
                <a:ea typeface="Franklin Gothic Medium"/>
                <a:cs typeface="Franklin Gothic Medium"/>
                <a:sym typeface="Franklin Gothic Medium"/>
              </a:defRPr>
            </a:lvl4pPr>
            <a:lvl5pPr algn="ctr">
              <a:lnSpc>
                <a:spcPct val="100000"/>
              </a:lnSpc>
              <a:defRPr sz="40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62"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763" name="Straight Connector 24"/>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764" name="Straight Connector 12"/>
          <p:cNvSpPr/>
          <p:nvPr/>
        </p:nvSpPr>
        <p:spPr>
          <a:xfrm flipH="1">
            <a:off x="8870135" y="4953000"/>
            <a:ext cx="6716" cy="5203373"/>
          </a:xfrm>
          <a:prstGeom prst="line">
            <a:avLst/>
          </a:prstGeom>
          <a:ln w="50800">
            <a:solidFill>
              <a:srgbClr val="00A3B3"/>
            </a:solidFill>
            <a:miter/>
          </a:ln>
        </p:spPr>
        <p:txBody>
          <a:bodyPr tIns="91439" bIns="91439"/>
          <a:lstStyle/>
          <a:p>
            <a:endParaRPr/>
          </a:p>
        </p:txBody>
      </p:sp>
      <p:sp>
        <p:nvSpPr>
          <p:cNvPr id="765" name="Straight Connector 13"/>
          <p:cNvSpPr/>
          <p:nvPr/>
        </p:nvSpPr>
        <p:spPr>
          <a:xfrm flipH="1">
            <a:off x="15498237" y="4953000"/>
            <a:ext cx="6717" cy="5203373"/>
          </a:xfrm>
          <a:prstGeom prst="line">
            <a:avLst/>
          </a:prstGeom>
          <a:ln w="50800">
            <a:solidFill>
              <a:srgbClr val="00A3B3"/>
            </a:solidFill>
            <a:miter/>
          </a:ln>
        </p:spPr>
        <p:txBody>
          <a:bodyPr tIns="91439" bIns="91439"/>
          <a:lstStyle/>
          <a:p>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 content areas">
    <p:spTree>
      <p:nvGrpSpPr>
        <p:cNvPr id="1" name=""/>
        <p:cNvGrpSpPr/>
        <p:nvPr/>
      </p:nvGrpSpPr>
      <p:grpSpPr>
        <a:xfrm>
          <a:off x="0" y="0"/>
          <a:ext cx="0" cy="0"/>
          <a:chOff x="0" y="0"/>
          <a:chExt cx="0" cy="0"/>
        </a:xfrm>
      </p:grpSpPr>
      <p:sp>
        <p:nvSpPr>
          <p:cNvPr id="77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73" name="Body Level One…"/>
          <p:cNvSpPr txBox="1">
            <a:spLocks noGrp="1"/>
          </p:cNvSpPr>
          <p:nvPr>
            <p:ph type="body" sz="quarter" idx="1"/>
          </p:nvPr>
        </p:nvSpPr>
        <p:spPr>
          <a:xfrm>
            <a:off x="2965757" y="4114801"/>
            <a:ext cx="5187189" cy="5100451"/>
          </a:xfrm>
          <a:prstGeom prst="rect">
            <a:avLst/>
          </a:prstGeom>
        </p:spPr>
        <p:txBody>
          <a:bodyPr anchor="ctr"/>
          <a:lstStyle>
            <a:lvl1pPr algn="ctr">
              <a:lnSpc>
                <a:spcPct val="100000"/>
              </a:lnSpc>
              <a:defRPr sz="4000" b="1">
                <a:solidFill>
                  <a:srgbClr val="595959"/>
                </a:solidFill>
                <a:latin typeface="Franklin Gothic Medium"/>
                <a:ea typeface="Franklin Gothic Medium"/>
                <a:cs typeface="Franklin Gothic Medium"/>
                <a:sym typeface="Franklin Gothic Medium"/>
              </a:defRPr>
            </a:lvl1pPr>
            <a:lvl2pPr algn="ctr">
              <a:lnSpc>
                <a:spcPct val="100000"/>
              </a:lnSpc>
              <a:defRPr sz="4000" b="1">
                <a:solidFill>
                  <a:srgbClr val="595959"/>
                </a:solidFill>
                <a:latin typeface="Franklin Gothic Medium"/>
                <a:ea typeface="Franklin Gothic Medium"/>
                <a:cs typeface="Franklin Gothic Medium"/>
                <a:sym typeface="Franklin Gothic Medium"/>
              </a:defRPr>
            </a:lvl2pPr>
            <a:lvl3pPr algn="ctr">
              <a:lnSpc>
                <a:spcPct val="100000"/>
              </a:lnSpc>
              <a:defRPr sz="4000" b="1">
                <a:solidFill>
                  <a:srgbClr val="595959"/>
                </a:solidFill>
                <a:latin typeface="Franklin Gothic Medium"/>
                <a:ea typeface="Franklin Gothic Medium"/>
                <a:cs typeface="Franklin Gothic Medium"/>
                <a:sym typeface="Franklin Gothic Medium"/>
              </a:defRPr>
            </a:lvl3pPr>
            <a:lvl4pPr algn="ctr">
              <a:lnSpc>
                <a:spcPct val="100000"/>
              </a:lnSpc>
              <a:defRPr sz="4000" b="1">
                <a:solidFill>
                  <a:srgbClr val="595959"/>
                </a:solidFill>
                <a:latin typeface="Franklin Gothic Medium"/>
                <a:ea typeface="Franklin Gothic Medium"/>
                <a:cs typeface="Franklin Gothic Medium"/>
                <a:sym typeface="Franklin Gothic Medium"/>
              </a:defRPr>
            </a:lvl4pPr>
            <a:lvl5pPr algn="ctr">
              <a:lnSpc>
                <a:spcPct val="100000"/>
              </a:lnSpc>
              <a:defRPr sz="40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74" name="Straight Connector 10"/>
          <p:cNvSpPr/>
          <p:nvPr/>
        </p:nvSpPr>
        <p:spPr>
          <a:xfrm>
            <a:off x="2965937" y="9215249"/>
            <a:ext cx="5189201" cy="1"/>
          </a:xfrm>
          <a:prstGeom prst="line">
            <a:avLst/>
          </a:prstGeom>
          <a:ln w="50800">
            <a:solidFill>
              <a:srgbClr val="00A3B3"/>
            </a:solidFill>
            <a:miter/>
          </a:ln>
        </p:spPr>
        <p:txBody>
          <a:bodyPr tIns="91439" bIns="91439"/>
          <a:lstStyle/>
          <a:p>
            <a:endParaRPr/>
          </a:p>
        </p:txBody>
      </p:sp>
      <p:sp>
        <p:nvSpPr>
          <p:cNvPr id="775" name="Straight Connector 14"/>
          <p:cNvSpPr/>
          <p:nvPr/>
        </p:nvSpPr>
        <p:spPr>
          <a:xfrm>
            <a:off x="9597396" y="9215249"/>
            <a:ext cx="5189201" cy="1"/>
          </a:xfrm>
          <a:prstGeom prst="line">
            <a:avLst/>
          </a:prstGeom>
          <a:ln w="50800">
            <a:solidFill>
              <a:srgbClr val="00A3B3"/>
            </a:solidFill>
            <a:miter/>
          </a:ln>
        </p:spPr>
        <p:txBody>
          <a:bodyPr tIns="91439" bIns="91439"/>
          <a:lstStyle/>
          <a:p>
            <a:endParaRPr/>
          </a:p>
        </p:txBody>
      </p:sp>
      <p:sp>
        <p:nvSpPr>
          <p:cNvPr id="776" name="Straight Connector 15"/>
          <p:cNvSpPr/>
          <p:nvPr/>
        </p:nvSpPr>
        <p:spPr>
          <a:xfrm>
            <a:off x="16226711" y="9215249"/>
            <a:ext cx="5189201" cy="1"/>
          </a:xfrm>
          <a:prstGeom prst="line">
            <a:avLst/>
          </a:prstGeom>
          <a:ln w="50800">
            <a:solidFill>
              <a:srgbClr val="00A3B3"/>
            </a:solidFill>
            <a:miter/>
          </a:ln>
        </p:spPr>
        <p:txBody>
          <a:bodyPr tIns="91439" bIns="91439"/>
          <a:lstStyle/>
          <a:p>
            <a:endParaRPr/>
          </a:p>
        </p:txBody>
      </p:sp>
      <p:sp>
        <p:nvSpPr>
          <p:cNvPr id="777"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778" name="Straight Connector 2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3 content areas">
    <p:spTree>
      <p:nvGrpSpPr>
        <p:cNvPr id="1" name=""/>
        <p:cNvGrpSpPr/>
        <p:nvPr/>
      </p:nvGrpSpPr>
      <p:grpSpPr>
        <a:xfrm>
          <a:off x="0" y="0"/>
          <a:ext cx="0" cy="0"/>
          <a:chOff x="0" y="0"/>
          <a:chExt cx="0" cy="0"/>
        </a:xfrm>
      </p:grpSpPr>
      <p:sp>
        <p:nvSpPr>
          <p:cNvPr id="78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786" name="Picture Placeholder 2"/>
          <p:cNvSpPr>
            <a:spLocks noGrp="1"/>
          </p:cNvSpPr>
          <p:nvPr>
            <p:ph type="pic" sz="quarter" idx="13"/>
          </p:nvPr>
        </p:nvSpPr>
        <p:spPr>
          <a:xfrm>
            <a:off x="2963431" y="4114801"/>
            <a:ext cx="5187189" cy="5073415"/>
          </a:xfrm>
          <a:prstGeom prst="rect">
            <a:avLst/>
          </a:prstGeom>
          <a:ln w="12700"/>
        </p:spPr>
        <p:txBody>
          <a:bodyPr lIns="91439" tIns="45719" rIns="91439" bIns="45719">
            <a:noAutofit/>
          </a:bodyPr>
          <a:lstStyle/>
          <a:p>
            <a:endParaRPr/>
          </a:p>
        </p:txBody>
      </p:sp>
      <p:sp>
        <p:nvSpPr>
          <p:cNvPr id="787" name="Picture Placeholder 2"/>
          <p:cNvSpPr>
            <a:spLocks noGrp="1"/>
          </p:cNvSpPr>
          <p:nvPr>
            <p:ph type="pic" sz="quarter" idx="14"/>
          </p:nvPr>
        </p:nvSpPr>
        <p:spPr>
          <a:xfrm>
            <a:off x="9598407" y="4114801"/>
            <a:ext cx="5187189" cy="5073415"/>
          </a:xfrm>
          <a:prstGeom prst="rect">
            <a:avLst/>
          </a:prstGeom>
          <a:ln w="12700"/>
        </p:spPr>
        <p:txBody>
          <a:bodyPr lIns="91439" tIns="45719" rIns="91439" bIns="45719">
            <a:noAutofit/>
          </a:bodyPr>
          <a:lstStyle/>
          <a:p>
            <a:endParaRPr/>
          </a:p>
        </p:txBody>
      </p:sp>
      <p:sp>
        <p:nvSpPr>
          <p:cNvPr id="788" name="Picture Placeholder 2"/>
          <p:cNvSpPr>
            <a:spLocks noGrp="1"/>
          </p:cNvSpPr>
          <p:nvPr>
            <p:ph type="pic" sz="quarter" idx="15"/>
          </p:nvPr>
        </p:nvSpPr>
        <p:spPr>
          <a:xfrm>
            <a:off x="16226530" y="4114801"/>
            <a:ext cx="5187189" cy="5073415"/>
          </a:xfrm>
          <a:prstGeom prst="rect">
            <a:avLst/>
          </a:prstGeom>
          <a:ln w="12700"/>
        </p:spPr>
        <p:txBody>
          <a:bodyPr lIns="91439" tIns="45719" rIns="91439" bIns="45719">
            <a:noAutofit/>
          </a:bodyPr>
          <a:lstStyle/>
          <a:p>
            <a:endParaRPr/>
          </a:p>
        </p:txBody>
      </p:sp>
      <p:sp>
        <p:nvSpPr>
          <p:cNvPr id="789" name="Straight Connector 10"/>
          <p:cNvSpPr/>
          <p:nvPr/>
        </p:nvSpPr>
        <p:spPr>
          <a:xfrm>
            <a:off x="2965937" y="9215249"/>
            <a:ext cx="5189201" cy="1"/>
          </a:xfrm>
          <a:prstGeom prst="line">
            <a:avLst/>
          </a:prstGeom>
          <a:ln w="50800">
            <a:solidFill>
              <a:srgbClr val="00A3B3"/>
            </a:solidFill>
            <a:miter/>
          </a:ln>
        </p:spPr>
        <p:txBody>
          <a:bodyPr tIns="91439" bIns="91439"/>
          <a:lstStyle/>
          <a:p>
            <a:endParaRPr/>
          </a:p>
        </p:txBody>
      </p:sp>
      <p:sp>
        <p:nvSpPr>
          <p:cNvPr id="790" name="Straight Connector 14"/>
          <p:cNvSpPr/>
          <p:nvPr/>
        </p:nvSpPr>
        <p:spPr>
          <a:xfrm>
            <a:off x="9597396" y="9215249"/>
            <a:ext cx="5189201" cy="1"/>
          </a:xfrm>
          <a:prstGeom prst="line">
            <a:avLst/>
          </a:prstGeom>
          <a:ln w="50800">
            <a:solidFill>
              <a:srgbClr val="00A3B3"/>
            </a:solidFill>
            <a:miter/>
          </a:ln>
        </p:spPr>
        <p:txBody>
          <a:bodyPr tIns="91439" bIns="91439"/>
          <a:lstStyle/>
          <a:p>
            <a:endParaRPr/>
          </a:p>
        </p:txBody>
      </p:sp>
      <p:sp>
        <p:nvSpPr>
          <p:cNvPr id="791" name="Straight Connector 15"/>
          <p:cNvSpPr/>
          <p:nvPr/>
        </p:nvSpPr>
        <p:spPr>
          <a:xfrm>
            <a:off x="16226711" y="9215249"/>
            <a:ext cx="5189201" cy="1"/>
          </a:xfrm>
          <a:prstGeom prst="line">
            <a:avLst/>
          </a:prstGeom>
          <a:ln w="50800">
            <a:solidFill>
              <a:srgbClr val="00A3B3"/>
            </a:solidFill>
            <a:miter/>
          </a:ln>
        </p:spPr>
        <p:txBody>
          <a:bodyPr tIns="91439" bIns="91439"/>
          <a:lstStyle/>
          <a:p>
            <a:endParaRPr/>
          </a:p>
        </p:txBody>
      </p:sp>
      <p:sp>
        <p:nvSpPr>
          <p:cNvPr id="792" name="Body Level One…"/>
          <p:cNvSpPr txBox="1">
            <a:spLocks noGrp="1"/>
          </p:cNvSpPr>
          <p:nvPr>
            <p:ph type="body" sz="quarter" idx="1"/>
          </p:nvPr>
        </p:nvSpPr>
        <p:spPr>
          <a:xfrm>
            <a:off x="2963431" y="9242286"/>
            <a:ext cx="5187189" cy="1263457"/>
          </a:xfrm>
          <a:prstGeom prst="rect">
            <a:avLst/>
          </a:prstGeom>
        </p:spPr>
        <p:txBody>
          <a:bodyPr anchor="ctr"/>
          <a:lstStyle>
            <a:lvl1pPr algn="ctr">
              <a:lnSpc>
                <a:spcPct val="100000"/>
              </a:lnSpc>
              <a:defRPr sz="3200" b="1">
                <a:solidFill>
                  <a:srgbClr val="00A3B3"/>
                </a:solidFill>
                <a:latin typeface="Franklin Gothic Medium"/>
                <a:ea typeface="Franklin Gothic Medium"/>
                <a:cs typeface="Franklin Gothic Medium"/>
                <a:sym typeface="Franklin Gothic Medium"/>
              </a:defRPr>
            </a:lvl1pPr>
            <a:lvl2pPr algn="ctr">
              <a:lnSpc>
                <a:spcPct val="100000"/>
              </a:lnSpc>
              <a:defRPr sz="3200" b="1">
                <a:solidFill>
                  <a:srgbClr val="00A3B3"/>
                </a:solidFill>
                <a:latin typeface="Franklin Gothic Medium"/>
                <a:ea typeface="Franklin Gothic Medium"/>
                <a:cs typeface="Franklin Gothic Medium"/>
                <a:sym typeface="Franklin Gothic Medium"/>
              </a:defRPr>
            </a:lvl2pPr>
            <a:lvl3pPr algn="ctr">
              <a:lnSpc>
                <a:spcPct val="100000"/>
              </a:lnSpc>
              <a:defRPr sz="3200" b="1">
                <a:solidFill>
                  <a:srgbClr val="00A3B3"/>
                </a:solidFill>
                <a:latin typeface="Franklin Gothic Medium"/>
                <a:ea typeface="Franklin Gothic Medium"/>
                <a:cs typeface="Franklin Gothic Medium"/>
                <a:sym typeface="Franklin Gothic Medium"/>
              </a:defRPr>
            </a:lvl3pPr>
            <a:lvl4pPr algn="ctr">
              <a:lnSpc>
                <a:spcPct val="100000"/>
              </a:lnSpc>
              <a:defRPr sz="3200" b="1">
                <a:solidFill>
                  <a:srgbClr val="00A3B3"/>
                </a:solidFill>
                <a:latin typeface="Franklin Gothic Medium"/>
                <a:ea typeface="Franklin Gothic Medium"/>
                <a:cs typeface="Franklin Gothic Medium"/>
                <a:sym typeface="Franklin Gothic Medium"/>
              </a:defRPr>
            </a:lvl4pPr>
            <a:lvl5pPr algn="ctr">
              <a:lnSpc>
                <a:spcPct val="100000"/>
              </a:lnSpc>
              <a:defRPr sz="3200" b="1">
                <a:solidFill>
                  <a:srgbClr val="00A3B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793" name="Title Text"/>
          <p:cNvSpPr txBox="1">
            <a:spLocks noGrp="1"/>
          </p:cNvSpPr>
          <p:nvPr>
            <p:ph type="title"/>
          </p:nvPr>
        </p:nvSpPr>
        <p:spPr>
          <a:xfrm>
            <a:off x="2963431" y="725222"/>
            <a:ext cx="18457143" cy="2243407"/>
          </a:xfrm>
          <a:prstGeom prst="rect">
            <a:avLst/>
          </a:prstGeom>
        </p:spPr>
        <p:txBody>
          <a:bodyPr/>
          <a:lstStyle>
            <a:lvl1pPr algn="ctr">
              <a:defRPr>
                <a:solidFill>
                  <a:srgbClr val="000000"/>
                </a:solidFill>
              </a:defRPr>
            </a:lvl1pPr>
          </a:lstStyle>
          <a:p>
            <a:r>
              <a:t>Title Text</a:t>
            </a:r>
          </a:p>
        </p:txBody>
      </p:sp>
      <p:sp>
        <p:nvSpPr>
          <p:cNvPr id="794" name="Straight Connector 24"/>
          <p:cNvSpPr/>
          <p:nvPr/>
        </p:nvSpPr>
        <p:spPr>
          <a:xfrm>
            <a:off x="2963430" y="2973653"/>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4 content areas">
    <p:spTree>
      <p:nvGrpSpPr>
        <p:cNvPr id="1" name=""/>
        <p:cNvGrpSpPr/>
        <p:nvPr/>
      </p:nvGrpSpPr>
      <p:grpSpPr>
        <a:xfrm>
          <a:off x="0" y="0"/>
          <a:ext cx="0" cy="0"/>
          <a:chOff x="0" y="0"/>
          <a:chExt cx="0" cy="0"/>
        </a:xfrm>
      </p:grpSpPr>
      <p:sp>
        <p:nvSpPr>
          <p:cNvPr id="80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02" name="Body Level One…"/>
          <p:cNvSpPr txBox="1">
            <a:spLocks noGrp="1"/>
          </p:cNvSpPr>
          <p:nvPr>
            <p:ph type="body" sz="quarter" idx="1"/>
          </p:nvPr>
        </p:nvSpPr>
        <p:spPr>
          <a:xfrm>
            <a:off x="2963429" y="4114800"/>
            <a:ext cx="4077353" cy="5109989"/>
          </a:xfrm>
          <a:prstGeom prst="rect">
            <a:avLst/>
          </a:prstGeom>
        </p:spPr>
        <p:txBody>
          <a:bodyPr anchor="ctr"/>
          <a:lstStyle>
            <a:lvl1pPr algn="ctr">
              <a:lnSpc>
                <a:spcPct val="100000"/>
              </a:lnSpc>
              <a:defRPr sz="3600" b="1">
                <a:solidFill>
                  <a:srgbClr val="595959"/>
                </a:solidFill>
                <a:latin typeface="Franklin Gothic Medium"/>
                <a:ea typeface="Franklin Gothic Medium"/>
                <a:cs typeface="Franklin Gothic Medium"/>
                <a:sym typeface="Franklin Gothic Medium"/>
              </a:defRPr>
            </a:lvl1pPr>
            <a:lvl2pPr algn="ctr">
              <a:lnSpc>
                <a:spcPct val="100000"/>
              </a:lnSpc>
              <a:defRPr sz="3600" b="1">
                <a:solidFill>
                  <a:srgbClr val="595959"/>
                </a:solidFill>
                <a:latin typeface="Franklin Gothic Medium"/>
                <a:ea typeface="Franklin Gothic Medium"/>
                <a:cs typeface="Franklin Gothic Medium"/>
                <a:sym typeface="Franklin Gothic Medium"/>
              </a:defRPr>
            </a:lvl2pPr>
            <a:lvl3pPr algn="ctr">
              <a:lnSpc>
                <a:spcPct val="100000"/>
              </a:lnSpc>
              <a:defRPr sz="3600" b="1">
                <a:solidFill>
                  <a:srgbClr val="595959"/>
                </a:solidFill>
                <a:latin typeface="Franklin Gothic Medium"/>
                <a:ea typeface="Franklin Gothic Medium"/>
                <a:cs typeface="Franklin Gothic Medium"/>
                <a:sym typeface="Franklin Gothic Medium"/>
              </a:defRPr>
            </a:lvl3pPr>
            <a:lvl4pPr algn="ctr">
              <a:lnSpc>
                <a:spcPct val="100000"/>
              </a:lnSpc>
              <a:defRPr sz="3600" b="1">
                <a:solidFill>
                  <a:srgbClr val="595959"/>
                </a:solidFill>
                <a:latin typeface="Franklin Gothic Medium"/>
                <a:ea typeface="Franklin Gothic Medium"/>
                <a:cs typeface="Franklin Gothic Medium"/>
                <a:sym typeface="Franklin Gothic Medium"/>
              </a:defRPr>
            </a:lvl4pPr>
            <a:lvl5pPr algn="ctr">
              <a:lnSpc>
                <a:spcPct val="100000"/>
              </a:lnSpc>
              <a:defRPr sz="36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03" name="Straight Connector 10"/>
          <p:cNvSpPr/>
          <p:nvPr/>
        </p:nvSpPr>
        <p:spPr>
          <a:xfrm>
            <a:off x="2963429" y="9224788"/>
            <a:ext cx="4077353" cy="1"/>
          </a:xfrm>
          <a:prstGeom prst="line">
            <a:avLst/>
          </a:prstGeom>
          <a:ln w="50800">
            <a:solidFill>
              <a:srgbClr val="00A3B3"/>
            </a:solidFill>
            <a:miter/>
          </a:ln>
        </p:spPr>
        <p:txBody>
          <a:bodyPr tIns="91439" bIns="91439"/>
          <a:lstStyle/>
          <a:p>
            <a:endParaRPr/>
          </a:p>
        </p:txBody>
      </p:sp>
      <p:sp>
        <p:nvSpPr>
          <p:cNvPr id="804" name="Straight Connector 13"/>
          <p:cNvSpPr/>
          <p:nvPr/>
        </p:nvSpPr>
        <p:spPr>
          <a:xfrm>
            <a:off x="7696865" y="9224788"/>
            <a:ext cx="4077353" cy="1"/>
          </a:xfrm>
          <a:prstGeom prst="line">
            <a:avLst/>
          </a:prstGeom>
          <a:ln w="50800">
            <a:solidFill>
              <a:srgbClr val="00A3B3"/>
            </a:solidFill>
            <a:miter/>
          </a:ln>
        </p:spPr>
        <p:txBody>
          <a:bodyPr tIns="91439" bIns="91439"/>
          <a:lstStyle/>
          <a:p>
            <a:endParaRPr/>
          </a:p>
        </p:txBody>
      </p:sp>
      <p:sp>
        <p:nvSpPr>
          <p:cNvPr id="805" name="Straight Connector 14"/>
          <p:cNvSpPr/>
          <p:nvPr/>
        </p:nvSpPr>
        <p:spPr>
          <a:xfrm>
            <a:off x="12609786" y="9224788"/>
            <a:ext cx="4077353" cy="1"/>
          </a:xfrm>
          <a:prstGeom prst="line">
            <a:avLst/>
          </a:prstGeom>
          <a:ln w="50800">
            <a:solidFill>
              <a:srgbClr val="00A3B3"/>
            </a:solidFill>
            <a:miter/>
          </a:ln>
        </p:spPr>
        <p:txBody>
          <a:bodyPr tIns="91439" bIns="91439"/>
          <a:lstStyle/>
          <a:p>
            <a:endParaRPr/>
          </a:p>
        </p:txBody>
      </p:sp>
      <p:sp>
        <p:nvSpPr>
          <p:cNvPr id="806" name="Straight Connector 15"/>
          <p:cNvSpPr/>
          <p:nvPr/>
        </p:nvSpPr>
        <p:spPr>
          <a:xfrm>
            <a:off x="17343222" y="9224788"/>
            <a:ext cx="4077352" cy="1"/>
          </a:xfrm>
          <a:prstGeom prst="line">
            <a:avLst/>
          </a:prstGeom>
          <a:ln w="50800">
            <a:solidFill>
              <a:srgbClr val="00A3B3"/>
            </a:solidFill>
            <a:miter/>
          </a:ln>
        </p:spPr>
        <p:txBody>
          <a:bodyPr tIns="91439" bIns="91439"/>
          <a:lstStyle/>
          <a:p>
            <a:endParaRPr/>
          </a:p>
        </p:txBody>
      </p:sp>
      <p:sp>
        <p:nvSpPr>
          <p:cNvPr id="807"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08" name="Straight Connector 29"/>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4 content areas">
    <p:spTree>
      <p:nvGrpSpPr>
        <p:cNvPr id="1" name=""/>
        <p:cNvGrpSpPr/>
        <p:nvPr/>
      </p:nvGrpSpPr>
      <p:grpSpPr>
        <a:xfrm>
          <a:off x="0" y="0"/>
          <a:ext cx="0" cy="0"/>
          <a:chOff x="0" y="0"/>
          <a:chExt cx="0" cy="0"/>
        </a:xfrm>
      </p:grpSpPr>
      <p:sp>
        <p:nvSpPr>
          <p:cNvPr id="81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16" name="Picture Placeholder 2"/>
          <p:cNvSpPr>
            <a:spLocks noGrp="1"/>
          </p:cNvSpPr>
          <p:nvPr>
            <p:ph type="pic" sz="quarter" idx="13"/>
          </p:nvPr>
        </p:nvSpPr>
        <p:spPr>
          <a:xfrm>
            <a:off x="2963428" y="4114800"/>
            <a:ext cx="4077354" cy="5100007"/>
          </a:xfrm>
          <a:prstGeom prst="rect">
            <a:avLst/>
          </a:prstGeom>
          <a:ln w="12700"/>
        </p:spPr>
        <p:txBody>
          <a:bodyPr lIns="91439" tIns="45719" rIns="91439" bIns="45719">
            <a:noAutofit/>
          </a:bodyPr>
          <a:lstStyle/>
          <a:p>
            <a:endParaRPr/>
          </a:p>
        </p:txBody>
      </p:sp>
      <p:sp>
        <p:nvSpPr>
          <p:cNvPr id="817" name="Picture Placeholder 2"/>
          <p:cNvSpPr>
            <a:spLocks noGrp="1"/>
          </p:cNvSpPr>
          <p:nvPr>
            <p:ph type="pic" sz="quarter" idx="14"/>
          </p:nvPr>
        </p:nvSpPr>
        <p:spPr>
          <a:xfrm>
            <a:off x="7696864" y="4114798"/>
            <a:ext cx="4077355" cy="5100007"/>
          </a:xfrm>
          <a:prstGeom prst="rect">
            <a:avLst/>
          </a:prstGeom>
          <a:ln w="12700"/>
        </p:spPr>
        <p:txBody>
          <a:bodyPr lIns="91439" tIns="45719" rIns="91439" bIns="45719">
            <a:noAutofit/>
          </a:bodyPr>
          <a:lstStyle/>
          <a:p>
            <a:endParaRPr/>
          </a:p>
        </p:txBody>
      </p:sp>
      <p:sp>
        <p:nvSpPr>
          <p:cNvPr id="818" name="Picture Placeholder 2"/>
          <p:cNvSpPr>
            <a:spLocks noGrp="1"/>
          </p:cNvSpPr>
          <p:nvPr>
            <p:ph type="pic" sz="quarter" idx="15"/>
          </p:nvPr>
        </p:nvSpPr>
        <p:spPr>
          <a:xfrm>
            <a:off x="12609783" y="4114798"/>
            <a:ext cx="4077355" cy="5100007"/>
          </a:xfrm>
          <a:prstGeom prst="rect">
            <a:avLst/>
          </a:prstGeom>
          <a:ln w="12700"/>
        </p:spPr>
        <p:txBody>
          <a:bodyPr lIns="91439" tIns="45719" rIns="91439" bIns="45719">
            <a:noAutofit/>
          </a:bodyPr>
          <a:lstStyle/>
          <a:p>
            <a:endParaRPr/>
          </a:p>
        </p:txBody>
      </p:sp>
      <p:sp>
        <p:nvSpPr>
          <p:cNvPr id="819" name="Picture Placeholder 2"/>
          <p:cNvSpPr>
            <a:spLocks noGrp="1"/>
          </p:cNvSpPr>
          <p:nvPr>
            <p:ph type="pic" sz="quarter" idx="16"/>
          </p:nvPr>
        </p:nvSpPr>
        <p:spPr>
          <a:xfrm>
            <a:off x="17343217" y="4114796"/>
            <a:ext cx="4077355" cy="5100007"/>
          </a:xfrm>
          <a:prstGeom prst="rect">
            <a:avLst/>
          </a:prstGeom>
          <a:ln w="12700"/>
        </p:spPr>
        <p:txBody>
          <a:bodyPr lIns="91439" tIns="45719" rIns="91439" bIns="45719">
            <a:noAutofit/>
          </a:bodyPr>
          <a:lstStyle/>
          <a:p>
            <a:endParaRPr/>
          </a:p>
        </p:txBody>
      </p:sp>
      <p:sp>
        <p:nvSpPr>
          <p:cNvPr id="820" name="Straight Connector 10"/>
          <p:cNvSpPr/>
          <p:nvPr/>
        </p:nvSpPr>
        <p:spPr>
          <a:xfrm>
            <a:off x="2963429" y="9224788"/>
            <a:ext cx="4077353" cy="1"/>
          </a:xfrm>
          <a:prstGeom prst="line">
            <a:avLst/>
          </a:prstGeom>
          <a:ln w="50800">
            <a:solidFill>
              <a:srgbClr val="00A3B3"/>
            </a:solidFill>
            <a:miter/>
          </a:ln>
        </p:spPr>
        <p:txBody>
          <a:bodyPr tIns="91439" bIns="91439"/>
          <a:lstStyle/>
          <a:p>
            <a:endParaRPr/>
          </a:p>
        </p:txBody>
      </p:sp>
      <p:sp>
        <p:nvSpPr>
          <p:cNvPr id="821" name="Straight Connector 13"/>
          <p:cNvSpPr/>
          <p:nvPr/>
        </p:nvSpPr>
        <p:spPr>
          <a:xfrm>
            <a:off x="7696865" y="9224788"/>
            <a:ext cx="4077353" cy="1"/>
          </a:xfrm>
          <a:prstGeom prst="line">
            <a:avLst/>
          </a:prstGeom>
          <a:ln w="50800">
            <a:solidFill>
              <a:srgbClr val="00A3B3"/>
            </a:solidFill>
            <a:miter/>
          </a:ln>
        </p:spPr>
        <p:txBody>
          <a:bodyPr tIns="91439" bIns="91439"/>
          <a:lstStyle/>
          <a:p>
            <a:endParaRPr/>
          </a:p>
        </p:txBody>
      </p:sp>
      <p:sp>
        <p:nvSpPr>
          <p:cNvPr id="822" name="Straight Connector 14"/>
          <p:cNvSpPr/>
          <p:nvPr/>
        </p:nvSpPr>
        <p:spPr>
          <a:xfrm>
            <a:off x="12609786" y="9224788"/>
            <a:ext cx="4077353" cy="1"/>
          </a:xfrm>
          <a:prstGeom prst="line">
            <a:avLst/>
          </a:prstGeom>
          <a:ln w="50800">
            <a:solidFill>
              <a:srgbClr val="00A3B3"/>
            </a:solidFill>
            <a:miter/>
          </a:ln>
        </p:spPr>
        <p:txBody>
          <a:bodyPr tIns="91439" bIns="91439"/>
          <a:lstStyle/>
          <a:p>
            <a:endParaRPr/>
          </a:p>
        </p:txBody>
      </p:sp>
      <p:sp>
        <p:nvSpPr>
          <p:cNvPr id="823" name="Straight Connector 15"/>
          <p:cNvSpPr/>
          <p:nvPr/>
        </p:nvSpPr>
        <p:spPr>
          <a:xfrm>
            <a:off x="17343222" y="9224788"/>
            <a:ext cx="4077352" cy="1"/>
          </a:xfrm>
          <a:prstGeom prst="line">
            <a:avLst/>
          </a:prstGeom>
          <a:ln w="50800">
            <a:solidFill>
              <a:srgbClr val="00A3B3"/>
            </a:solidFill>
            <a:miter/>
          </a:ln>
        </p:spPr>
        <p:txBody>
          <a:bodyPr tIns="91439" bIns="91439"/>
          <a:lstStyle/>
          <a:p>
            <a:endParaRPr/>
          </a:p>
        </p:txBody>
      </p:sp>
      <p:sp>
        <p:nvSpPr>
          <p:cNvPr id="824" name="Body Level One…"/>
          <p:cNvSpPr txBox="1">
            <a:spLocks noGrp="1"/>
          </p:cNvSpPr>
          <p:nvPr>
            <p:ph type="body" sz="quarter" idx="1"/>
          </p:nvPr>
        </p:nvSpPr>
        <p:spPr>
          <a:xfrm>
            <a:off x="2963429" y="9224789"/>
            <a:ext cx="4077353" cy="1339027"/>
          </a:xfrm>
          <a:prstGeom prst="rect">
            <a:avLst/>
          </a:prstGeom>
        </p:spPr>
        <p:txBody>
          <a:bodyPr anchor="ctr"/>
          <a:lstStyle>
            <a:lvl1pPr algn="ctr">
              <a:lnSpc>
                <a:spcPct val="100000"/>
              </a:lnSpc>
              <a:defRPr sz="2800" b="1">
                <a:solidFill>
                  <a:srgbClr val="00A3B3"/>
                </a:solidFill>
                <a:latin typeface="Franklin Gothic Medium"/>
                <a:ea typeface="Franklin Gothic Medium"/>
                <a:cs typeface="Franklin Gothic Medium"/>
                <a:sym typeface="Franklin Gothic Medium"/>
              </a:defRPr>
            </a:lvl1pPr>
            <a:lvl2pPr algn="ctr">
              <a:lnSpc>
                <a:spcPct val="100000"/>
              </a:lnSpc>
              <a:defRPr sz="2800" b="1">
                <a:solidFill>
                  <a:srgbClr val="00A3B3"/>
                </a:solidFill>
                <a:latin typeface="Franklin Gothic Medium"/>
                <a:ea typeface="Franklin Gothic Medium"/>
                <a:cs typeface="Franklin Gothic Medium"/>
                <a:sym typeface="Franklin Gothic Medium"/>
              </a:defRPr>
            </a:lvl2pPr>
            <a:lvl3pPr algn="ctr">
              <a:lnSpc>
                <a:spcPct val="100000"/>
              </a:lnSpc>
              <a:defRPr sz="2800" b="1">
                <a:solidFill>
                  <a:srgbClr val="00A3B3"/>
                </a:solidFill>
                <a:latin typeface="Franklin Gothic Medium"/>
                <a:ea typeface="Franklin Gothic Medium"/>
                <a:cs typeface="Franklin Gothic Medium"/>
                <a:sym typeface="Franklin Gothic Medium"/>
              </a:defRPr>
            </a:lvl3pPr>
            <a:lvl4pPr algn="ctr">
              <a:lnSpc>
                <a:spcPct val="100000"/>
              </a:lnSpc>
              <a:defRPr sz="2800" b="1">
                <a:solidFill>
                  <a:srgbClr val="00A3B3"/>
                </a:solidFill>
                <a:latin typeface="Franklin Gothic Medium"/>
                <a:ea typeface="Franklin Gothic Medium"/>
                <a:cs typeface="Franklin Gothic Medium"/>
                <a:sym typeface="Franklin Gothic Medium"/>
              </a:defRPr>
            </a:lvl4pPr>
            <a:lvl5pPr algn="ctr">
              <a:lnSpc>
                <a:spcPct val="100000"/>
              </a:lnSpc>
              <a:defRPr sz="2800" b="1">
                <a:solidFill>
                  <a:srgbClr val="00A3B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25"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26" name="Straight Connector 29"/>
          <p:cNvSpPr/>
          <p:nvPr/>
        </p:nvSpPr>
        <p:spPr>
          <a:xfrm>
            <a:off x="2963430" y="2973653"/>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 content areas">
    <p:spTree>
      <p:nvGrpSpPr>
        <p:cNvPr id="1" name=""/>
        <p:cNvGrpSpPr/>
        <p:nvPr/>
      </p:nvGrpSpPr>
      <p:grpSpPr>
        <a:xfrm>
          <a:off x="0" y="0"/>
          <a:ext cx="0" cy="0"/>
          <a:chOff x="0" y="0"/>
          <a:chExt cx="0" cy="0"/>
        </a:xfrm>
      </p:grpSpPr>
      <p:sp>
        <p:nvSpPr>
          <p:cNvPr id="83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34" name="Body Level One…"/>
          <p:cNvSpPr txBox="1">
            <a:spLocks noGrp="1"/>
          </p:cNvSpPr>
          <p:nvPr>
            <p:ph type="body" sz="quarter" idx="1"/>
          </p:nvPr>
        </p:nvSpPr>
        <p:spPr>
          <a:xfrm>
            <a:off x="2963428" y="4114801"/>
            <a:ext cx="3338708" cy="5100011"/>
          </a:xfrm>
          <a:prstGeom prst="rect">
            <a:avLst/>
          </a:prstGeom>
        </p:spPr>
        <p:txBody>
          <a:bodyPr anchor="ctr"/>
          <a:lstStyle>
            <a:lvl1pPr algn="ctr">
              <a:lnSpc>
                <a:spcPct val="100000"/>
              </a:lnSpc>
              <a:defRPr sz="3600" b="1">
                <a:solidFill>
                  <a:srgbClr val="595959"/>
                </a:solidFill>
                <a:latin typeface="Franklin Gothic Medium"/>
                <a:ea typeface="Franklin Gothic Medium"/>
                <a:cs typeface="Franklin Gothic Medium"/>
                <a:sym typeface="Franklin Gothic Medium"/>
              </a:defRPr>
            </a:lvl1pPr>
            <a:lvl2pPr algn="ctr">
              <a:lnSpc>
                <a:spcPct val="100000"/>
              </a:lnSpc>
              <a:defRPr sz="3600" b="1">
                <a:solidFill>
                  <a:srgbClr val="595959"/>
                </a:solidFill>
                <a:latin typeface="Franklin Gothic Medium"/>
                <a:ea typeface="Franklin Gothic Medium"/>
                <a:cs typeface="Franklin Gothic Medium"/>
                <a:sym typeface="Franklin Gothic Medium"/>
              </a:defRPr>
            </a:lvl2pPr>
            <a:lvl3pPr algn="ctr">
              <a:lnSpc>
                <a:spcPct val="100000"/>
              </a:lnSpc>
              <a:defRPr sz="3600" b="1">
                <a:solidFill>
                  <a:srgbClr val="595959"/>
                </a:solidFill>
                <a:latin typeface="Franklin Gothic Medium"/>
                <a:ea typeface="Franklin Gothic Medium"/>
                <a:cs typeface="Franklin Gothic Medium"/>
                <a:sym typeface="Franklin Gothic Medium"/>
              </a:defRPr>
            </a:lvl3pPr>
            <a:lvl4pPr algn="ctr">
              <a:lnSpc>
                <a:spcPct val="100000"/>
              </a:lnSpc>
              <a:defRPr sz="3600" b="1">
                <a:solidFill>
                  <a:srgbClr val="595959"/>
                </a:solidFill>
                <a:latin typeface="Franklin Gothic Medium"/>
                <a:ea typeface="Franklin Gothic Medium"/>
                <a:cs typeface="Franklin Gothic Medium"/>
                <a:sym typeface="Franklin Gothic Medium"/>
              </a:defRPr>
            </a:lvl4pPr>
            <a:lvl5pPr algn="ctr">
              <a:lnSpc>
                <a:spcPct val="100000"/>
              </a:lnSpc>
              <a:defRPr sz="36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35" name="Straight Connector 10"/>
          <p:cNvSpPr/>
          <p:nvPr/>
        </p:nvSpPr>
        <p:spPr>
          <a:xfrm>
            <a:off x="2963428" y="9214809"/>
            <a:ext cx="3338706" cy="1"/>
          </a:xfrm>
          <a:prstGeom prst="line">
            <a:avLst/>
          </a:prstGeom>
          <a:ln w="50800">
            <a:solidFill>
              <a:srgbClr val="00A3B3"/>
            </a:solidFill>
            <a:miter/>
          </a:ln>
        </p:spPr>
        <p:txBody>
          <a:bodyPr tIns="91439" bIns="91439"/>
          <a:lstStyle/>
          <a:p>
            <a:endParaRPr/>
          </a:p>
        </p:txBody>
      </p:sp>
      <p:sp>
        <p:nvSpPr>
          <p:cNvPr id="836" name="Straight Connector 22"/>
          <p:cNvSpPr/>
          <p:nvPr/>
        </p:nvSpPr>
        <p:spPr>
          <a:xfrm>
            <a:off x="6746574" y="9214809"/>
            <a:ext cx="3338707" cy="1"/>
          </a:xfrm>
          <a:prstGeom prst="line">
            <a:avLst/>
          </a:prstGeom>
          <a:ln w="50800">
            <a:solidFill>
              <a:srgbClr val="00A3B3"/>
            </a:solidFill>
            <a:miter/>
          </a:ln>
        </p:spPr>
        <p:txBody>
          <a:bodyPr tIns="91439" bIns="91439"/>
          <a:lstStyle/>
          <a:p>
            <a:endParaRPr/>
          </a:p>
        </p:txBody>
      </p:sp>
      <p:sp>
        <p:nvSpPr>
          <p:cNvPr id="837" name="Straight Connector 23"/>
          <p:cNvSpPr/>
          <p:nvPr/>
        </p:nvSpPr>
        <p:spPr>
          <a:xfrm>
            <a:off x="10529717" y="9214809"/>
            <a:ext cx="3338707" cy="1"/>
          </a:xfrm>
          <a:prstGeom prst="line">
            <a:avLst/>
          </a:prstGeom>
          <a:ln w="50800">
            <a:solidFill>
              <a:srgbClr val="00A3B3"/>
            </a:solidFill>
            <a:miter/>
          </a:ln>
        </p:spPr>
        <p:txBody>
          <a:bodyPr tIns="91439" bIns="91439"/>
          <a:lstStyle/>
          <a:p>
            <a:endParaRPr/>
          </a:p>
        </p:txBody>
      </p:sp>
      <p:sp>
        <p:nvSpPr>
          <p:cNvPr id="838" name="Straight Connector 24"/>
          <p:cNvSpPr/>
          <p:nvPr/>
        </p:nvSpPr>
        <p:spPr>
          <a:xfrm>
            <a:off x="14312864" y="9214809"/>
            <a:ext cx="3338707" cy="1"/>
          </a:xfrm>
          <a:prstGeom prst="line">
            <a:avLst/>
          </a:prstGeom>
          <a:ln w="50800">
            <a:solidFill>
              <a:srgbClr val="00A3B3"/>
            </a:solidFill>
            <a:miter/>
          </a:ln>
        </p:spPr>
        <p:txBody>
          <a:bodyPr tIns="91439" bIns="91439"/>
          <a:lstStyle/>
          <a:p>
            <a:endParaRPr/>
          </a:p>
        </p:txBody>
      </p:sp>
      <p:sp>
        <p:nvSpPr>
          <p:cNvPr id="839" name="Straight Connector 25"/>
          <p:cNvSpPr/>
          <p:nvPr/>
        </p:nvSpPr>
        <p:spPr>
          <a:xfrm>
            <a:off x="18096010" y="9214809"/>
            <a:ext cx="3338707" cy="1"/>
          </a:xfrm>
          <a:prstGeom prst="line">
            <a:avLst/>
          </a:prstGeom>
          <a:ln w="50800">
            <a:solidFill>
              <a:srgbClr val="00A3B3"/>
            </a:solidFill>
            <a:miter/>
          </a:ln>
        </p:spPr>
        <p:txBody>
          <a:bodyPr tIns="91439" bIns="91439"/>
          <a:lstStyle/>
          <a:p>
            <a:endParaRPr/>
          </a:p>
        </p:txBody>
      </p:sp>
      <p:sp>
        <p:nvSpPr>
          <p:cNvPr id="840"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41" name="Straight Connector 41"/>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5 Picture frames with titles">
    <p:spTree>
      <p:nvGrpSpPr>
        <p:cNvPr id="1" name=""/>
        <p:cNvGrpSpPr/>
        <p:nvPr/>
      </p:nvGrpSpPr>
      <p:grpSpPr>
        <a:xfrm>
          <a:off x="0" y="0"/>
          <a:ext cx="0" cy="0"/>
          <a:chOff x="0" y="0"/>
          <a:chExt cx="0" cy="0"/>
        </a:xfrm>
      </p:grpSpPr>
      <p:sp>
        <p:nvSpPr>
          <p:cNvPr id="84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49" name="Picture Placeholder 2"/>
          <p:cNvSpPr>
            <a:spLocks noGrp="1"/>
          </p:cNvSpPr>
          <p:nvPr>
            <p:ph type="pic" sz="quarter" idx="13"/>
          </p:nvPr>
        </p:nvSpPr>
        <p:spPr>
          <a:xfrm>
            <a:off x="2963428" y="4114800"/>
            <a:ext cx="3338706" cy="5100007"/>
          </a:xfrm>
          <a:prstGeom prst="rect">
            <a:avLst/>
          </a:prstGeom>
          <a:ln w="12700"/>
        </p:spPr>
        <p:txBody>
          <a:bodyPr lIns="91439" tIns="45719" rIns="91439" bIns="45719">
            <a:noAutofit/>
          </a:bodyPr>
          <a:lstStyle/>
          <a:p>
            <a:endParaRPr/>
          </a:p>
        </p:txBody>
      </p:sp>
      <p:sp>
        <p:nvSpPr>
          <p:cNvPr id="850" name="Picture Placeholder 2"/>
          <p:cNvSpPr>
            <a:spLocks noGrp="1"/>
          </p:cNvSpPr>
          <p:nvPr>
            <p:ph type="pic" sz="quarter" idx="14"/>
          </p:nvPr>
        </p:nvSpPr>
        <p:spPr>
          <a:xfrm>
            <a:off x="6743035" y="4114800"/>
            <a:ext cx="3338707" cy="5100007"/>
          </a:xfrm>
          <a:prstGeom prst="rect">
            <a:avLst/>
          </a:prstGeom>
          <a:ln w="12700"/>
        </p:spPr>
        <p:txBody>
          <a:bodyPr lIns="91439" tIns="45719" rIns="91439" bIns="45719">
            <a:noAutofit/>
          </a:bodyPr>
          <a:lstStyle/>
          <a:p>
            <a:endParaRPr/>
          </a:p>
        </p:txBody>
      </p:sp>
      <p:sp>
        <p:nvSpPr>
          <p:cNvPr id="851" name="Picture Placeholder 2"/>
          <p:cNvSpPr>
            <a:spLocks noGrp="1"/>
          </p:cNvSpPr>
          <p:nvPr>
            <p:ph type="pic" sz="quarter" idx="15"/>
          </p:nvPr>
        </p:nvSpPr>
        <p:spPr>
          <a:xfrm>
            <a:off x="10522643" y="4114800"/>
            <a:ext cx="3338707" cy="5100007"/>
          </a:xfrm>
          <a:prstGeom prst="rect">
            <a:avLst/>
          </a:prstGeom>
          <a:ln w="12700"/>
        </p:spPr>
        <p:txBody>
          <a:bodyPr lIns="91439" tIns="45719" rIns="91439" bIns="45719">
            <a:noAutofit/>
          </a:bodyPr>
          <a:lstStyle/>
          <a:p>
            <a:endParaRPr/>
          </a:p>
        </p:txBody>
      </p:sp>
      <p:sp>
        <p:nvSpPr>
          <p:cNvPr id="852" name="Picture Placeholder 2"/>
          <p:cNvSpPr>
            <a:spLocks noGrp="1"/>
          </p:cNvSpPr>
          <p:nvPr>
            <p:ph type="pic" sz="quarter" idx="16"/>
          </p:nvPr>
        </p:nvSpPr>
        <p:spPr>
          <a:xfrm>
            <a:off x="14302252" y="4114800"/>
            <a:ext cx="3338707" cy="5100007"/>
          </a:xfrm>
          <a:prstGeom prst="rect">
            <a:avLst/>
          </a:prstGeom>
          <a:ln w="12700"/>
        </p:spPr>
        <p:txBody>
          <a:bodyPr lIns="91439" tIns="45719" rIns="91439" bIns="45719">
            <a:noAutofit/>
          </a:bodyPr>
          <a:lstStyle/>
          <a:p>
            <a:endParaRPr/>
          </a:p>
        </p:txBody>
      </p:sp>
      <p:sp>
        <p:nvSpPr>
          <p:cNvPr id="853" name="Picture Placeholder 2"/>
          <p:cNvSpPr>
            <a:spLocks noGrp="1"/>
          </p:cNvSpPr>
          <p:nvPr>
            <p:ph type="pic" sz="quarter" idx="17"/>
          </p:nvPr>
        </p:nvSpPr>
        <p:spPr>
          <a:xfrm>
            <a:off x="18081862" y="4114800"/>
            <a:ext cx="3338707" cy="5100007"/>
          </a:xfrm>
          <a:prstGeom prst="rect">
            <a:avLst/>
          </a:prstGeom>
          <a:ln w="12700"/>
        </p:spPr>
        <p:txBody>
          <a:bodyPr lIns="91439" tIns="45719" rIns="91439" bIns="45719">
            <a:noAutofit/>
          </a:bodyPr>
          <a:lstStyle/>
          <a:p>
            <a:endParaRPr/>
          </a:p>
        </p:txBody>
      </p:sp>
      <p:sp>
        <p:nvSpPr>
          <p:cNvPr id="854" name="Straight Connector 10"/>
          <p:cNvSpPr/>
          <p:nvPr/>
        </p:nvSpPr>
        <p:spPr>
          <a:xfrm>
            <a:off x="2963428" y="9214809"/>
            <a:ext cx="3338706" cy="1"/>
          </a:xfrm>
          <a:prstGeom prst="line">
            <a:avLst/>
          </a:prstGeom>
          <a:ln w="50800">
            <a:solidFill>
              <a:srgbClr val="00A3B3"/>
            </a:solidFill>
            <a:miter/>
          </a:ln>
        </p:spPr>
        <p:txBody>
          <a:bodyPr tIns="91439" bIns="91439"/>
          <a:lstStyle/>
          <a:p>
            <a:endParaRPr/>
          </a:p>
        </p:txBody>
      </p:sp>
      <p:sp>
        <p:nvSpPr>
          <p:cNvPr id="855" name="Straight Connector 22"/>
          <p:cNvSpPr/>
          <p:nvPr/>
        </p:nvSpPr>
        <p:spPr>
          <a:xfrm>
            <a:off x="6746574" y="9214809"/>
            <a:ext cx="3338707" cy="1"/>
          </a:xfrm>
          <a:prstGeom prst="line">
            <a:avLst/>
          </a:prstGeom>
          <a:ln w="50800">
            <a:solidFill>
              <a:srgbClr val="00A3B3"/>
            </a:solidFill>
            <a:miter/>
          </a:ln>
        </p:spPr>
        <p:txBody>
          <a:bodyPr tIns="91439" bIns="91439"/>
          <a:lstStyle/>
          <a:p>
            <a:endParaRPr/>
          </a:p>
        </p:txBody>
      </p:sp>
      <p:sp>
        <p:nvSpPr>
          <p:cNvPr id="856" name="Straight Connector 23"/>
          <p:cNvSpPr/>
          <p:nvPr/>
        </p:nvSpPr>
        <p:spPr>
          <a:xfrm>
            <a:off x="10529717" y="9214809"/>
            <a:ext cx="3338707" cy="1"/>
          </a:xfrm>
          <a:prstGeom prst="line">
            <a:avLst/>
          </a:prstGeom>
          <a:ln w="50800">
            <a:solidFill>
              <a:srgbClr val="00A3B3"/>
            </a:solidFill>
            <a:miter/>
          </a:ln>
        </p:spPr>
        <p:txBody>
          <a:bodyPr tIns="91439" bIns="91439"/>
          <a:lstStyle/>
          <a:p>
            <a:endParaRPr/>
          </a:p>
        </p:txBody>
      </p:sp>
      <p:sp>
        <p:nvSpPr>
          <p:cNvPr id="857" name="Straight Connector 24"/>
          <p:cNvSpPr/>
          <p:nvPr/>
        </p:nvSpPr>
        <p:spPr>
          <a:xfrm>
            <a:off x="14312864" y="9214809"/>
            <a:ext cx="3338707" cy="1"/>
          </a:xfrm>
          <a:prstGeom prst="line">
            <a:avLst/>
          </a:prstGeom>
          <a:ln w="50800">
            <a:solidFill>
              <a:srgbClr val="00A3B3"/>
            </a:solidFill>
            <a:miter/>
          </a:ln>
        </p:spPr>
        <p:txBody>
          <a:bodyPr tIns="91439" bIns="91439"/>
          <a:lstStyle/>
          <a:p>
            <a:endParaRPr/>
          </a:p>
        </p:txBody>
      </p:sp>
      <p:sp>
        <p:nvSpPr>
          <p:cNvPr id="858" name="Straight Connector 25"/>
          <p:cNvSpPr/>
          <p:nvPr/>
        </p:nvSpPr>
        <p:spPr>
          <a:xfrm>
            <a:off x="18096010" y="9214809"/>
            <a:ext cx="3338707" cy="1"/>
          </a:xfrm>
          <a:prstGeom prst="line">
            <a:avLst/>
          </a:prstGeom>
          <a:ln w="50800">
            <a:solidFill>
              <a:srgbClr val="00A3B3"/>
            </a:solidFill>
            <a:miter/>
          </a:ln>
        </p:spPr>
        <p:txBody>
          <a:bodyPr tIns="91439" bIns="91439"/>
          <a:lstStyle/>
          <a:p>
            <a:endParaRPr/>
          </a:p>
        </p:txBody>
      </p:sp>
      <p:sp>
        <p:nvSpPr>
          <p:cNvPr id="859" name="Body Level One…"/>
          <p:cNvSpPr txBox="1">
            <a:spLocks noGrp="1"/>
          </p:cNvSpPr>
          <p:nvPr>
            <p:ph type="body" sz="quarter" idx="1"/>
          </p:nvPr>
        </p:nvSpPr>
        <p:spPr>
          <a:xfrm>
            <a:off x="2963428" y="9214809"/>
            <a:ext cx="3338708" cy="1538535"/>
          </a:xfrm>
          <a:prstGeom prst="rect">
            <a:avLst/>
          </a:prstGeom>
        </p:spPr>
        <p:txBody>
          <a:bodyPr anchor="ctr"/>
          <a:lstStyle>
            <a:lvl1pPr algn="ctr">
              <a:lnSpc>
                <a:spcPct val="100000"/>
              </a:lnSpc>
              <a:defRPr sz="2400" b="1">
                <a:solidFill>
                  <a:srgbClr val="00A3B3"/>
                </a:solidFill>
                <a:latin typeface="Franklin Gothic Medium"/>
                <a:ea typeface="Franklin Gothic Medium"/>
                <a:cs typeface="Franklin Gothic Medium"/>
                <a:sym typeface="Franklin Gothic Medium"/>
              </a:defRPr>
            </a:lvl1pPr>
            <a:lvl2pPr algn="ctr">
              <a:lnSpc>
                <a:spcPct val="100000"/>
              </a:lnSpc>
              <a:defRPr sz="2400" b="1">
                <a:solidFill>
                  <a:srgbClr val="00A3B3"/>
                </a:solidFill>
                <a:latin typeface="Franklin Gothic Medium"/>
                <a:ea typeface="Franklin Gothic Medium"/>
                <a:cs typeface="Franklin Gothic Medium"/>
                <a:sym typeface="Franklin Gothic Medium"/>
              </a:defRPr>
            </a:lvl2pPr>
            <a:lvl3pPr algn="ctr">
              <a:lnSpc>
                <a:spcPct val="100000"/>
              </a:lnSpc>
              <a:defRPr sz="2400" b="1">
                <a:solidFill>
                  <a:srgbClr val="00A3B3"/>
                </a:solidFill>
                <a:latin typeface="Franklin Gothic Medium"/>
                <a:ea typeface="Franklin Gothic Medium"/>
                <a:cs typeface="Franklin Gothic Medium"/>
                <a:sym typeface="Franklin Gothic Medium"/>
              </a:defRPr>
            </a:lvl3pPr>
            <a:lvl4pPr algn="ctr">
              <a:lnSpc>
                <a:spcPct val="100000"/>
              </a:lnSpc>
              <a:defRPr sz="2400" b="1">
                <a:solidFill>
                  <a:srgbClr val="00A3B3"/>
                </a:solidFill>
                <a:latin typeface="Franklin Gothic Medium"/>
                <a:ea typeface="Franklin Gothic Medium"/>
                <a:cs typeface="Franklin Gothic Medium"/>
                <a:sym typeface="Franklin Gothic Medium"/>
              </a:defRPr>
            </a:lvl4pPr>
            <a:lvl5pPr algn="ctr">
              <a:lnSpc>
                <a:spcPct val="100000"/>
              </a:lnSpc>
              <a:defRPr sz="2400" b="1">
                <a:solidFill>
                  <a:srgbClr val="00A3B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60"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61" name="Straight Connector 41"/>
          <p:cNvSpPr/>
          <p:nvPr/>
        </p:nvSpPr>
        <p:spPr>
          <a:xfrm>
            <a:off x="2963430" y="2973653"/>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6 content areas">
    <p:spTree>
      <p:nvGrpSpPr>
        <p:cNvPr id="1" name=""/>
        <p:cNvGrpSpPr/>
        <p:nvPr/>
      </p:nvGrpSpPr>
      <p:grpSpPr>
        <a:xfrm>
          <a:off x="0" y="0"/>
          <a:ext cx="0" cy="0"/>
          <a:chOff x="0" y="0"/>
          <a:chExt cx="0" cy="0"/>
        </a:xfrm>
      </p:grpSpPr>
      <p:sp>
        <p:nvSpPr>
          <p:cNvPr id="86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69"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70" name="Straight Connector 30"/>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871" name="Body Level One…"/>
          <p:cNvSpPr txBox="1">
            <a:spLocks noGrp="1"/>
          </p:cNvSpPr>
          <p:nvPr>
            <p:ph type="body" sz="quarter" idx="1"/>
          </p:nvPr>
        </p:nvSpPr>
        <p:spPr>
          <a:xfrm>
            <a:off x="2965755" y="4113953"/>
            <a:ext cx="5631843" cy="3374592"/>
          </a:xfrm>
          <a:prstGeom prst="rect">
            <a:avLst/>
          </a:prstGeom>
        </p:spPr>
        <p:txBody>
          <a:bodyPr lIns="182879" tIns="182879" rIns="182879" bIns="182879" anchor="b"/>
          <a:lstStyle>
            <a:lvl1pPr algn="ctr">
              <a:lnSpc>
                <a:spcPct val="100000"/>
              </a:lnSpc>
              <a:defRPr sz="3600" b="1">
                <a:solidFill>
                  <a:srgbClr val="595959"/>
                </a:solidFill>
                <a:latin typeface="Franklin Gothic Medium"/>
                <a:ea typeface="Franklin Gothic Medium"/>
                <a:cs typeface="Franklin Gothic Medium"/>
                <a:sym typeface="Franklin Gothic Medium"/>
              </a:defRPr>
            </a:lvl1pPr>
            <a:lvl2pPr algn="ctr">
              <a:lnSpc>
                <a:spcPct val="100000"/>
              </a:lnSpc>
              <a:defRPr sz="3600" b="1">
                <a:solidFill>
                  <a:srgbClr val="595959"/>
                </a:solidFill>
                <a:latin typeface="Franklin Gothic Medium"/>
                <a:ea typeface="Franklin Gothic Medium"/>
                <a:cs typeface="Franklin Gothic Medium"/>
                <a:sym typeface="Franklin Gothic Medium"/>
              </a:defRPr>
            </a:lvl2pPr>
            <a:lvl3pPr algn="ctr">
              <a:lnSpc>
                <a:spcPct val="100000"/>
              </a:lnSpc>
              <a:defRPr sz="3600" b="1">
                <a:solidFill>
                  <a:srgbClr val="595959"/>
                </a:solidFill>
                <a:latin typeface="Franklin Gothic Medium"/>
                <a:ea typeface="Franklin Gothic Medium"/>
                <a:cs typeface="Franklin Gothic Medium"/>
                <a:sym typeface="Franklin Gothic Medium"/>
              </a:defRPr>
            </a:lvl3pPr>
            <a:lvl4pPr algn="ctr">
              <a:lnSpc>
                <a:spcPct val="100000"/>
              </a:lnSpc>
              <a:defRPr sz="3600" b="1">
                <a:solidFill>
                  <a:srgbClr val="595959"/>
                </a:solidFill>
                <a:latin typeface="Franklin Gothic Medium"/>
                <a:ea typeface="Franklin Gothic Medium"/>
                <a:cs typeface="Franklin Gothic Medium"/>
                <a:sym typeface="Franklin Gothic Medium"/>
              </a:defRPr>
            </a:lvl4pPr>
            <a:lvl5pPr algn="ctr">
              <a:lnSpc>
                <a:spcPct val="100000"/>
              </a:lnSpc>
              <a:defRPr sz="36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72" name="Straight Connector 45"/>
          <p:cNvSpPr/>
          <p:nvPr/>
        </p:nvSpPr>
        <p:spPr>
          <a:xfrm>
            <a:off x="2965937" y="7488542"/>
            <a:ext cx="5634028" cy="1"/>
          </a:xfrm>
          <a:prstGeom prst="line">
            <a:avLst/>
          </a:prstGeom>
          <a:ln w="50800">
            <a:solidFill>
              <a:srgbClr val="00A3B3"/>
            </a:solidFill>
            <a:miter/>
          </a:ln>
        </p:spPr>
        <p:txBody>
          <a:bodyPr tIns="91439" bIns="91439"/>
          <a:lstStyle/>
          <a:p>
            <a:endParaRPr/>
          </a:p>
        </p:txBody>
      </p:sp>
      <p:sp>
        <p:nvSpPr>
          <p:cNvPr id="873" name="Straight Connector 46"/>
          <p:cNvSpPr/>
          <p:nvPr/>
        </p:nvSpPr>
        <p:spPr>
          <a:xfrm>
            <a:off x="9373982" y="7488542"/>
            <a:ext cx="5634027" cy="1"/>
          </a:xfrm>
          <a:prstGeom prst="line">
            <a:avLst/>
          </a:prstGeom>
          <a:ln w="50800">
            <a:solidFill>
              <a:srgbClr val="00A3B3"/>
            </a:solidFill>
            <a:miter/>
          </a:ln>
        </p:spPr>
        <p:txBody>
          <a:bodyPr tIns="91439" bIns="91439"/>
          <a:lstStyle/>
          <a:p>
            <a:endParaRPr/>
          </a:p>
        </p:txBody>
      </p:sp>
      <p:sp>
        <p:nvSpPr>
          <p:cNvPr id="874" name="Straight Connector 47"/>
          <p:cNvSpPr/>
          <p:nvPr/>
        </p:nvSpPr>
        <p:spPr>
          <a:xfrm>
            <a:off x="15786585" y="7488542"/>
            <a:ext cx="5634027" cy="1"/>
          </a:xfrm>
          <a:prstGeom prst="line">
            <a:avLst/>
          </a:prstGeom>
          <a:ln w="50800">
            <a:solidFill>
              <a:srgbClr val="00A3B3"/>
            </a:solidFill>
            <a:miter/>
          </a:ln>
        </p:spPr>
        <p:txBody>
          <a:bodyPr tIns="91439" bIns="91439"/>
          <a:lstStyle/>
          <a:p>
            <a:endParaRPr/>
          </a:p>
        </p:txBody>
      </p:sp>
      <p:sp>
        <p:nvSpPr>
          <p:cNvPr id="875" name="Straight Connector 64"/>
          <p:cNvSpPr/>
          <p:nvPr/>
        </p:nvSpPr>
        <p:spPr>
          <a:xfrm>
            <a:off x="2963611" y="11409318"/>
            <a:ext cx="5634028" cy="1"/>
          </a:xfrm>
          <a:prstGeom prst="line">
            <a:avLst/>
          </a:prstGeom>
          <a:ln w="50800">
            <a:solidFill>
              <a:srgbClr val="00A3B3"/>
            </a:solidFill>
            <a:miter/>
          </a:ln>
        </p:spPr>
        <p:txBody>
          <a:bodyPr tIns="91439" bIns="91439"/>
          <a:lstStyle/>
          <a:p>
            <a:endParaRPr/>
          </a:p>
        </p:txBody>
      </p:sp>
      <p:sp>
        <p:nvSpPr>
          <p:cNvPr id="876" name="Straight Connector 65"/>
          <p:cNvSpPr/>
          <p:nvPr/>
        </p:nvSpPr>
        <p:spPr>
          <a:xfrm>
            <a:off x="9371655" y="11409318"/>
            <a:ext cx="5634028" cy="1"/>
          </a:xfrm>
          <a:prstGeom prst="line">
            <a:avLst/>
          </a:prstGeom>
          <a:ln w="50800">
            <a:solidFill>
              <a:srgbClr val="00A3B3"/>
            </a:solidFill>
            <a:miter/>
          </a:ln>
        </p:spPr>
        <p:txBody>
          <a:bodyPr tIns="91439" bIns="91439"/>
          <a:lstStyle/>
          <a:p>
            <a:endParaRPr/>
          </a:p>
        </p:txBody>
      </p:sp>
      <p:sp>
        <p:nvSpPr>
          <p:cNvPr id="877" name="Straight Connector 66"/>
          <p:cNvSpPr/>
          <p:nvPr/>
        </p:nvSpPr>
        <p:spPr>
          <a:xfrm>
            <a:off x="15784259" y="11409318"/>
            <a:ext cx="5634028" cy="1"/>
          </a:xfrm>
          <a:prstGeom prst="line">
            <a:avLst/>
          </a:prstGeom>
          <a:ln w="50800">
            <a:solidFill>
              <a:srgbClr val="00A3B3"/>
            </a:solidFill>
            <a:miter/>
          </a:ln>
        </p:spPr>
        <p:txBody>
          <a:bodyPr tIns="91439" bIns="91439"/>
          <a:lstStyle/>
          <a:p>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6 Picture frames">
    <p:spTree>
      <p:nvGrpSpPr>
        <p:cNvPr id="1" name=""/>
        <p:cNvGrpSpPr/>
        <p:nvPr/>
      </p:nvGrpSpPr>
      <p:grpSpPr>
        <a:xfrm>
          <a:off x="0" y="0"/>
          <a:ext cx="0" cy="0"/>
          <a:chOff x="0" y="0"/>
          <a:chExt cx="0" cy="0"/>
        </a:xfrm>
      </p:grpSpPr>
      <p:sp>
        <p:nvSpPr>
          <p:cNvPr id="88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885" name="Picture Placeholder 2"/>
          <p:cNvSpPr>
            <a:spLocks noGrp="1"/>
          </p:cNvSpPr>
          <p:nvPr>
            <p:ph type="pic" sz="quarter" idx="13"/>
          </p:nvPr>
        </p:nvSpPr>
        <p:spPr>
          <a:xfrm>
            <a:off x="2962940" y="8009862"/>
            <a:ext cx="5633537" cy="3375027"/>
          </a:xfrm>
          <a:prstGeom prst="rect">
            <a:avLst/>
          </a:prstGeom>
          <a:ln w="12700"/>
        </p:spPr>
        <p:txBody>
          <a:bodyPr lIns="91439" tIns="45719" rIns="91439" bIns="45719">
            <a:noAutofit/>
          </a:bodyPr>
          <a:lstStyle/>
          <a:p>
            <a:endParaRPr/>
          </a:p>
        </p:txBody>
      </p:sp>
      <p:sp>
        <p:nvSpPr>
          <p:cNvPr id="886" name="Picture Placeholder 2"/>
          <p:cNvSpPr>
            <a:spLocks noGrp="1"/>
          </p:cNvSpPr>
          <p:nvPr>
            <p:ph type="pic" sz="quarter" idx="14"/>
          </p:nvPr>
        </p:nvSpPr>
        <p:spPr>
          <a:xfrm>
            <a:off x="9374741" y="8009862"/>
            <a:ext cx="5633537" cy="3375027"/>
          </a:xfrm>
          <a:prstGeom prst="rect">
            <a:avLst/>
          </a:prstGeom>
          <a:ln w="12700"/>
        </p:spPr>
        <p:txBody>
          <a:bodyPr lIns="91439" tIns="45719" rIns="91439" bIns="45719">
            <a:noAutofit/>
          </a:bodyPr>
          <a:lstStyle/>
          <a:p>
            <a:endParaRPr/>
          </a:p>
        </p:txBody>
      </p:sp>
      <p:sp>
        <p:nvSpPr>
          <p:cNvPr id="887" name="Picture Placeholder 2"/>
          <p:cNvSpPr>
            <a:spLocks noGrp="1"/>
          </p:cNvSpPr>
          <p:nvPr>
            <p:ph type="pic" sz="quarter" idx="15"/>
          </p:nvPr>
        </p:nvSpPr>
        <p:spPr>
          <a:xfrm>
            <a:off x="15784258" y="8009862"/>
            <a:ext cx="5633537" cy="3375027"/>
          </a:xfrm>
          <a:prstGeom prst="rect">
            <a:avLst/>
          </a:prstGeom>
          <a:ln w="12700"/>
        </p:spPr>
        <p:txBody>
          <a:bodyPr lIns="91439" tIns="45719" rIns="91439" bIns="45719">
            <a:noAutofit/>
          </a:bodyPr>
          <a:lstStyle/>
          <a:p>
            <a:endParaRPr/>
          </a:p>
        </p:txBody>
      </p:sp>
      <p:sp>
        <p:nvSpPr>
          <p:cNvPr id="888" name="Picture Placeholder 2"/>
          <p:cNvSpPr>
            <a:spLocks noGrp="1"/>
          </p:cNvSpPr>
          <p:nvPr>
            <p:ph type="pic" sz="quarter" idx="16"/>
          </p:nvPr>
        </p:nvSpPr>
        <p:spPr>
          <a:xfrm>
            <a:off x="2963429" y="4108487"/>
            <a:ext cx="5633537" cy="3375028"/>
          </a:xfrm>
          <a:prstGeom prst="rect">
            <a:avLst/>
          </a:prstGeom>
          <a:ln w="12700"/>
        </p:spPr>
        <p:txBody>
          <a:bodyPr lIns="91439" tIns="45719" rIns="91439" bIns="45719">
            <a:noAutofit/>
          </a:bodyPr>
          <a:lstStyle/>
          <a:p>
            <a:endParaRPr/>
          </a:p>
        </p:txBody>
      </p:sp>
      <p:sp>
        <p:nvSpPr>
          <p:cNvPr id="889" name="Picture Placeholder 2"/>
          <p:cNvSpPr>
            <a:spLocks noGrp="1"/>
          </p:cNvSpPr>
          <p:nvPr>
            <p:ph type="pic" sz="quarter" idx="17"/>
          </p:nvPr>
        </p:nvSpPr>
        <p:spPr>
          <a:xfrm>
            <a:off x="9375233" y="4108487"/>
            <a:ext cx="5633537" cy="3375028"/>
          </a:xfrm>
          <a:prstGeom prst="rect">
            <a:avLst/>
          </a:prstGeom>
          <a:ln w="12700"/>
        </p:spPr>
        <p:txBody>
          <a:bodyPr lIns="91439" tIns="45719" rIns="91439" bIns="45719">
            <a:noAutofit/>
          </a:bodyPr>
          <a:lstStyle/>
          <a:p>
            <a:endParaRPr/>
          </a:p>
        </p:txBody>
      </p:sp>
      <p:sp>
        <p:nvSpPr>
          <p:cNvPr id="890" name="Picture Placeholder 2"/>
          <p:cNvSpPr>
            <a:spLocks noGrp="1"/>
          </p:cNvSpPr>
          <p:nvPr>
            <p:ph type="pic" sz="quarter" idx="18"/>
          </p:nvPr>
        </p:nvSpPr>
        <p:spPr>
          <a:xfrm>
            <a:off x="15784748" y="4108487"/>
            <a:ext cx="5633537" cy="3375028"/>
          </a:xfrm>
          <a:prstGeom prst="rect">
            <a:avLst/>
          </a:prstGeom>
          <a:ln w="12700"/>
        </p:spPr>
        <p:txBody>
          <a:bodyPr lIns="91439" tIns="45719" rIns="91439" bIns="45719">
            <a:noAutofit/>
          </a:bodyPr>
          <a:lstStyle/>
          <a:p>
            <a:endParaRPr/>
          </a:p>
        </p:txBody>
      </p:sp>
      <p:sp>
        <p:nvSpPr>
          <p:cNvPr id="891"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892" name="Straight Connector 30"/>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893" name="Straight Connector 45"/>
          <p:cNvSpPr/>
          <p:nvPr/>
        </p:nvSpPr>
        <p:spPr>
          <a:xfrm>
            <a:off x="2965937" y="7488542"/>
            <a:ext cx="5634028" cy="1"/>
          </a:xfrm>
          <a:prstGeom prst="line">
            <a:avLst/>
          </a:prstGeom>
          <a:ln w="50800">
            <a:solidFill>
              <a:srgbClr val="00A3B3"/>
            </a:solidFill>
            <a:miter/>
          </a:ln>
        </p:spPr>
        <p:txBody>
          <a:bodyPr tIns="91439" bIns="91439"/>
          <a:lstStyle/>
          <a:p>
            <a:endParaRPr/>
          </a:p>
        </p:txBody>
      </p:sp>
      <p:sp>
        <p:nvSpPr>
          <p:cNvPr id="894" name="Straight Connector 46"/>
          <p:cNvSpPr/>
          <p:nvPr/>
        </p:nvSpPr>
        <p:spPr>
          <a:xfrm>
            <a:off x="9373982" y="7488542"/>
            <a:ext cx="5634027" cy="1"/>
          </a:xfrm>
          <a:prstGeom prst="line">
            <a:avLst/>
          </a:prstGeom>
          <a:ln w="50800">
            <a:solidFill>
              <a:srgbClr val="00A3B3"/>
            </a:solidFill>
            <a:miter/>
          </a:ln>
        </p:spPr>
        <p:txBody>
          <a:bodyPr tIns="91439" bIns="91439"/>
          <a:lstStyle/>
          <a:p>
            <a:endParaRPr/>
          </a:p>
        </p:txBody>
      </p:sp>
      <p:sp>
        <p:nvSpPr>
          <p:cNvPr id="895" name="Straight Connector 47"/>
          <p:cNvSpPr/>
          <p:nvPr/>
        </p:nvSpPr>
        <p:spPr>
          <a:xfrm>
            <a:off x="15786585" y="7488542"/>
            <a:ext cx="5634027" cy="1"/>
          </a:xfrm>
          <a:prstGeom prst="line">
            <a:avLst/>
          </a:prstGeom>
          <a:ln w="50800">
            <a:solidFill>
              <a:srgbClr val="00A3B3"/>
            </a:solidFill>
            <a:miter/>
          </a:ln>
        </p:spPr>
        <p:txBody>
          <a:bodyPr tIns="91439" bIns="91439"/>
          <a:lstStyle/>
          <a:p>
            <a:endParaRPr/>
          </a:p>
        </p:txBody>
      </p:sp>
      <p:sp>
        <p:nvSpPr>
          <p:cNvPr id="896" name="Straight Connector 64"/>
          <p:cNvSpPr/>
          <p:nvPr/>
        </p:nvSpPr>
        <p:spPr>
          <a:xfrm>
            <a:off x="2963611" y="11409318"/>
            <a:ext cx="5634028" cy="1"/>
          </a:xfrm>
          <a:prstGeom prst="line">
            <a:avLst/>
          </a:prstGeom>
          <a:ln w="50800">
            <a:solidFill>
              <a:srgbClr val="00A3B3"/>
            </a:solidFill>
            <a:miter/>
          </a:ln>
        </p:spPr>
        <p:txBody>
          <a:bodyPr tIns="91439" bIns="91439"/>
          <a:lstStyle/>
          <a:p>
            <a:endParaRPr/>
          </a:p>
        </p:txBody>
      </p:sp>
      <p:sp>
        <p:nvSpPr>
          <p:cNvPr id="897" name="Straight Connector 65"/>
          <p:cNvSpPr/>
          <p:nvPr/>
        </p:nvSpPr>
        <p:spPr>
          <a:xfrm>
            <a:off x="9371655" y="11409318"/>
            <a:ext cx="5634028" cy="1"/>
          </a:xfrm>
          <a:prstGeom prst="line">
            <a:avLst/>
          </a:prstGeom>
          <a:ln w="50800">
            <a:solidFill>
              <a:srgbClr val="00A3B3"/>
            </a:solidFill>
            <a:miter/>
          </a:ln>
        </p:spPr>
        <p:txBody>
          <a:bodyPr tIns="91439" bIns="91439"/>
          <a:lstStyle/>
          <a:p>
            <a:endParaRPr/>
          </a:p>
        </p:txBody>
      </p:sp>
      <p:sp>
        <p:nvSpPr>
          <p:cNvPr id="898" name="Straight Connector 66"/>
          <p:cNvSpPr/>
          <p:nvPr/>
        </p:nvSpPr>
        <p:spPr>
          <a:xfrm>
            <a:off x="15784259" y="11409318"/>
            <a:ext cx="5634028" cy="1"/>
          </a:xfrm>
          <a:prstGeom prst="line">
            <a:avLst/>
          </a:prstGeom>
          <a:ln w="50800">
            <a:solidFill>
              <a:srgbClr val="00A3B3"/>
            </a:solidFill>
            <a:miter/>
          </a:ln>
        </p:spPr>
        <p:txBody>
          <a:bodyPr tIns="91439" bIns="91439"/>
          <a:lstStyle/>
          <a:p>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Circle Image Holder">
    <p:spTree>
      <p:nvGrpSpPr>
        <p:cNvPr id="1" name=""/>
        <p:cNvGrpSpPr/>
        <p:nvPr/>
      </p:nvGrpSpPr>
      <p:grpSpPr>
        <a:xfrm>
          <a:off x="0" y="0"/>
          <a:ext cx="0" cy="0"/>
          <a:chOff x="0" y="0"/>
          <a:chExt cx="0" cy="0"/>
        </a:xfrm>
      </p:grpSpPr>
      <p:sp>
        <p:nvSpPr>
          <p:cNvPr id="90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06"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07" name="Straight Connector 7"/>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908" name="Picture Placeholder 10"/>
          <p:cNvSpPr>
            <a:spLocks noGrp="1"/>
          </p:cNvSpPr>
          <p:nvPr>
            <p:ph type="pic" sz="quarter" idx="13"/>
          </p:nvPr>
        </p:nvSpPr>
        <p:spPr>
          <a:xfrm>
            <a:off x="8183615" y="4135406"/>
            <a:ext cx="8039966" cy="8037873"/>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9" name="Title Text"/>
          <p:cNvSpPr txBox="1">
            <a:spLocks noGrp="1"/>
          </p:cNvSpPr>
          <p:nvPr>
            <p:ph type="title"/>
          </p:nvPr>
        </p:nvSpPr>
        <p:spPr>
          <a:xfrm>
            <a:off x="2963429" y="730250"/>
            <a:ext cx="18457143" cy="2243407"/>
          </a:xfrm>
          <a:prstGeom prst="rect">
            <a:avLst/>
          </a:prstGeom>
        </p:spPr>
        <p:txBody>
          <a:bodyPr/>
          <a:lstStyle/>
          <a:p>
            <a:r>
              <a:t>Title Text</a:t>
            </a:r>
          </a:p>
        </p:txBody>
      </p:sp>
      <p:sp>
        <p:nvSpPr>
          <p:cNvPr id="80" name="Straight Connector 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2 Circle Image Holders">
    <p:spTree>
      <p:nvGrpSpPr>
        <p:cNvPr id="1" name=""/>
        <p:cNvGrpSpPr/>
        <p:nvPr/>
      </p:nvGrpSpPr>
      <p:grpSpPr>
        <a:xfrm>
          <a:off x="0" y="0"/>
          <a:ext cx="0" cy="0"/>
          <a:chOff x="0" y="0"/>
          <a:chExt cx="0" cy="0"/>
        </a:xfrm>
      </p:grpSpPr>
      <p:sp>
        <p:nvSpPr>
          <p:cNvPr id="91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16"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17" name="Straight Connector 7"/>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918" name="Picture Placeholder 10"/>
          <p:cNvSpPr>
            <a:spLocks noGrp="1"/>
          </p:cNvSpPr>
          <p:nvPr>
            <p:ph type="pic" sz="quarter" idx="13"/>
          </p:nvPr>
        </p:nvSpPr>
        <p:spPr>
          <a:xfrm>
            <a:off x="5002624" y="4375249"/>
            <a:ext cx="6359369" cy="6357713"/>
          </a:xfrm>
          <a:prstGeom prst="rect">
            <a:avLst/>
          </a:prstGeom>
          <a:ln w="12700"/>
        </p:spPr>
        <p:txBody>
          <a:bodyPr lIns="91439" tIns="45719" rIns="91439" bIns="45719">
            <a:noAutofit/>
          </a:bodyPr>
          <a:lstStyle/>
          <a:p>
            <a:endParaRPr/>
          </a:p>
        </p:txBody>
      </p:sp>
      <p:sp>
        <p:nvSpPr>
          <p:cNvPr id="919" name="Picture Placeholder 10"/>
          <p:cNvSpPr>
            <a:spLocks noGrp="1"/>
          </p:cNvSpPr>
          <p:nvPr>
            <p:ph type="pic" sz="quarter" idx="14"/>
          </p:nvPr>
        </p:nvSpPr>
        <p:spPr>
          <a:xfrm>
            <a:off x="13007792" y="4375248"/>
            <a:ext cx="6359369" cy="6357712"/>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3 Circle Image Holders">
    <p:spTree>
      <p:nvGrpSpPr>
        <p:cNvPr id="1" name=""/>
        <p:cNvGrpSpPr/>
        <p:nvPr/>
      </p:nvGrpSpPr>
      <p:grpSpPr>
        <a:xfrm>
          <a:off x="0" y="0"/>
          <a:ext cx="0" cy="0"/>
          <a:chOff x="0" y="0"/>
          <a:chExt cx="0" cy="0"/>
        </a:xfrm>
      </p:grpSpPr>
      <p:sp>
        <p:nvSpPr>
          <p:cNvPr id="92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27"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28" name="Straight Connector 7"/>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929" name="Picture Placeholder 10"/>
          <p:cNvSpPr>
            <a:spLocks noGrp="1"/>
          </p:cNvSpPr>
          <p:nvPr>
            <p:ph type="pic" sz="quarter" idx="13"/>
          </p:nvPr>
        </p:nvSpPr>
        <p:spPr>
          <a:xfrm>
            <a:off x="2963429" y="4764994"/>
            <a:ext cx="5141145" cy="5139805"/>
          </a:xfrm>
          <a:prstGeom prst="rect">
            <a:avLst/>
          </a:prstGeom>
          <a:ln w="12700"/>
        </p:spPr>
        <p:txBody>
          <a:bodyPr lIns="91439" tIns="45719" rIns="91439" bIns="45719">
            <a:noAutofit/>
          </a:bodyPr>
          <a:lstStyle/>
          <a:p>
            <a:endParaRPr/>
          </a:p>
        </p:txBody>
      </p:sp>
      <p:sp>
        <p:nvSpPr>
          <p:cNvPr id="930" name="Picture Placeholder 10"/>
          <p:cNvSpPr>
            <a:spLocks noGrp="1"/>
          </p:cNvSpPr>
          <p:nvPr>
            <p:ph type="pic" sz="quarter" idx="14"/>
          </p:nvPr>
        </p:nvSpPr>
        <p:spPr>
          <a:xfrm>
            <a:off x="9619133" y="4764992"/>
            <a:ext cx="5141145" cy="5139805"/>
          </a:xfrm>
          <a:prstGeom prst="rect">
            <a:avLst/>
          </a:prstGeom>
          <a:ln w="12700"/>
        </p:spPr>
        <p:txBody>
          <a:bodyPr lIns="91439" tIns="45719" rIns="91439" bIns="45719">
            <a:noAutofit/>
          </a:bodyPr>
          <a:lstStyle/>
          <a:p>
            <a:endParaRPr/>
          </a:p>
        </p:txBody>
      </p:sp>
      <p:sp>
        <p:nvSpPr>
          <p:cNvPr id="931" name="Picture Placeholder 10"/>
          <p:cNvSpPr>
            <a:spLocks noGrp="1"/>
          </p:cNvSpPr>
          <p:nvPr>
            <p:ph type="pic" sz="quarter" idx="15"/>
          </p:nvPr>
        </p:nvSpPr>
        <p:spPr>
          <a:xfrm>
            <a:off x="16274836" y="4764992"/>
            <a:ext cx="5141145" cy="5139805"/>
          </a:xfrm>
          <a:prstGeom prst="rect">
            <a:avLst/>
          </a:prstGeom>
          <a:ln w="12700"/>
        </p:spPr>
        <p:txBody>
          <a:bodyPr lIns="91439" tIns="45719" rIns="91439" bIns="45719">
            <a:noAutofit/>
          </a:bodyPr>
          <a:lstStyle/>
          <a:p>
            <a:endParaRPr/>
          </a:p>
        </p:txBody>
      </p:sp>
      <p:sp>
        <p:nvSpPr>
          <p:cNvPr id="932" name="Body Level One…"/>
          <p:cNvSpPr txBox="1">
            <a:spLocks noGrp="1"/>
          </p:cNvSpPr>
          <p:nvPr>
            <p:ph type="body" sz="quarter" idx="1"/>
          </p:nvPr>
        </p:nvSpPr>
        <p:spPr>
          <a:xfrm>
            <a:off x="2963429" y="10433052"/>
            <a:ext cx="5141145" cy="958851"/>
          </a:xfrm>
          <a:prstGeom prst="rect">
            <a:avLst/>
          </a:prstGeom>
        </p:spPr>
        <p:txBody>
          <a:bodyPr/>
          <a:lstStyle>
            <a:lvl1pPr algn="ctr">
              <a:defRPr sz="3200" b="1">
                <a:solidFill>
                  <a:srgbClr val="00A3B3"/>
                </a:solidFill>
                <a:latin typeface="Franklin Gothic Medium"/>
                <a:ea typeface="Franklin Gothic Medium"/>
                <a:cs typeface="Franklin Gothic Medium"/>
                <a:sym typeface="Franklin Gothic Medium"/>
              </a:defRPr>
            </a:lvl1pPr>
            <a:lvl2pPr algn="ctr">
              <a:defRPr sz="3200" b="1">
                <a:solidFill>
                  <a:srgbClr val="00A3B3"/>
                </a:solidFill>
                <a:latin typeface="Franklin Gothic Medium"/>
                <a:ea typeface="Franklin Gothic Medium"/>
                <a:cs typeface="Franklin Gothic Medium"/>
                <a:sym typeface="Franklin Gothic Medium"/>
              </a:defRPr>
            </a:lvl2pPr>
            <a:lvl3pPr algn="ctr">
              <a:defRPr sz="3200" b="1">
                <a:solidFill>
                  <a:srgbClr val="00A3B3"/>
                </a:solidFill>
                <a:latin typeface="Franklin Gothic Medium"/>
                <a:ea typeface="Franklin Gothic Medium"/>
                <a:cs typeface="Franklin Gothic Medium"/>
                <a:sym typeface="Franklin Gothic Medium"/>
              </a:defRPr>
            </a:lvl3pPr>
            <a:lvl4pPr algn="ctr">
              <a:defRPr sz="3200" b="1">
                <a:solidFill>
                  <a:srgbClr val="00A3B3"/>
                </a:solidFill>
                <a:latin typeface="Franklin Gothic Medium"/>
                <a:ea typeface="Franklin Gothic Medium"/>
                <a:cs typeface="Franklin Gothic Medium"/>
                <a:sym typeface="Franklin Gothic Medium"/>
              </a:defRPr>
            </a:lvl4pPr>
            <a:lvl5pPr algn="ctr">
              <a:defRPr sz="3200" b="1">
                <a:solidFill>
                  <a:srgbClr val="00A3B3"/>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933" name="Text Placeholder 2"/>
          <p:cNvSpPr>
            <a:spLocks noGrp="1"/>
          </p:cNvSpPr>
          <p:nvPr>
            <p:ph type="body" sz="quarter" idx="16"/>
          </p:nvPr>
        </p:nvSpPr>
        <p:spPr>
          <a:xfrm>
            <a:off x="9619132" y="10433052"/>
            <a:ext cx="5141145" cy="958851"/>
          </a:xfrm>
          <a:prstGeom prst="rect">
            <a:avLst/>
          </a:prstGeom>
        </p:spPr>
        <p:txBody>
          <a:bodyPr/>
          <a:lstStyle/>
          <a:p>
            <a:pPr algn="ctr">
              <a:defRPr sz="3200" b="1">
                <a:solidFill>
                  <a:srgbClr val="00A3B3"/>
                </a:solidFill>
                <a:latin typeface="Franklin Gothic Medium"/>
                <a:ea typeface="Franklin Gothic Medium"/>
                <a:cs typeface="Franklin Gothic Medium"/>
                <a:sym typeface="Franklin Gothic Medium"/>
              </a:defRPr>
            </a:pPr>
            <a:endParaRPr/>
          </a:p>
        </p:txBody>
      </p:sp>
      <p:sp>
        <p:nvSpPr>
          <p:cNvPr id="934" name="Text Placeholder 2"/>
          <p:cNvSpPr>
            <a:spLocks noGrp="1"/>
          </p:cNvSpPr>
          <p:nvPr>
            <p:ph type="body" sz="quarter" idx="17"/>
          </p:nvPr>
        </p:nvSpPr>
        <p:spPr>
          <a:xfrm>
            <a:off x="16274836" y="10433052"/>
            <a:ext cx="5141145" cy="958851"/>
          </a:xfrm>
          <a:prstGeom prst="rect">
            <a:avLst/>
          </a:prstGeom>
        </p:spPr>
        <p:txBody>
          <a:bodyPr/>
          <a:lstStyle/>
          <a:p>
            <a:pPr algn="ctr">
              <a:defRPr sz="3200" b="1">
                <a:solidFill>
                  <a:srgbClr val="00A3B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 circle image holders + copy">
    <p:spTree>
      <p:nvGrpSpPr>
        <p:cNvPr id="1" name=""/>
        <p:cNvGrpSpPr/>
        <p:nvPr/>
      </p:nvGrpSpPr>
      <p:grpSpPr>
        <a:xfrm>
          <a:off x="0" y="0"/>
          <a:ext cx="0" cy="0"/>
          <a:chOff x="0" y="0"/>
          <a:chExt cx="0" cy="0"/>
        </a:xfrm>
      </p:grpSpPr>
      <p:sp>
        <p:nvSpPr>
          <p:cNvPr id="94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42" name="Picture Placeholder 10"/>
          <p:cNvSpPr>
            <a:spLocks noGrp="1"/>
          </p:cNvSpPr>
          <p:nvPr>
            <p:ph type="pic" sz="quarter" idx="13"/>
          </p:nvPr>
        </p:nvSpPr>
        <p:spPr>
          <a:xfrm>
            <a:off x="8071722" y="3895564"/>
            <a:ext cx="3840365" cy="3839365"/>
          </a:xfrm>
          <a:prstGeom prst="rect">
            <a:avLst/>
          </a:prstGeom>
          <a:ln w="12700"/>
        </p:spPr>
        <p:txBody>
          <a:bodyPr lIns="91439" tIns="45719" rIns="91439" bIns="45719">
            <a:noAutofit/>
          </a:bodyPr>
          <a:lstStyle/>
          <a:p>
            <a:endParaRPr/>
          </a:p>
        </p:txBody>
      </p:sp>
      <p:sp>
        <p:nvSpPr>
          <p:cNvPr id="943" name="Picture Placeholder 10"/>
          <p:cNvSpPr>
            <a:spLocks noGrp="1"/>
          </p:cNvSpPr>
          <p:nvPr>
            <p:ph type="pic" sz="quarter" idx="14"/>
          </p:nvPr>
        </p:nvSpPr>
        <p:spPr>
          <a:xfrm>
            <a:off x="12512216" y="3895561"/>
            <a:ext cx="3840365" cy="3839365"/>
          </a:xfrm>
          <a:prstGeom prst="rect">
            <a:avLst/>
          </a:prstGeom>
          <a:ln w="12700"/>
        </p:spPr>
        <p:txBody>
          <a:bodyPr lIns="91439" tIns="45719" rIns="91439" bIns="45719">
            <a:noAutofit/>
          </a:bodyPr>
          <a:lstStyle/>
          <a:p>
            <a:endParaRPr/>
          </a:p>
        </p:txBody>
      </p:sp>
      <p:sp>
        <p:nvSpPr>
          <p:cNvPr id="944" name="Picture Placeholder 10"/>
          <p:cNvSpPr>
            <a:spLocks noGrp="1"/>
          </p:cNvSpPr>
          <p:nvPr>
            <p:ph type="pic" sz="quarter" idx="15"/>
          </p:nvPr>
        </p:nvSpPr>
        <p:spPr>
          <a:xfrm>
            <a:off x="8071722" y="8177144"/>
            <a:ext cx="3840365" cy="3839365"/>
          </a:xfrm>
          <a:prstGeom prst="rect">
            <a:avLst/>
          </a:prstGeom>
          <a:ln w="12700"/>
        </p:spPr>
        <p:txBody>
          <a:bodyPr lIns="91439" tIns="45719" rIns="91439" bIns="45719">
            <a:noAutofit/>
          </a:bodyPr>
          <a:lstStyle/>
          <a:p>
            <a:endParaRPr/>
          </a:p>
        </p:txBody>
      </p:sp>
      <p:sp>
        <p:nvSpPr>
          <p:cNvPr id="945"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46" name="Straight Connector 5"/>
          <p:cNvSpPr/>
          <p:nvPr/>
        </p:nvSpPr>
        <p:spPr>
          <a:xfrm>
            <a:off x="2963430" y="2973653"/>
            <a:ext cx="18457142" cy="1"/>
          </a:xfrm>
          <a:prstGeom prst="line">
            <a:avLst/>
          </a:prstGeom>
          <a:ln w="50800">
            <a:solidFill>
              <a:srgbClr val="000000"/>
            </a:solidFill>
            <a:miter/>
          </a:ln>
        </p:spPr>
        <p:txBody>
          <a:bodyPr tIns="91439" bIns="91439"/>
          <a:lstStyle/>
          <a:p>
            <a:endParaRPr/>
          </a:p>
        </p:txBody>
      </p:sp>
      <p:sp>
        <p:nvSpPr>
          <p:cNvPr id="947" name="Picture Placeholder 10"/>
          <p:cNvSpPr>
            <a:spLocks noGrp="1"/>
          </p:cNvSpPr>
          <p:nvPr>
            <p:ph type="pic" sz="quarter" idx="16"/>
          </p:nvPr>
        </p:nvSpPr>
        <p:spPr>
          <a:xfrm>
            <a:off x="12512216" y="8177144"/>
            <a:ext cx="3840365" cy="3839365"/>
          </a:xfrm>
          <a:prstGeom prst="rect">
            <a:avLst/>
          </a:prstGeom>
          <a:ln w="12700"/>
        </p:spPr>
        <p:txBody>
          <a:bodyPr lIns="91439" tIns="45719" rIns="91439" bIns="45719">
            <a:noAutofit/>
          </a:bodyPr>
          <a:lstStyle/>
          <a:p>
            <a:endParaRPr/>
          </a:p>
        </p:txBody>
      </p:sp>
      <p:sp>
        <p:nvSpPr>
          <p:cNvPr id="948" name="Body Level One…"/>
          <p:cNvSpPr txBox="1">
            <a:spLocks noGrp="1"/>
          </p:cNvSpPr>
          <p:nvPr>
            <p:ph type="body" sz="quarter" idx="1"/>
          </p:nvPr>
        </p:nvSpPr>
        <p:spPr>
          <a:xfrm>
            <a:off x="17063719" y="3895728"/>
            <a:ext cx="4356853" cy="2962275"/>
          </a:xfrm>
          <a:prstGeom prst="rect">
            <a:avLst/>
          </a:prstGeom>
        </p:spPr>
        <p:txBody>
          <a:bodyPr anchor="ctr"/>
          <a:lstStyle>
            <a:lvl1pPr>
              <a:defRPr sz="2800" b="1">
                <a:solidFill>
                  <a:srgbClr val="595959"/>
                </a:solidFill>
                <a:latin typeface="Franklin Gothic Medium"/>
                <a:ea typeface="Franklin Gothic Medium"/>
                <a:cs typeface="Franklin Gothic Medium"/>
                <a:sym typeface="Franklin Gothic Medium"/>
              </a:defRPr>
            </a:lvl1pPr>
            <a:lvl2pPr>
              <a:defRPr sz="2800" b="1">
                <a:solidFill>
                  <a:srgbClr val="595959"/>
                </a:solidFill>
                <a:latin typeface="Franklin Gothic Medium"/>
                <a:ea typeface="Franklin Gothic Medium"/>
                <a:cs typeface="Franklin Gothic Medium"/>
                <a:sym typeface="Franklin Gothic Medium"/>
              </a:defRPr>
            </a:lvl2pPr>
            <a:lvl3pPr>
              <a:defRPr sz="2800" b="1">
                <a:solidFill>
                  <a:srgbClr val="595959"/>
                </a:solidFill>
                <a:latin typeface="Franklin Gothic Medium"/>
                <a:ea typeface="Franklin Gothic Medium"/>
                <a:cs typeface="Franklin Gothic Medium"/>
                <a:sym typeface="Franklin Gothic Medium"/>
              </a:defRPr>
            </a:lvl3pPr>
            <a:lvl4pPr>
              <a:defRPr sz="2800" b="1">
                <a:solidFill>
                  <a:srgbClr val="595959"/>
                </a:solidFill>
                <a:latin typeface="Franklin Gothic Medium"/>
                <a:ea typeface="Franklin Gothic Medium"/>
                <a:cs typeface="Franklin Gothic Medium"/>
                <a:sym typeface="Franklin Gothic Medium"/>
              </a:defRPr>
            </a:lvl4pPr>
            <a:lvl5pPr>
              <a:defRPr sz="2800" b="1">
                <a:solidFill>
                  <a:srgbClr val="595959"/>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949" name="Text Placeholder 8"/>
          <p:cNvSpPr>
            <a:spLocks noGrp="1"/>
          </p:cNvSpPr>
          <p:nvPr>
            <p:ph type="body" sz="quarter" idx="17"/>
          </p:nvPr>
        </p:nvSpPr>
        <p:spPr>
          <a:xfrm>
            <a:off x="17063719" y="8615685"/>
            <a:ext cx="4356853" cy="2962275"/>
          </a:xfrm>
          <a:prstGeom prst="rect">
            <a:avLst/>
          </a:prstGeom>
        </p:spPr>
        <p:txBody>
          <a:bodyPr anchor="ctr"/>
          <a:lstStyle/>
          <a:p>
            <a:pPr>
              <a:defRPr sz="2800" b="1">
                <a:solidFill>
                  <a:srgbClr val="595959"/>
                </a:solidFill>
                <a:latin typeface="Franklin Gothic Medium"/>
                <a:ea typeface="Franklin Gothic Medium"/>
                <a:cs typeface="Franklin Gothic Medium"/>
                <a:sym typeface="Franklin Gothic Medium"/>
              </a:defRPr>
            </a:pPr>
            <a:endParaRPr/>
          </a:p>
        </p:txBody>
      </p:sp>
      <p:sp>
        <p:nvSpPr>
          <p:cNvPr id="950" name="Text Placeholder 8"/>
          <p:cNvSpPr>
            <a:spLocks noGrp="1"/>
          </p:cNvSpPr>
          <p:nvPr>
            <p:ph type="body" sz="quarter" idx="18"/>
          </p:nvPr>
        </p:nvSpPr>
        <p:spPr>
          <a:xfrm>
            <a:off x="3003725" y="3895728"/>
            <a:ext cx="4356853" cy="2962275"/>
          </a:xfrm>
          <a:prstGeom prst="rect">
            <a:avLst/>
          </a:prstGeom>
        </p:spPr>
        <p:txBody>
          <a:bodyPr anchor="ctr"/>
          <a:lstStyle/>
          <a:p>
            <a:pPr algn="r">
              <a:defRPr sz="2800" b="1">
                <a:solidFill>
                  <a:srgbClr val="595959"/>
                </a:solidFill>
                <a:latin typeface="Franklin Gothic Medium"/>
                <a:ea typeface="Franklin Gothic Medium"/>
                <a:cs typeface="Franklin Gothic Medium"/>
                <a:sym typeface="Franklin Gothic Medium"/>
              </a:defRPr>
            </a:pPr>
            <a:endParaRPr/>
          </a:p>
        </p:txBody>
      </p:sp>
      <p:sp>
        <p:nvSpPr>
          <p:cNvPr id="951" name="Text Placeholder 8"/>
          <p:cNvSpPr>
            <a:spLocks noGrp="1"/>
          </p:cNvSpPr>
          <p:nvPr>
            <p:ph type="body" sz="quarter" idx="19"/>
          </p:nvPr>
        </p:nvSpPr>
        <p:spPr>
          <a:xfrm>
            <a:off x="3003725" y="8615685"/>
            <a:ext cx="4356853" cy="2962275"/>
          </a:xfrm>
          <a:prstGeom prst="rect">
            <a:avLst/>
          </a:prstGeom>
        </p:spPr>
        <p:txBody>
          <a:bodyPr anchor="ctr"/>
          <a:lstStyle/>
          <a:p>
            <a:pPr algn="r">
              <a:defRPr sz="2800" b="1">
                <a:solidFill>
                  <a:srgbClr val="595959"/>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Full Bleed Image">
    <p:spTree>
      <p:nvGrpSpPr>
        <p:cNvPr id="1" name=""/>
        <p:cNvGrpSpPr/>
        <p:nvPr/>
      </p:nvGrpSpPr>
      <p:grpSpPr>
        <a:xfrm>
          <a:off x="0" y="0"/>
          <a:ext cx="0" cy="0"/>
          <a:chOff x="0" y="0"/>
          <a:chExt cx="0" cy="0"/>
        </a:xfrm>
      </p:grpSpPr>
      <p:sp>
        <p:nvSpPr>
          <p:cNvPr id="95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59" name="Picture Placeholder 5"/>
          <p:cNvSpPr>
            <a:spLocks noGrp="1"/>
          </p:cNvSpPr>
          <p:nvPr>
            <p:ph type="pic" idx="13"/>
          </p:nvPr>
        </p:nvSpPr>
        <p:spPr>
          <a:xfrm>
            <a:off x="2" y="0"/>
            <a:ext cx="24384001" cy="13716000"/>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96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67" name="Picture Placeholder 8"/>
          <p:cNvSpPr>
            <a:spLocks noGrp="1"/>
          </p:cNvSpPr>
          <p:nvPr>
            <p:ph type="pic" sz="quarter" idx="13"/>
          </p:nvPr>
        </p:nvSpPr>
        <p:spPr>
          <a:xfrm>
            <a:off x="0" y="7518402"/>
            <a:ext cx="7899150" cy="6197601"/>
          </a:xfrm>
          <a:prstGeom prst="rect">
            <a:avLst/>
          </a:prstGeom>
          <a:ln w="12700"/>
        </p:spPr>
        <p:txBody>
          <a:bodyPr lIns="91439" tIns="45719" rIns="91439" bIns="45719">
            <a:noAutofit/>
          </a:bodyPr>
          <a:lstStyle/>
          <a:p>
            <a:endParaRPr/>
          </a:p>
        </p:txBody>
      </p:sp>
      <p:sp>
        <p:nvSpPr>
          <p:cNvPr id="968" name="Picture Placeholder 8"/>
          <p:cNvSpPr>
            <a:spLocks noGrp="1"/>
          </p:cNvSpPr>
          <p:nvPr>
            <p:ph type="pic" sz="quarter" idx="14"/>
          </p:nvPr>
        </p:nvSpPr>
        <p:spPr>
          <a:xfrm>
            <a:off x="8238494" y="7518402"/>
            <a:ext cx="7899273" cy="6197601"/>
          </a:xfrm>
          <a:prstGeom prst="rect">
            <a:avLst/>
          </a:prstGeom>
          <a:ln w="12700"/>
        </p:spPr>
        <p:txBody>
          <a:bodyPr lIns="91439" tIns="45719" rIns="91439" bIns="45719">
            <a:noAutofit/>
          </a:bodyPr>
          <a:lstStyle/>
          <a:p>
            <a:endParaRPr/>
          </a:p>
        </p:txBody>
      </p:sp>
      <p:sp>
        <p:nvSpPr>
          <p:cNvPr id="969" name="Picture Placeholder 8"/>
          <p:cNvSpPr>
            <a:spLocks noGrp="1"/>
          </p:cNvSpPr>
          <p:nvPr>
            <p:ph type="pic" sz="quarter" idx="15"/>
          </p:nvPr>
        </p:nvSpPr>
        <p:spPr>
          <a:xfrm>
            <a:off x="16477105" y="7518402"/>
            <a:ext cx="7906897" cy="6197601"/>
          </a:xfrm>
          <a:prstGeom prst="rect">
            <a:avLst/>
          </a:prstGeom>
          <a:ln w="12700"/>
        </p:spPr>
        <p:txBody>
          <a:bodyPr lIns="91439" tIns="45719" rIns="91439" bIns="45719">
            <a:noAutofit/>
          </a:bodyPr>
          <a:lstStyle/>
          <a:p>
            <a:endParaRPr/>
          </a:p>
        </p:txBody>
      </p:sp>
      <p:sp>
        <p:nvSpPr>
          <p:cNvPr id="970"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71"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72" name="Straight Connector 7"/>
          <p:cNvSpPr/>
          <p:nvPr/>
        </p:nvSpPr>
        <p:spPr>
          <a:xfrm>
            <a:off x="2963430" y="2973653"/>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op image + copy ">
    <p:spTree>
      <p:nvGrpSpPr>
        <p:cNvPr id="1" name=""/>
        <p:cNvGrpSpPr/>
        <p:nvPr/>
      </p:nvGrpSpPr>
      <p:grpSpPr>
        <a:xfrm>
          <a:off x="0" y="0"/>
          <a:ext cx="0" cy="0"/>
          <a:chOff x="0" y="0"/>
          <a:chExt cx="0" cy="0"/>
        </a:xfrm>
      </p:grpSpPr>
      <p:sp>
        <p:nvSpPr>
          <p:cNvPr id="97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80" name="Picture Placeholder 8"/>
          <p:cNvSpPr>
            <a:spLocks noGrp="1"/>
          </p:cNvSpPr>
          <p:nvPr>
            <p:ph type="pic" idx="13"/>
          </p:nvPr>
        </p:nvSpPr>
        <p:spPr>
          <a:xfrm>
            <a:off x="2" y="0"/>
            <a:ext cx="24384001" cy="6820524"/>
          </a:xfrm>
          <a:prstGeom prst="rect">
            <a:avLst/>
          </a:prstGeom>
          <a:ln w="12700"/>
        </p:spPr>
        <p:txBody>
          <a:bodyPr lIns="91439" tIns="45719" rIns="91439" bIns="45719">
            <a:noAutofit/>
          </a:bodyPr>
          <a:lstStyle/>
          <a:p>
            <a:endParaRPr/>
          </a:p>
        </p:txBody>
      </p:sp>
      <p:sp>
        <p:nvSpPr>
          <p:cNvPr id="981" name="Body Level One…"/>
          <p:cNvSpPr txBox="1">
            <a:spLocks noGrp="1"/>
          </p:cNvSpPr>
          <p:nvPr>
            <p:ph type="body" sz="quarter" idx="1"/>
          </p:nvPr>
        </p:nvSpPr>
        <p:spPr>
          <a:xfrm>
            <a:off x="2963431" y="9614664"/>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82" name="Title Text"/>
          <p:cNvSpPr txBox="1">
            <a:spLocks noGrp="1"/>
          </p:cNvSpPr>
          <p:nvPr>
            <p:ph type="title"/>
          </p:nvPr>
        </p:nvSpPr>
        <p:spPr>
          <a:xfrm>
            <a:off x="2963431" y="6922126"/>
            <a:ext cx="18457143" cy="2243407"/>
          </a:xfrm>
          <a:prstGeom prst="rect">
            <a:avLst/>
          </a:prstGeom>
        </p:spPr>
        <p:txBody>
          <a:bodyPr/>
          <a:lstStyle>
            <a:lvl1pPr algn="ctr">
              <a:defRPr>
                <a:solidFill>
                  <a:srgbClr val="00A3B3"/>
                </a:solidFill>
              </a:defRPr>
            </a:lvl1pPr>
          </a:lstStyle>
          <a:p>
            <a:r>
              <a:t>Title Text</a:t>
            </a:r>
          </a:p>
        </p:txBody>
      </p:sp>
      <p:sp>
        <p:nvSpPr>
          <p:cNvPr id="983" name="Straight Connector 8"/>
          <p:cNvSpPr/>
          <p:nvPr/>
        </p:nvSpPr>
        <p:spPr>
          <a:xfrm>
            <a:off x="2963430" y="9170558"/>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ottom image + copy">
    <p:spTree>
      <p:nvGrpSpPr>
        <p:cNvPr id="1" name=""/>
        <p:cNvGrpSpPr/>
        <p:nvPr/>
      </p:nvGrpSpPr>
      <p:grpSpPr>
        <a:xfrm>
          <a:off x="0" y="0"/>
          <a:ext cx="0" cy="0"/>
          <a:chOff x="0" y="0"/>
          <a:chExt cx="0" cy="0"/>
        </a:xfrm>
      </p:grpSpPr>
      <p:sp>
        <p:nvSpPr>
          <p:cNvPr id="99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91" name="Picture Placeholder 8"/>
          <p:cNvSpPr>
            <a:spLocks noGrp="1"/>
          </p:cNvSpPr>
          <p:nvPr>
            <p:ph type="pic" idx="13"/>
          </p:nvPr>
        </p:nvSpPr>
        <p:spPr>
          <a:xfrm>
            <a:off x="2" y="6895476"/>
            <a:ext cx="24384001" cy="6820524"/>
          </a:xfrm>
          <a:prstGeom prst="rect">
            <a:avLst/>
          </a:prstGeom>
          <a:ln w="12700"/>
        </p:spPr>
        <p:txBody>
          <a:bodyPr lIns="91439" tIns="45719" rIns="91439" bIns="45719">
            <a:noAutofit/>
          </a:bodyPr>
          <a:lstStyle/>
          <a:p>
            <a:endParaRPr/>
          </a:p>
        </p:txBody>
      </p:sp>
      <p:sp>
        <p:nvSpPr>
          <p:cNvPr id="992" name="Body Level One…"/>
          <p:cNvSpPr txBox="1">
            <a:spLocks noGrp="1"/>
          </p:cNvSpPr>
          <p:nvPr>
            <p:ph type="body" sz="quarter" idx="1"/>
          </p:nvPr>
        </p:nvSpPr>
        <p:spPr>
          <a:xfrm>
            <a:off x="2963431" y="3417759"/>
            <a:ext cx="18457143" cy="2482539"/>
          </a:xfrm>
          <a:prstGeom prst="rect">
            <a:avLst/>
          </a:prstGeom>
        </p:spPr>
        <p:txBody>
          <a:bodyPr/>
          <a:lstStyle>
            <a:lvl1pPr algn="ctr">
              <a:defRPr sz="2800">
                <a:solidFill>
                  <a:srgbClr val="404040"/>
                </a:solidFill>
              </a:defRPr>
            </a:lvl1pPr>
            <a:lvl2pPr algn="ctr">
              <a:defRPr sz="2800">
                <a:solidFill>
                  <a:srgbClr val="404040"/>
                </a:solidFill>
              </a:defRPr>
            </a:lvl2pPr>
            <a:lvl3pPr algn="ctr">
              <a:defRPr sz="2800">
                <a:solidFill>
                  <a:srgbClr val="404040"/>
                </a:solidFill>
              </a:defRPr>
            </a:lvl3pPr>
            <a:lvl4pPr algn="ctr">
              <a:defRPr sz="2800">
                <a:solidFill>
                  <a:srgbClr val="404040"/>
                </a:solidFill>
              </a:defRPr>
            </a:lvl4pPr>
            <a:lvl5pPr algn="ctr">
              <a:defRPr sz="28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93" name="Title Text"/>
          <p:cNvSpPr txBox="1">
            <a:spLocks noGrp="1"/>
          </p:cNvSpPr>
          <p:nvPr>
            <p:ph type="title"/>
          </p:nvPr>
        </p:nvSpPr>
        <p:spPr>
          <a:xfrm>
            <a:off x="2963431" y="725222"/>
            <a:ext cx="18457143" cy="2243407"/>
          </a:xfrm>
          <a:prstGeom prst="rect">
            <a:avLst/>
          </a:prstGeom>
        </p:spPr>
        <p:txBody>
          <a:bodyPr/>
          <a:lstStyle>
            <a:lvl1pPr algn="ctr">
              <a:defRPr>
                <a:solidFill>
                  <a:srgbClr val="00A3B3"/>
                </a:solidFill>
              </a:defRPr>
            </a:lvl1pPr>
          </a:lstStyle>
          <a:p>
            <a:r>
              <a:t>Title Text</a:t>
            </a:r>
          </a:p>
        </p:txBody>
      </p:sp>
      <p:sp>
        <p:nvSpPr>
          <p:cNvPr id="994" name="Straight Connector 8"/>
          <p:cNvSpPr/>
          <p:nvPr/>
        </p:nvSpPr>
        <p:spPr>
          <a:xfrm>
            <a:off x="2963430" y="2973653"/>
            <a:ext cx="18457142" cy="1"/>
          </a:xfrm>
          <a:prstGeom prst="line">
            <a:avLst/>
          </a:prstGeom>
          <a:ln w="50800">
            <a:solidFill>
              <a:srgbClr val="000000"/>
            </a:solidFill>
            <a:miter/>
          </a:ln>
        </p:spPr>
        <p:txBody>
          <a:bodyPr tIns="91439" bIns="91439"/>
          <a:lstStyle/>
          <a:p>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 top image + copy">
    <p:spTree>
      <p:nvGrpSpPr>
        <p:cNvPr id="1" name=""/>
        <p:cNvGrpSpPr/>
        <p:nvPr/>
      </p:nvGrpSpPr>
      <p:grpSpPr>
        <a:xfrm>
          <a:off x="0" y="0"/>
          <a:ext cx="0" cy="0"/>
          <a:chOff x="0" y="0"/>
          <a:chExt cx="0" cy="0"/>
        </a:xfrm>
      </p:grpSpPr>
      <p:sp>
        <p:nvSpPr>
          <p:cNvPr id="100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02"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1003" name="Picture Placeholder 2"/>
          <p:cNvSpPr>
            <a:spLocks noGrp="1"/>
          </p:cNvSpPr>
          <p:nvPr>
            <p:ph type="pic" sz="half" idx="14"/>
          </p:nvPr>
        </p:nvSpPr>
        <p:spPr>
          <a:xfrm>
            <a:off x="12192003" y="2"/>
            <a:ext cx="12192004" cy="6858001"/>
          </a:xfrm>
          <a:prstGeom prst="rect">
            <a:avLst/>
          </a:prstGeom>
          <a:ln w="12700"/>
        </p:spPr>
        <p:txBody>
          <a:bodyPr lIns="91439" tIns="45719" rIns="91439" bIns="45719">
            <a:noAutofit/>
          </a:bodyPr>
          <a:lstStyle/>
          <a:p>
            <a:endParaRPr/>
          </a:p>
        </p:txBody>
      </p:sp>
      <p:sp>
        <p:nvSpPr>
          <p:cNvPr id="1004" name="Title Text"/>
          <p:cNvSpPr txBox="1">
            <a:spLocks noGrp="1"/>
          </p:cNvSpPr>
          <p:nvPr>
            <p:ph type="title"/>
          </p:nvPr>
        </p:nvSpPr>
        <p:spPr>
          <a:xfrm>
            <a:off x="1686519" y="7326959"/>
            <a:ext cx="9361594" cy="1924619"/>
          </a:xfrm>
          <a:prstGeom prst="rect">
            <a:avLst/>
          </a:prstGeom>
        </p:spPr>
        <p:txBody>
          <a:bodyPr/>
          <a:lstStyle>
            <a:lvl1pPr algn="ctr">
              <a:defRPr sz="4800">
                <a:solidFill>
                  <a:srgbClr val="00A3B3"/>
                </a:solidFill>
              </a:defRPr>
            </a:lvl1pPr>
          </a:lstStyle>
          <a:p>
            <a:r>
              <a:t>Title Text</a:t>
            </a:r>
          </a:p>
        </p:txBody>
      </p:sp>
      <p:sp>
        <p:nvSpPr>
          <p:cNvPr id="1005" name="Body Level One…"/>
          <p:cNvSpPr txBox="1">
            <a:spLocks noGrp="1"/>
          </p:cNvSpPr>
          <p:nvPr>
            <p:ph type="body" sz="quarter" idx="1"/>
          </p:nvPr>
        </p:nvSpPr>
        <p:spPr>
          <a:xfrm>
            <a:off x="1686519" y="9412940"/>
            <a:ext cx="9361594" cy="2476501"/>
          </a:xfrm>
          <a:prstGeom prst="rect">
            <a:avLst/>
          </a:prstGeom>
        </p:spPr>
        <p:txBody>
          <a:bodyPr/>
          <a:lstStyle>
            <a:lvl1pPr algn="ctr">
              <a:defRPr sz="3200">
                <a:solidFill>
                  <a:srgbClr val="404040"/>
                </a:solidFill>
              </a:defRPr>
            </a:lvl1pPr>
            <a:lvl2pPr algn="ctr">
              <a:defRPr sz="3200">
                <a:solidFill>
                  <a:srgbClr val="404040"/>
                </a:solidFill>
              </a:defRPr>
            </a:lvl2pPr>
            <a:lvl3pPr algn="ctr">
              <a:defRPr sz="3200">
                <a:solidFill>
                  <a:srgbClr val="404040"/>
                </a:solidFill>
              </a:defRPr>
            </a:lvl3pPr>
            <a:lvl4pPr algn="ctr">
              <a:defRPr sz="3200">
                <a:solidFill>
                  <a:srgbClr val="404040"/>
                </a:solidFill>
              </a:defRPr>
            </a:lvl4pPr>
            <a:lvl5pPr algn="ctr">
              <a:defRPr sz="32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006" name="Text Placeholder 3"/>
          <p:cNvSpPr>
            <a:spLocks noGrp="1"/>
          </p:cNvSpPr>
          <p:nvPr>
            <p:ph type="body" sz="quarter" idx="15"/>
          </p:nvPr>
        </p:nvSpPr>
        <p:spPr>
          <a:xfrm>
            <a:off x="13342956" y="9412940"/>
            <a:ext cx="9361593" cy="2476501"/>
          </a:xfrm>
          <a:prstGeom prst="rect">
            <a:avLst/>
          </a:prstGeom>
        </p:spPr>
        <p:txBody>
          <a:bodyPr/>
          <a:lstStyle/>
          <a:p>
            <a:pPr algn="ctr">
              <a:defRPr sz="3200">
                <a:solidFill>
                  <a:srgbClr val="404040"/>
                </a:solidFill>
              </a:defRPr>
            </a:pPr>
            <a:endParaRPr/>
          </a:p>
        </p:txBody>
      </p:sp>
      <p:sp>
        <p:nvSpPr>
          <p:cNvPr id="1007" name="Text Placeholder 3"/>
          <p:cNvSpPr>
            <a:spLocks noGrp="1"/>
          </p:cNvSpPr>
          <p:nvPr>
            <p:ph type="body" sz="quarter" idx="16"/>
          </p:nvPr>
        </p:nvSpPr>
        <p:spPr>
          <a:xfrm>
            <a:off x="13342954" y="7326958"/>
            <a:ext cx="9361593" cy="1924619"/>
          </a:xfrm>
          <a:prstGeom prst="rect">
            <a:avLst/>
          </a:prstGeom>
          <a:ln w="12700"/>
        </p:spPr>
        <p:txBody>
          <a:bodyPr lIns="91439" tIns="91439" rIns="91439" bIns="91439" anchor="b"/>
          <a:lstStyle/>
          <a:p>
            <a:pPr algn="ctr">
              <a:spcBef>
                <a:spcPts val="0"/>
              </a:spcBef>
              <a:defRPr b="1">
                <a:solidFill>
                  <a:srgbClr val="00A3B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 bottom image + copy">
    <p:spTree>
      <p:nvGrpSpPr>
        <p:cNvPr id="1" name=""/>
        <p:cNvGrpSpPr/>
        <p:nvPr/>
      </p:nvGrpSpPr>
      <p:grpSpPr>
        <a:xfrm>
          <a:off x="0" y="0"/>
          <a:ext cx="0" cy="0"/>
          <a:chOff x="0" y="0"/>
          <a:chExt cx="0" cy="0"/>
        </a:xfrm>
      </p:grpSpPr>
      <p:sp>
        <p:nvSpPr>
          <p:cNvPr id="101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15" name="Picture Placeholder 2"/>
          <p:cNvSpPr>
            <a:spLocks noGrp="1"/>
          </p:cNvSpPr>
          <p:nvPr>
            <p:ph type="pic" sz="half" idx="13"/>
          </p:nvPr>
        </p:nvSpPr>
        <p:spPr>
          <a:xfrm>
            <a:off x="0" y="6858002"/>
            <a:ext cx="12192003" cy="6858001"/>
          </a:xfrm>
          <a:prstGeom prst="rect">
            <a:avLst/>
          </a:prstGeom>
          <a:ln w="12700"/>
        </p:spPr>
        <p:txBody>
          <a:bodyPr lIns="91439" tIns="45719" rIns="91439" bIns="45719">
            <a:noAutofit/>
          </a:bodyPr>
          <a:lstStyle/>
          <a:p>
            <a:endParaRPr/>
          </a:p>
        </p:txBody>
      </p:sp>
      <p:sp>
        <p:nvSpPr>
          <p:cNvPr id="1016"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1017" name="Title Text"/>
          <p:cNvSpPr txBox="1">
            <a:spLocks noGrp="1"/>
          </p:cNvSpPr>
          <p:nvPr>
            <p:ph type="title"/>
          </p:nvPr>
        </p:nvSpPr>
        <p:spPr>
          <a:xfrm>
            <a:off x="1686519" y="1302678"/>
            <a:ext cx="9361594" cy="1924619"/>
          </a:xfrm>
          <a:prstGeom prst="rect">
            <a:avLst/>
          </a:prstGeom>
        </p:spPr>
        <p:txBody>
          <a:bodyPr/>
          <a:lstStyle>
            <a:lvl1pPr algn="ctr">
              <a:defRPr sz="4800">
                <a:solidFill>
                  <a:srgbClr val="00A3B3"/>
                </a:solidFill>
              </a:defRPr>
            </a:lvl1pPr>
          </a:lstStyle>
          <a:p>
            <a:r>
              <a:t>Title Text</a:t>
            </a:r>
          </a:p>
        </p:txBody>
      </p:sp>
      <p:sp>
        <p:nvSpPr>
          <p:cNvPr id="1018" name="Body Level One…"/>
          <p:cNvSpPr txBox="1">
            <a:spLocks noGrp="1"/>
          </p:cNvSpPr>
          <p:nvPr>
            <p:ph type="body" sz="quarter" idx="1"/>
          </p:nvPr>
        </p:nvSpPr>
        <p:spPr>
          <a:xfrm>
            <a:off x="1686519" y="3388657"/>
            <a:ext cx="9361594" cy="2476501"/>
          </a:xfrm>
          <a:prstGeom prst="rect">
            <a:avLst/>
          </a:prstGeom>
        </p:spPr>
        <p:txBody>
          <a:bodyPr/>
          <a:lstStyle>
            <a:lvl1pPr algn="ctr">
              <a:defRPr sz="2800">
                <a:solidFill>
                  <a:srgbClr val="595959"/>
                </a:solidFill>
              </a:defRPr>
            </a:lvl1pPr>
            <a:lvl2pPr algn="ctr">
              <a:defRPr sz="2800">
                <a:solidFill>
                  <a:srgbClr val="595959"/>
                </a:solidFill>
              </a:defRPr>
            </a:lvl2pPr>
            <a:lvl3pPr algn="ctr">
              <a:defRPr sz="2800">
                <a:solidFill>
                  <a:srgbClr val="595959"/>
                </a:solidFill>
              </a:defRPr>
            </a:lvl3pPr>
            <a:lvl4pPr algn="ctr">
              <a:defRPr sz="2800">
                <a:solidFill>
                  <a:srgbClr val="595959"/>
                </a:solidFill>
              </a:defRPr>
            </a:lvl4pPr>
            <a:lvl5pPr algn="ctr">
              <a:defRPr sz="28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
        <p:nvSpPr>
          <p:cNvPr id="1019" name="Text Placeholder 3"/>
          <p:cNvSpPr>
            <a:spLocks noGrp="1"/>
          </p:cNvSpPr>
          <p:nvPr>
            <p:ph type="body" sz="quarter" idx="15"/>
          </p:nvPr>
        </p:nvSpPr>
        <p:spPr>
          <a:xfrm>
            <a:off x="13342956" y="3388657"/>
            <a:ext cx="9361593" cy="2476501"/>
          </a:xfrm>
          <a:prstGeom prst="rect">
            <a:avLst/>
          </a:prstGeom>
        </p:spPr>
        <p:txBody>
          <a:bodyPr/>
          <a:lstStyle/>
          <a:p>
            <a:pPr algn="ctr">
              <a:defRPr sz="2800">
                <a:solidFill>
                  <a:srgbClr val="595959"/>
                </a:solidFill>
              </a:defRPr>
            </a:pPr>
            <a:endParaRPr/>
          </a:p>
        </p:txBody>
      </p:sp>
      <p:sp>
        <p:nvSpPr>
          <p:cNvPr id="1020" name="Text Placeholder 3"/>
          <p:cNvSpPr>
            <a:spLocks noGrp="1"/>
          </p:cNvSpPr>
          <p:nvPr>
            <p:ph type="body" sz="quarter" idx="16"/>
          </p:nvPr>
        </p:nvSpPr>
        <p:spPr>
          <a:xfrm>
            <a:off x="13342954" y="1302676"/>
            <a:ext cx="9361593" cy="1924618"/>
          </a:xfrm>
          <a:prstGeom prst="rect">
            <a:avLst/>
          </a:prstGeom>
          <a:ln w="12700"/>
        </p:spPr>
        <p:txBody>
          <a:bodyPr lIns="91439" tIns="91439" rIns="91439" bIns="91439" anchor="b"/>
          <a:lstStyle/>
          <a:p>
            <a:pPr algn="ctr">
              <a:spcBef>
                <a:spcPts val="0"/>
              </a:spcBef>
              <a:defRPr b="1">
                <a:solidFill>
                  <a:srgbClr val="00A3B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over image + copy (left)">
    <p:spTree>
      <p:nvGrpSpPr>
        <p:cNvPr id="1" name=""/>
        <p:cNvGrpSpPr/>
        <p:nvPr/>
      </p:nvGrpSpPr>
      <p:grpSpPr>
        <a:xfrm>
          <a:off x="0" y="0"/>
          <a:ext cx="0" cy="0"/>
          <a:chOff x="0" y="0"/>
          <a:chExt cx="0" cy="0"/>
        </a:xfrm>
      </p:grpSpPr>
      <p:sp>
        <p:nvSpPr>
          <p:cNvPr id="102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28" name="Picture Placeholder 5"/>
          <p:cNvSpPr>
            <a:spLocks noGrp="1"/>
          </p:cNvSpPr>
          <p:nvPr>
            <p:ph type="pic" sz="half" idx="13"/>
          </p:nvPr>
        </p:nvSpPr>
        <p:spPr>
          <a:xfrm>
            <a:off x="4" y="0"/>
            <a:ext cx="7736480" cy="13716000"/>
          </a:xfrm>
          <a:prstGeom prst="rect">
            <a:avLst/>
          </a:prstGeom>
          <a:ln w="12700"/>
        </p:spPr>
        <p:txBody>
          <a:bodyPr lIns="91439" tIns="45719" rIns="91439" bIns="45719">
            <a:noAutofit/>
          </a:bodyPr>
          <a:lstStyle/>
          <a:p>
            <a:endParaRPr/>
          </a:p>
        </p:txBody>
      </p:sp>
      <p:sp>
        <p:nvSpPr>
          <p:cNvPr id="1029" name="Title Text"/>
          <p:cNvSpPr txBox="1">
            <a:spLocks noGrp="1"/>
          </p:cNvSpPr>
          <p:nvPr>
            <p:ph type="title"/>
          </p:nvPr>
        </p:nvSpPr>
        <p:spPr>
          <a:xfrm>
            <a:off x="761922" y="5492029"/>
            <a:ext cx="6345267" cy="2243407"/>
          </a:xfrm>
          <a:prstGeom prst="rect">
            <a:avLst/>
          </a:prstGeom>
        </p:spPr>
        <p:txBody>
          <a:bodyPr/>
          <a:lstStyle>
            <a:lvl1pPr>
              <a:defRPr>
                <a:solidFill>
                  <a:srgbClr val="FFFFFF"/>
                </a:solidFill>
              </a:defRPr>
            </a:lvl1pPr>
          </a:lstStyle>
          <a:p>
            <a:r>
              <a:t>Title Text</a:t>
            </a:r>
          </a:p>
        </p:txBody>
      </p:sp>
      <p:sp>
        <p:nvSpPr>
          <p:cNvPr id="1030" name="Body Level One…"/>
          <p:cNvSpPr txBox="1">
            <a:spLocks noGrp="1"/>
          </p:cNvSpPr>
          <p:nvPr>
            <p:ph type="body" idx="1"/>
          </p:nvPr>
        </p:nvSpPr>
        <p:spPr>
          <a:xfrm>
            <a:off x="9009161" y="1793877"/>
            <a:ext cx="14218180" cy="9834534"/>
          </a:xfrm>
          <a:prstGeom prst="rect">
            <a:avLst/>
          </a:prstGeom>
        </p:spPr>
        <p:txBody>
          <a:bodyPr anchor="ctr"/>
          <a:lstStyle>
            <a:lvl1pPr>
              <a:defRPr sz="4000">
                <a:solidFill>
                  <a:srgbClr val="595959"/>
                </a:solidFill>
              </a:defRPr>
            </a:lvl1pPr>
            <a:lvl2pPr>
              <a:defRPr sz="4000">
                <a:solidFill>
                  <a:srgbClr val="595959"/>
                </a:solidFill>
              </a:defRPr>
            </a:lvl2pPr>
            <a:lvl3pPr>
              <a:defRPr sz="4000">
                <a:solidFill>
                  <a:srgbClr val="595959"/>
                </a:solidFill>
              </a:defRPr>
            </a:lvl3pPr>
            <a:lvl4pPr>
              <a:defRPr sz="4000">
                <a:solidFill>
                  <a:srgbClr val="595959"/>
                </a:solidFill>
              </a:defRPr>
            </a:lvl4pPr>
            <a:lvl5pPr>
              <a:defRPr sz="40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s | Big Ideas">
    <p:bg>
      <p:bgPr>
        <a:solidFill>
          <a:srgbClr val="404040"/>
        </a:solidFill>
        <a:effectLst/>
      </p:bgPr>
    </p:bg>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8" name="Body Level One…"/>
          <p:cNvSpPr txBox="1">
            <a:spLocks noGrp="1"/>
          </p:cNvSpPr>
          <p:nvPr>
            <p:ph type="body" idx="1"/>
          </p:nvPr>
        </p:nvSpPr>
        <p:spPr>
          <a:xfrm>
            <a:off x="2381869" y="2263775"/>
            <a:ext cx="19451943" cy="9144001"/>
          </a:xfrm>
          <a:prstGeom prst="rect">
            <a:avLst/>
          </a:prstGeom>
        </p:spPr>
        <p:txBody>
          <a:bodyPr anchor="ctr"/>
          <a:lstStyle>
            <a:lvl1pPr algn="ctr">
              <a:defRPr sz="8800" b="1">
                <a:solidFill>
                  <a:srgbClr val="F2F2F2"/>
                </a:solidFill>
                <a:latin typeface="Franklin Gothic Medium"/>
                <a:ea typeface="Franklin Gothic Medium"/>
                <a:cs typeface="Franklin Gothic Medium"/>
                <a:sym typeface="Franklin Gothic Medium"/>
              </a:defRPr>
            </a:lvl1pPr>
            <a:lvl2pPr algn="ctr">
              <a:defRPr sz="8800" b="1">
                <a:solidFill>
                  <a:srgbClr val="F2F2F2"/>
                </a:solidFill>
                <a:latin typeface="Franklin Gothic Medium"/>
                <a:ea typeface="Franklin Gothic Medium"/>
                <a:cs typeface="Franklin Gothic Medium"/>
                <a:sym typeface="Franklin Gothic Medium"/>
              </a:defRPr>
            </a:lvl2pPr>
            <a:lvl3pPr algn="ctr">
              <a:defRPr sz="8800" b="1">
                <a:solidFill>
                  <a:srgbClr val="F2F2F2"/>
                </a:solidFill>
                <a:latin typeface="Franklin Gothic Medium"/>
                <a:ea typeface="Franklin Gothic Medium"/>
                <a:cs typeface="Franklin Gothic Medium"/>
                <a:sym typeface="Franklin Gothic Medium"/>
              </a:defRPr>
            </a:lvl3pPr>
            <a:lvl4pPr algn="ctr">
              <a:defRPr sz="8800" b="1">
                <a:solidFill>
                  <a:srgbClr val="F2F2F2"/>
                </a:solidFill>
                <a:latin typeface="Franklin Gothic Medium"/>
                <a:ea typeface="Franklin Gothic Medium"/>
                <a:cs typeface="Franklin Gothic Medium"/>
                <a:sym typeface="Franklin Gothic Medium"/>
              </a:defRPr>
            </a:lvl4pPr>
            <a:lvl5pPr algn="ctr">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89" name="TextBox 4"/>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90" name="Rectangle 6"/>
          <p:cNvSpPr/>
          <p:nvPr/>
        </p:nvSpPr>
        <p:spPr>
          <a:xfrm>
            <a:off x="860836" y="11905132"/>
            <a:ext cx="1936881" cy="1810871"/>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pic>
        <p:nvPicPr>
          <p:cNvPr id="91" name="Picture 5" descr="Picture 5"/>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over image + copy (right)">
    <p:spTree>
      <p:nvGrpSpPr>
        <p:cNvPr id="1" name=""/>
        <p:cNvGrpSpPr/>
        <p:nvPr/>
      </p:nvGrpSpPr>
      <p:grpSpPr>
        <a:xfrm>
          <a:off x="0" y="0"/>
          <a:ext cx="0" cy="0"/>
          <a:chOff x="0" y="0"/>
          <a:chExt cx="0" cy="0"/>
        </a:xfrm>
      </p:grpSpPr>
      <p:sp>
        <p:nvSpPr>
          <p:cNvPr id="103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38" name="Picture Placeholder 5"/>
          <p:cNvSpPr>
            <a:spLocks noGrp="1"/>
          </p:cNvSpPr>
          <p:nvPr>
            <p:ph type="pic" sz="half" idx="13"/>
          </p:nvPr>
        </p:nvSpPr>
        <p:spPr>
          <a:xfrm>
            <a:off x="15490862" y="0"/>
            <a:ext cx="8893145" cy="13716000"/>
          </a:xfrm>
          <a:prstGeom prst="rect">
            <a:avLst/>
          </a:prstGeom>
          <a:ln w="12700"/>
        </p:spPr>
        <p:txBody>
          <a:bodyPr lIns="91439" tIns="45719" rIns="91439" bIns="45719">
            <a:noAutofit/>
          </a:bodyPr>
          <a:lstStyle/>
          <a:p>
            <a:endParaRPr/>
          </a:p>
        </p:txBody>
      </p:sp>
      <p:sp>
        <p:nvSpPr>
          <p:cNvPr id="1039" name="Title Text"/>
          <p:cNvSpPr txBox="1">
            <a:spLocks noGrp="1"/>
          </p:cNvSpPr>
          <p:nvPr>
            <p:ph type="title"/>
          </p:nvPr>
        </p:nvSpPr>
        <p:spPr>
          <a:xfrm>
            <a:off x="16943300" y="5492029"/>
            <a:ext cx="6284043" cy="2243407"/>
          </a:xfrm>
          <a:prstGeom prst="rect">
            <a:avLst/>
          </a:prstGeom>
        </p:spPr>
        <p:txBody>
          <a:bodyPr/>
          <a:lstStyle>
            <a:lvl1pPr>
              <a:defRPr>
                <a:solidFill>
                  <a:srgbClr val="FFFFFF"/>
                </a:solidFill>
              </a:defRPr>
            </a:lvl1pPr>
          </a:lstStyle>
          <a:p>
            <a:r>
              <a:t>Title Text</a:t>
            </a:r>
          </a:p>
        </p:txBody>
      </p:sp>
      <p:sp>
        <p:nvSpPr>
          <p:cNvPr id="1040" name="Body Level One…"/>
          <p:cNvSpPr txBox="1">
            <a:spLocks noGrp="1"/>
          </p:cNvSpPr>
          <p:nvPr>
            <p:ph type="body" sz="half" idx="1"/>
          </p:nvPr>
        </p:nvSpPr>
        <p:spPr>
          <a:xfrm>
            <a:off x="1272682" y="1793877"/>
            <a:ext cx="13061516" cy="9834534"/>
          </a:xfrm>
          <a:prstGeom prst="rect">
            <a:avLst/>
          </a:prstGeom>
        </p:spPr>
        <p:txBody>
          <a:bodyPr anchor="ctr"/>
          <a:lstStyle>
            <a:lvl1pPr>
              <a:defRPr sz="4000">
                <a:solidFill>
                  <a:srgbClr val="595959"/>
                </a:solidFill>
              </a:defRPr>
            </a:lvl1pPr>
            <a:lvl2pPr>
              <a:defRPr sz="4000">
                <a:solidFill>
                  <a:srgbClr val="595959"/>
                </a:solidFill>
              </a:defRPr>
            </a:lvl2pPr>
            <a:lvl3pPr>
              <a:defRPr sz="4000">
                <a:solidFill>
                  <a:srgbClr val="595959"/>
                </a:solidFill>
              </a:defRPr>
            </a:lvl3pPr>
            <a:lvl4pPr>
              <a:defRPr sz="4000">
                <a:solidFill>
                  <a:srgbClr val="595959"/>
                </a:solidFill>
              </a:defRPr>
            </a:lvl4pPr>
            <a:lvl5pPr>
              <a:defRPr sz="40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Image quadrant + copy">
    <p:spTree>
      <p:nvGrpSpPr>
        <p:cNvPr id="1" name=""/>
        <p:cNvGrpSpPr/>
        <p:nvPr/>
      </p:nvGrpSpPr>
      <p:grpSpPr>
        <a:xfrm>
          <a:off x="0" y="0"/>
          <a:ext cx="0" cy="0"/>
          <a:chOff x="0" y="0"/>
          <a:chExt cx="0" cy="0"/>
        </a:xfrm>
      </p:grpSpPr>
      <p:sp>
        <p:nvSpPr>
          <p:cNvPr id="104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48" name="Picture Placeholder 2"/>
          <p:cNvSpPr>
            <a:spLocks noGrp="1"/>
          </p:cNvSpPr>
          <p:nvPr>
            <p:ph type="pic" sz="quarter" idx="13"/>
          </p:nvPr>
        </p:nvSpPr>
        <p:spPr>
          <a:xfrm>
            <a:off x="1444998" y="2545206"/>
            <a:ext cx="5278226" cy="4186779"/>
          </a:xfrm>
          <a:prstGeom prst="rect">
            <a:avLst/>
          </a:prstGeom>
          <a:ln w="12700"/>
        </p:spPr>
        <p:txBody>
          <a:bodyPr lIns="91439" tIns="45719" rIns="91439" bIns="45719">
            <a:noAutofit/>
          </a:bodyPr>
          <a:lstStyle/>
          <a:p>
            <a:endParaRPr/>
          </a:p>
        </p:txBody>
      </p:sp>
      <p:sp>
        <p:nvSpPr>
          <p:cNvPr id="1049" name="Picture Placeholder 2"/>
          <p:cNvSpPr>
            <a:spLocks noGrp="1"/>
          </p:cNvSpPr>
          <p:nvPr>
            <p:ph type="pic" sz="quarter" idx="14"/>
          </p:nvPr>
        </p:nvSpPr>
        <p:spPr>
          <a:xfrm>
            <a:off x="6989994" y="2545206"/>
            <a:ext cx="5278227" cy="4186779"/>
          </a:xfrm>
          <a:prstGeom prst="rect">
            <a:avLst/>
          </a:prstGeom>
          <a:ln w="12700"/>
        </p:spPr>
        <p:txBody>
          <a:bodyPr lIns="91439" tIns="45719" rIns="91439" bIns="45719">
            <a:noAutofit/>
          </a:bodyPr>
          <a:lstStyle/>
          <a:p>
            <a:endParaRPr/>
          </a:p>
        </p:txBody>
      </p:sp>
      <p:sp>
        <p:nvSpPr>
          <p:cNvPr id="1050" name="Picture Placeholder 2"/>
          <p:cNvSpPr>
            <a:spLocks noGrp="1"/>
          </p:cNvSpPr>
          <p:nvPr>
            <p:ph type="pic" sz="quarter" idx="15"/>
          </p:nvPr>
        </p:nvSpPr>
        <p:spPr>
          <a:xfrm>
            <a:off x="1444998" y="6996348"/>
            <a:ext cx="5278226" cy="4186779"/>
          </a:xfrm>
          <a:prstGeom prst="rect">
            <a:avLst/>
          </a:prstGeom>
          <a:ln w="12700"/>
        </p:spPr>
        <p:txBody>
          <a:bodyPr lIns="91439" tIns="45719" rIns="91439" bIns="45719">
            <a:noAutofit/>
          </a:bodyPr>
          <a:lstStyle/>
          <a:p>
            <a:endParaRPr/>
          </a:p>
        </p:txBody>
      </p:sp>
      <p:sp>
        <p:nvSpPr>
          <p:cNvPr id="1051" name="Picture Placeholder 2"/>
          <p:cNvSpPr>
            <a:spLocks noGrp="1"/>
          </p:cNvSpPr>
          <p:nvPr>
            <p:ph type="pic" sz="quarter" idx="16"/>
          </p:nvPr>
        </p:nvSpPr>
        <p:spPr>
          <a:xfrm>
            <a:off x="6989994" y="6996348"/>
            <a:ext cx="5278227" cy="4186779"/>
          </a:xfrm>
          <a:prstGeom prst="rect">
            <a:avLst/>
          </a:prstGeom>
          <a:ln w="12700"/>
        </p:spPr>
        <p:txBody>
          <a:bodyPr lIns="91439" tIns="45719" rIns="91439" bIns="45719">
            <a:noAutofit/>
          </a:bodyPr>
          <a:lstStyle/>
          <a:p>
            <a:endParaRPr/>
          </a:p>
        </p:txBody>
      </p:sp>
      <p:sp>
        <p:nvSpPr>
          <p:cNvPr id="1052" name="Title Text"/>
          <p:cNvSpPr txBox="1">
            <a:spLocks noGrp="1"/>
          </p:cNvSpPr>
          <p:nvPr>
            <p:ph type="title"/>
          </p:nvPr>
        </p:nvSpPr>
        <p:spPr>
          <a:xfrm>
            <a:off x="12984274" y="2545206"/>
            <a:ext cx="10007221" cy="2243407"/>
          </a:xfrm>
          <a:prstGeom prst="rect">
            <a:avLst/>
          </a:prstGeom>
        </p:spPr>
        <p:txBody>
          <a:bodyPr/>
          <a:lstStyle>
            <a:lvl1pPr>
              <a:defRPr>
                <a:solidFill>
                  <a:srgbClr val="00A3B3"/>
                </a:solidFill>
              </a:defRPr>
            </a:lvl1pPr>
          </a:lstStyle>
          <a:p>
            <a:r>
              <a:t>Title Text</a:t>
            </a:r>
          </a:p>
        </p:txBody>
      </p:sp>
      <p:sp>
        <p:nvSpPr>
          <p:cNvPr id="1053" name="Body Level One…"/>
          <p:cNvSpPr txBox="1">
            <a:spLocks noGrp="1"/>
          </p:cNvSpPr>
          <p:nvPr>
            <p:ph type="body" sz="quarter" idx="1"/>
          </p:nvPr>
        </p:nvSpPr>
        <p:spPr>
          <a:xfrm>
            <a:off x="12984274" y="5289500"/>
            <a:ext cx="10043650" cy="5892801"/>
          </a:xfrm>
          <a:prstGeom prst="rect">
            <a:avLst/>
          </a:prstGeom>
        </p:spPr>
        <p:txBody>
          <a:bodyPr/>
          <a:lstStyle>
            <a:lvl1pPr>
              <a:defRPr sz="3600">
                <a:solidFill>
                  <a:srgbClr val="595959"/>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4 images + copy">
    <p:spTree>
      <p:nvGrpSpPr>
        <p:cNvPr id="1" name=""/>
        <p:cNvGrpSpPr/>
        <p:nvPr/>
      </p:nvGrpSpPr>
      <p:grpSpPr>
        <a:xfrm>
          <a:off x="0" y="0"/>
          <a:ext cx="0" cy="0"/>
          <a:chOff x="0" y="0"/>
          <a:chExt cx="0" cy="0"/>
        </a:xfrm>
      </p:grpSpPr>
      <p:sp>
        <p:nvSpPr>
          <p:cNvPr id="106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61" name="Picture Placeholder 2"/>
          <p:cNvSpPr>
            <a:spLocks noGrp="1"/>
          </p:cNvSpPr>
          <p:nvPr>
            <p:ph type="pic" sz="quarter" idx="13"/>
          </p:nvPr>
        </p:nvSpPr>
        <p:spPr>
          <a:xfrm>
            <a:off x="11919952" y="4"/>
            <a:ext cx="6092841" cy="5234148"/>
          </a:xfrm>
          <a:prstGeom prst="rect">
            <a:avLst/>
          </a:prstGeom>
          <a:ln w="12700"/>
        </p:spPr>
        <p:txBody>
          <a:bodyPr lIns="91439" tIns="45719" rIns="91439" bIns="45719">
            <a:noAutofit/>
          </a:bodyPr>
          <a:lstStyle/>
          <a:p>
            <a:endParaRPr/>
          </a:p>
        </p:txBody>
      </p:sp>
      <p:sp>
        <p:nvSpPr>
          <p:cNvPr id="1062" name="Picture Placeholder 2"/>
          <p:cNvSpPr>
            <a:spLocks noGrp="1"/>
          </p:cNvSpPr>
          <p:nvPr>
            <p:ph type="pic" sz="quarter" idx="14"/>
          </p:nvPr>
        </p:nvSpPr>
        <p:spPr>
          <a:xfrm>
            <a:off x="18291162" y="4"/>
            <a:ext cx="6092841" cy="7566211"/>
          </a:xfrm>
          <a:prstGeom prst="rect">
            <a:avLst/>
          </a:prstGeom>
          <a:ln w="12700"/>
        </p:spPr>
        <p:txBody>
          <a:bodyPr lIns="91439" tIns="45719" rIns="91439" bIns="45719">
            <a:noAutofit/>
          </a:bodyPr>
          <a:lstStyle/>
          <a:p>
            <a:endParaRPr/>
          </a:p>
        </p:txBody>
      </p:sp>
      <p:sp>
        <p:nvSpPr>
          <p:cNvPr id="1063" name="Picture Placeholder 2"/>
          <p:cNvSpPr>
            <a:spLocks noGrp="1"/>
          </p:cNvSpPr>
          <p:nvPr>
            <p:ph type="pic" sz="quarter" idx="15"/>
          </p:nvPr>
        </p:nvSpPr>
        <p:spPr>
          <a:xfrm>
            <a:off x="11919952" y="5485841"/>
            <a:ext cx="6092841" cy="8230167"/>
          </a:xfrm>
          <a:prstGeom prst="rect">
            <a:avLst/>
          </a:prstGeom>
          <a:ln w="12700"/>
        </p:spPr>
        <p:txBody>
          <a:bodyPr lIns="91439" tIns="45719" rIns="91439" bIns="45719">
            <a:noAutofit/>
          </a:bodyPr>
          <a:lstStyle/>
          <a:p>
            <a:endParaRPr/>
          </a:p>
        </p:txBody>
      </p:sp>
      <p:sp>
        <p:nvSpPr>
          <p:cNvPr id="1064" name="Picture Placeholder 2"/>
          <p:cNvSpPr>
            <a:spLocks noGrp="1"/>
          </p:cNvSpPr>
          <p:nvPr>
            <p:ph type="pic" sz="quarter" idx="16"/>
          </p:nvPr>
        </p:nvSpPr>
        <p:spPr>
          <a:xfrm>
            <a:off x="18291159" y="7817223"/>
            <a:ext cx="6061051" cy="5898781"/>
          </a:xfrm>
          <a:prstGeom prst="rect">
            <a:avLst/>
          </a:prstGeom>
          <a:ln w="12700"/>
        </p:spPr>
        <p:txBody>
          <a:bodyPr lIns="91439" tIns="45719" rIns="91439" bIns="45719">
            <a:noAutofit/>
          </a:bodyPr>
          <a:lstStyle/>
          <a:p>
            <a:endParaRPr/>
          </a:p>
        </p:txBody>
      </p:sp>
      <p:sp>
        <p:nvSpPr>
          <p:cNvPr id="1065" name="Title Text"/>
          <p:cNvSpPr txBox="1">
            <a:spLocks noGrp="1"/>
          </p:cNvSpPr>
          <p:nvPr>
            <p:ph type="title"/>
          </p:nvPr>
        </p:nvSpPr>
        <p:spPr>
          <a:xfrm>
            <a:off x="1117429" y="2545206"/>
            <a:ext cx="10007222" cy="2243407"/>
          </a:xfrm>
          <a:prstGeom prst="rect">
            <a:avLst/>
          </a:prstGeom>
        </p:spPr>
        <p:txBody>
          <a:bodyPr/>
          <a:lstStyle>
            <a:lvl1pPr>
              <a:defRPr>
                <a:solidFill>
                  <a:srgbClr val="00A3B3"/>
                </a:solidFill>
              </a:defRPr>
            </a:lvl1pPr>
          </a:lstStyle>
          <a:p>
            <a:r>
              <a:t>Title Text</a:t>
            </a:r>
          </a:p>
        </p:txBody>
      </p:sp>
      <p:sp>
        <p:nvSpPr>
          <p:cNvPr id="1066" name="Body Level One…"/>
          <p:cNvSpPr txBox="1">
            <a:spLocks noGrp="1"/>
          </p:cNvSpPr>
          <p:nvPr>
            <p:ph type="body" sz="quarter" idx="1"/>
          </p:nvPr>
        </p:nvSpPr>
        <p:spPr>
          <a:xfrm>
            <a:off x="1117429" y="5289500"/>
            <a:ext cx="10043651" cy="5892801"/>
          </a:xfrm>
          <a:prstGeom prst="rect">
            <a:avLst/>
          </a:prstGeom>
        </p:spPr>
        <p:txBody>
          <a:bodyPr/>
          <a:lstStyle>
            <a:lvl1pPr>
              <a:defRPr sz="3600">
                <a:solidFill>
                  <a:srgbClr val="595959"/>
                </a:solidFill>
              </a:defRPr>
            </a:lvl1pPr>
            <a:lvl2pPr>
              <a:defRPr sz="3600">
                <a:solidFill>
                  <a:srgbClr val="595959"/>
                </a:solidFill>
              </a:defRPr>
            </a:lvl2pPr>
            <a:lvl3pPr>
              <a:defRPr sz="3600">
                <a:solidFill>
                  <a:srgbClr val="595959"/>
                </a:solidFill>
              </a:defRPr>
            </a:lvl3pPr>
            <a:lvl4pPr>
              <a:defRPr sz="3600">
                <a:solidFill>
                  <a:srgbClr val="595959"/>
                </a:solidFill>
              </a:defRPr>
            </a:lvl4pPr>
            <a:lvl5pPr>
              <a:defRPr sz="36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9 images + copy">
    <p:spTree>
      <p:nvGrpSpPr>
        <p:cNvPr id="1" name=""/>
        <p:cNvGrpSpPr/>
        <p:nvPr/>
      </p:nvGrpSpPr>
      <p:grpSpPr>
        <a:xfrm>
          <a:off x="0" y="0"/>
          <a:ext cx="0" cy="0"/>
          <a:chOff x="0" y="0"/>
          <a:chExt cx="0" cy="0"/>
        </a:xfrm>
      </p:grpSpPr>
      <p:sp>
        <p:nvSpPr>
          <p:cNvPr id="107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74" name="Picture Placeholder 17"/>
          <p:cNvSpPr>
            <a:spLocks noGrp="1"/>
          </p:cNvSpPr>
          <p:nvPr>
            <p:ph type="pic" sz="quarter" idx="13"/>
          </p:nvPr>
        </p:nvSpPr>
        <p:spPr>
          <a:xfrm>
            <a:off x="2379376" y="2225980"/>
            <a:ext cx="2505995" cy="2497692"/>
          </a:xfrm>
          <a:prstGeom prst="rect">
            <a:avLst/>
          </a:prstGeom>
          <a:ln w="12700"/>
        </p:spPr>
        <p:txBody>
          <a:bodyPr lIns="91439" tIns="45719" rIns="91439" bIns="45719">
            <a:noAutofit/>
          </a:bodyPr>
          <a:lstStyle/>
          <a:p>
            <a:endParaRPr/>
          </a:p>
        </p:txBody>
      </p:sp>
      <p:sp>
        <p:nvSpPr>
          <p:cNvPr id="1075" name="Picture Placeholder 17"/>
          <p:cNvSpPr>
            <a:spLocks noGrp="1"/>
          </p:cNvSpPr>
          <p:nvPr>
            <p:ph type="pic" sz="quarter" idx="14"/>
          </p:nvPr>
        </p:nvSpPr>
        <p:spPr>
          <a:xfrm>
            <a:off x="5790377" y="2225980"/>
            <a:ext cx="2505995" cy="2497692"/>
          </a:xfrm>
          <a:prstGeom prst="rect">
            <a:avLst/>
          </a:prstGeom>
          <a:ln w="12700"/>
        </p:spPr>
        <p:txBody>
          <a:bodyPr lIns="91439" tIns="45719" rIns="91439" bIns="45719">
            <a:noAutofit/>
          </a:bodyPr>
          <a:lstStyle/>
          <a:p>
            <a:endParaRPr/>
          </a:p>
        </p:txBody>
      </p:sp>
      <p:sp>
        <p:nvSpPr>
          <p:cNvPr id="1076" name="Picture Placeholder 17"/>
          <p:cNvSpPr>
            <a:spLocks noGrp="1"/>
          </p:cNvSpPr>
          <p:nvPr>
            <p:ph type="pic" sz="quarter" idx="15"/>
          </p:nvPr>
        </p:nvSpPr>
        <p:spPr>
          <a:xfrm>
            <a:off x="9201377" y="2227111"/>
            <a:ext cx="2505995" cy="2497693"/>
          </a:xfrm>
          <a:prstGeom prst="rect">
            <a:avLst/>
          </a:prstGeom>
          <a:ln w="12700"/>
        </p:spPr>
        <p:txBody>
          <a:bodyPr lIns="91439" tIns="45719" rIns="91439" bIns="45719">
            <a:noAutofit/>
          </a:bodyPr>
          <a:lstStyle/>
          <a:p>
            <a:endParaRPr/>
          </a:p>
        </p:txBody>
      </p:sp>
      <p:sp>
        <p:nvSpPr>
          <p:cNvPr id="1077" name="Picture Placeholder 17"/>
          <p:cNvSpPr>
            <a:spLocks noGrp="1"/>
          </p:cNvSpPr>
          <p:nvPr>
            <p:ph type="pic" sz="quarter" idx="16"/>
          </p:nvPr>
        </p:nvSpPr>
        <p:spPr>
          <a:xfrm>
            <a:off x="2379376" y="5599646"/>
            <a:ext cx="2505995" cy="2497693"/>
          </a:xfrm>
          <a:prstGeom prst="rect">
            <a:avLst/>
          </a:prstGeom>
          <a:ln w="12700"/>
        </p:spPr>
        <p:txBody>
          <a:bodyPr lIns="91439" tIns="45719" rIns="91439" bIns="45719">
            <a:noAutofit/>
          </a:bodyPr>
          <a:lstStyle/>
          <a:p>
            <a:endParaRPr/>
          </a:p>
        </p:txBody>
      </p:sp>
      <p:sp>
        <p:nvSpPr>
          <p:cNvPr id="1078" name="Picture Placeholder 17"/>
          <p:cNvSpPr>
            <a:spLocks noGrp="1"/>
          </p:cNvSpPr>
          <p:nvPr>
            <p:ph type="pic" sz="quarter" idx="17"/>
          </p:nvPr>
        </p:nvSpPr>
        <p:spPr>
          <a:xfrm>
            <a:off x="5790377" y="5599646"/>
            <a:ext cx="2505995" cy="2497693"/>
          </a:xfrm>
          <a:prstGeom prst="rect">
            <a:avLst/>
          </a:prstGeom>
          <a:ln w="12700"/>
        </p:spPr>
        <p:txBody>
          <a:bodyPr lIns="91439" tIns="45719" rIns="91439" bIns="45719">
            <a:noAutofit/>
          </a:bodyPr>
          <a:lstStyle/>
          <a:p>
            <a:endParaRPr/>
          </a:p>
        </p:txBody>
      </p:sp>
      <p:sp>
        <p:nvSpPr>
          <p:cNvPr id="1079" name="Picture Placeholder 17"/>
          <p:cNvSpPr>
            <a:spLocks noGrp="1"/>
          </p:cNvSpPr>
          <p:nvPr>
            <p:ph type="pic" sz="quarter" idx="18"/>
          </p:nvPr>
        </p:nvSpPr>
        <p:spPr>
          <a:xfrm>
            <a:off x="9201377" y="5600782"/>
            <a:ext cx="2505995" cy="2497693"/>
          </a:xfrm>
          <a:prstGeom prst="rect">
            <a:avLst/>
          </a:prstGeom>
          <a:ln w="12700"/>
        </p:spPr>
        <p:txBody>
          <a:bodyPr lIns="91439" tIns="45719" rIns="91439" bIns="45719">
            <a:noAutofit/>
          </a:bodyPr>
          <a:lstStyle/>
          <a:p>
            <a:endParaRPr/>
          </a:p>
        </p:txBody>
      </p:sp>
      <p:sp>
        <p:nvSpPr>
          <p:cNvPr id="1080" name="Picture Placeholder 17"/>
          <p:cNvSpPr>
            <a:spLocks noGrp="1"/>
          </p:cNvSpPr>
          <p:nvPr>
            <p:ph type="pic" sz="quarter" idx="19"/>
          </p:nvPr>
        </p:nvSpPr>
        <p:spPr>
          <a:xfrm>
            <a:off x="2379376" y="9017261"/>
            <a:ext cx="2505995" cy="2497693"/>
          </a:xfrm>
          <a:prstGeom prst="rect">
            <a:avLst/>
          </a:prstGeom>
          <a:ln w="12700"/>
        </p:spPr>
        <p:txBody>
          <a:bodyPr lIns="91439" tIns="45719" rIns="91439" bIns="45719">
            <a:noAutofit/>
          </a:bodyPr>
          <a:lstStyle/>
          <a:p>
            <a:endParaRPr/>
          </a:p>
        </p:txBody>
      </p:sp>
      <p:sp>
        <p:nvSpPr>
          <p:cNvPr id="1081" name="Picture Placeholder 17"/>
          <p:cNvSpPr>
            <a:spLocks noGrp="1"/>
          </p:cNvSpPr>
          <p:nvPr>
            <p:ph type="pic" sz="quarter" idx="20"/>
          </p:nvPr>
        </p:nvSpPr>
        <p:spPr>
          <a:xfrm>
            <a:off x="5790377" y="9017261"/>
            <a:ext cx="2505995" cy="2497693"/>
          </a:xfrm>
          <a:prstGeom prst="rect">
            <a:avLst/>
          </a:prstGeom>
          <a:ln w="12700"/>
        </p:spPr>
        <p:txBody>
          <a:bodyPr lIns="91439" tIns="45719" rIns="91439" bIns="45719">
            <a:noAutofit/>
          </a:bodyPr>
          <a:lstStyle/>
          <a:p>
            <a:endParaRPr/>
          </a:p>
        </p:txBody>
      </p:sp>
      <p:sp>
        <p:nvSpPr>
          <p:cNvPr id="1082" name="Picture Placeholder 17"/>
          <p:cNvSpPr>
            <a:spLocks noGrp="1"/>
          </p:cNvSpPr>
          <p:nvPr>
            <p:ph type="pic" sz="quarter" idx="21"/>
          </p:nvPr>
        </p:nvSpPr>
        <p:spPr>
          <a:xfrm>
            <a:off x="9201377" y="9018398"/>
            <a:ext cx="2505995" cy="2497693"/>
          </a:xfrm>
          <a:prstGeom prst="rect">
            <a:avLst/>
          </a:prstGeom>
          <a:ln w="12700"/>
        </p:spPr>
        <p:txBody>
          <a:bodyPr lIns="91439" tIns="45719" rIns="91439" bIns="45719">
            <a:noAutofit/>
          </a:bodyPr>
          <a:lstStyle/>
          <a:p>
            <a:endParaRPr/>
          </a:p>
        </p:txBody>
      </p:sp>
      <p:sp>
        <p:nvSpPr>
          <p:cNvPr id="1083" name="Title Text"/>
          <p:cNvSpPr txBox="1">
            <a:spLocks noGrp="1"/>
          </p:cNvSpPr>
          <p:nvPr>
            <p:ph type="title"/>
          </p:nvPr>
        </p:nvSpPr>
        <p:spPr>
          <a:xfrm>
            <a:off x="13357170" y="2225981"/>
            <a:ext cx="9629125" cy="2243408"/>
          </a:xfrm>
          <a:prstGeom prst="rect">
            <a:avLst/>
          </a:prstGeom>
        </p:spPr>
        <p:txBody>
          <a:bodyPr/>
          <a:lstStyle>
            <a:lvl1pPr>
              <a:defRPr>
                <a:solidFill>
                  <a:srgbClr val="00A3B3"/>
                </a:solidFill>
              </a:defRPr>
            </a:lvl1pPr>
          </a:lstStyle>
          <a:p>
            <a:r>
              <a:t>Title Text</a:t>
            </a:r>
          </a:p>
        </p:txBody>
      </p:sp>
      <p:sp>
        <p:nvSpPr>
          <p:cNvPr id="1084" name="Body Level One…"/>
          <p:cNvSpPr txBox="1">
            <a:spLocks noGrp="1"/>
          </p:cNvSpPr>
          <p:nvPr>
            <p:ph type="body" sz="quarter" idx="1"/>
          </p:nvPr>
        </p:nvSpPr>
        <p:spPr>
          <a:xfrm>
            <a:off x="13358547" y="4968878"/>
            <a:ext cx="9629109" cy="6546851"/>
          </a:xfrm>
          <a:prstGeom prst="rect">
            <a:avLst/>
          </a:prstGeom>
        </p:spPr>
        <p:txBody>
          <a:bodyPr/>
          <a:lstStyle>
            <a:lvl1pPr>
              <a:defRPr sz="4000">
                <a:solidFill>
                  <a:srgbClr val="595959"/>
                </a:solidFill>
              </a:defRPr>
            </a:lvl1pPr>
            <a:lvl2pPr>
              <a:defRPr sz="4000">
                <a:solidFill>
                  <a:srgbClr val="595959"/>
                </a:solidFill>
              </a:defRPr>
            </a:lvl2pPr>
            <a:lvl3pPr>
              <a:defRPr sz="4000">
                <a:solidFill>
                  <a:srgbClr val="595959"/>
                </a:solidFill>
              </a:defRPr>
            </a:lvl3pPr>
            <a:lvl4pPr>
              <a:defRPr sz="4000">
                <a:solidFill>
                  <a:srgbClr val="595959"/>
                </a:solidFill>
              </a:defRPr>
            </a:lvl4pPr>
            <a:lvl5pPr>
              <a:defRPr sz="4000">
                <a:solidFill>
                  <a:srgbClr val="595959"/>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left title + full image">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092"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1093" name="Title Text"/>
          <p:cNvSpPr txBox="1">
            <a:spLocks noGrp="1"/>
          </p:cNvSpPr>
          <p:nvPr>
            <p:ph type="title"/>
          </p:nvPr>
        </p:nvSpPr>
        <p:spPr>
          <a:xfrm>
            <a:off x="898865" y="1937947"/>
            <a:ext cx="5659944" cy="2243408"/>
          </a:xfrm>
          <a:prstGeom prst="rect">
            <a:avLst/>
          </a:prstGeom>
        </p:spPr>
        <p:txBody>
          <a:bodyPr/>
          <a:lstStyle>
            <a:lvl1pPr>
              <a:defRPr>
                <a:solidFill>
                  <a:srgbClr val="00A3B3"/>
                </a:solidFill>
              </a:defRPr>
            </a:lvl1pPr>
          </a:lstStyle>
          <a:p>
            <a:r>
              <a:t>Title Text</a:t>
            </a:r>
          </a:p>
        </p:txBody>
      </p:sp>
      <p:sp>
        <p:nvSpPr>
          <p:cNvPr id="1094"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404040"/>
                </a:solidFill>
              </a:defRPr>
            </a:lvl1pPr>
            <a:lvl2pPr>
              <a:defRPr sz="3600">
                <a:solidFill>
                  <a:srgbClr val="404040"/>
                </a:solidFill>
              </a:defRPr>
            </a:lvl2pPr>
            <a:lvl3pPr>
              <a:defRPr sz="3600">
                <a:solidFill>
                  <a:srgbClr val="404040"/>
                </a:solidFill>
              </a:defRPr>
            </a:lvl3pPr>
            <a:lvl4pPr>
              <a:defRPr sz="3600">
                <a:solidFill>
                  <a:srgbClr val="404040"/>
                </a:solidFill>
              </a:defRPr>
            </a:lvl4pPr>
            <a:lvl5pPr>
              <a:defRPr sz="36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Filled title + full image">
    <p:spTree>
      <p:nvGrpSpPr>
        <p:cNvPr id="1" name=""/>
        <p:cNvGrpSpPr/>
        <p:nvPr/>
      </p:nvGrpSpPr>
      <p:grpSpPr>
        <a:xfrm>
          <a:off x="0" y="0"/>
          <a:ext cx="0" cy="0"/>
          <a:chOff x="0" y="0"/>
          <a:chExt cx="0" cy="0"/>
        </a:xfrm>
      </p:grpSpPr>
      <p:sp>
        <p:nvSpPr>
          <p:cNvPr id="110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02" name="Picture Placeholder 2"/>
          <p:cNvSpPr>
            <a:spLocks noGrp="1"/>
          </p:cNvSpPr>
          <p:nvPr>
            <p:ph type="pic" idx="13"/>
          </p:nvPr>
        </p:nvSpPr>
        <p:spPr>
          <a:xfrm>
            <a:off x="7457671" y="0"/>
            <a:ext cx="16926329" cy="13716000"/>
          </a:xfrm>
          <a:prstGeom prst="rect">
            <a:avLst/>
          </a:prstGeom>
          <a:ln w="12700"/>
        </p:spPr>
        <p:txBody>
          <a:bodyPr lIns="91439" tIns="45719" rIns="91439" bIns="45719">
            <a:noAutofit/>
          </a:bodyPr>
          <a:lstStyle/>
          <a:p>
            <a:endParaRPr/>
          </a:p>
        </p:txBody>
      </p:sp>
      <p:sp>
        <p:nvSpPr>
          <p:cNvPr id="1103" name="Rectangle 2"/>
          <p:cNvSpPr/>
          <p:nvPr/>
        </p:nvSpPr>
        <p:spPr>
          <a:xfrm>
            <a:off x="1" y="0"/>
            <a:ext cx="7457672" cy="13716000"/>
          </a:xfrm>
          <a:prstGeom prst="rect">
            <a:avLst/>
          </a:prstGeom>
          <a:solidFill>
            <a:srgbClr val="00A3B3"/>
          </a:solidFill>
          <a:ln w="12700">
            <a:miter lim="400000"/>
          </a:ln>
        </p:spPr>
        <p:txBody>
          <a:bodyPr tIns="91439" bIns="91439" anchor="ctr"/>
          <a:lstStyle/>
          <a:p>
            <a:pPr algn="ctr">
              <a:defRPr>
                <a:solidFill>
                  <a:srgbClr val="FFFFFF"/>
                </a:solidFill>
              </a:defRPr>
            </a:pPr>
            <a:endParaRPr/>
          </a:p>
        </p:txBody>
      </p:sp>
      <p:sp>
        <p:nvSpPr>
          <p:cNvPr id="1104" name="Title Text"/>
          <p:cNvSpPr txBox="1">
            <a:spLocks noGrp="1"/>
          </p:cNvSpPr>
          <p:nvPr>
            <p:ph type="title"/>
          </p:nvPr>
        </p:nvSpPr>
        <p:spPr>
          <a:xfrm>
            <a:off x="898865" y="1937947"/>
            <a:ext cx="5659944" cy="2243408"/>
          </a:xfrm>
          <a:prstGeom prst="rect">
            <a:avLst/>
          </a:prstGeom>
        </p:spPr>
        <p:txBody>
          <a:bodyPr/>
          <a:lstStyle>
            <a:lvl1pPr>
              <a:defRPr>
                <a:solidFill>
                  <a:srgbClr val="FFFFFF"/>
                </a:solidFill>
              </a:defRPr>
            </a:lvl1pPr>
          </a:lstStyle>
          <a:p>
            <a:r>
              <a:t>Title Text</a:t>
            </a:r>
          </a:p>
        </p:txBody>
      </p:sp>
      <p:sp>
        <p:nvSpPr>
          <p:cNvPr id="1105" name="Body Level One…"/>
          <p:cNvSpPr txBox="1">
            <a:spLocks noGrp="1"/>
          </p:cNvSpPr>
          <p:nvPr>
            <p:ph type="body" sz="quarter" idx="1"/>
          </p:nvPr>
        </p:nvSpPr>
        <p:spPr>
          <a:xfrm>
            <a:off x="899591" y="4899026"/>
            <a:ext cx="5659220" cy="6644065"/>
          </a:xfrm>
          <a:prstGeom prst="rect">
            <a:avLst/>
          </a:prstGeom>
        </p:spPr>
        <p:txBody>
          <a:bodyPr/>
          <a:lstStyle>
            <a:lvl1pPr>
              <a:defRPr sz="3600">
                <a:solidFill>
                  <a:srgbClr val="FFFFFF"/>
                </a:solidFill>
              </a:defRPr>
            </a:lvl1pPr>
            <a:lvl2pPr>
              <a:defRPr sz="3600">
                <a:solidFill>
                  <a:srgbClr val="FFFFFF"/>
                </a:solidFill>
              </a:defRPr>
            </a:lvl2pPr>
            <a:lvl3pPr>
              <a:defRPr sz="3600">
                <a:solidFill>
                  <a:srgbClr val="FFFFFF"/>
                </a:solidFill>
              </a:defRPr>
            </a:lvl3pPr>
            <a:lvl4pPr>
              <a:defRPr sz="3600">
                <a:solidFill>
                  <a:srgbClr val="FFFFFF"/>
                </a:solidFill>
              </a:defRPr>
            </a:lvl4pPr>
            <a:lvl5pPr>
              <a:defRPr sz="3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106" name="Picture 7" descr="Picture 7"/>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4 image full bleed">
    <p:spTree>
      <p:nvGrpSpPr>
        <p:cNvPr id="1" name=""/>
        <p:cNvGrpSpPr/>
        <p:nvPr/>
      </p:nvGrpSpPr>
      <p:grpSpPr>
        <a:xfrm>
          <a:off x="0" y="0"/>
          <a:ext cx="0" cy="0"/>
          <a:chOff x="0" y="0"/>
          <a:chExt cx="0" cy="0"/>
        </a:xfrm>
      </p:grpSpPr>
      <p:sp>
        <p:nvSpPr>
          <p:cNvPr id="111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14" name="Picture Placeholder 2"/>
          <p:cNvSpPr>
            <a:spLocks noGrp="1"/>
          </p:cNvSpPr>
          <p:nvPr>
            <p:ph type="pic" sz="half" idx="13"/>
          </p:nvPr>
        </p:nvSpPr>
        <p:spPr>
          <a:xfrm>
            <a:off x="0" y="2"/>
            <a:ext cx="12192003" cy="6858001"/>
          </a:xfrm>
          <a:prstGeom prst="rect">
            <a:avLst/>
          </a:prstGeom>
          <a:ln w="12700"/>
        </p:spPr>
        <p:txBody>
          <a:bodyPr lIns="91439" tIns="45719" rIns="91439" bIns="45719">
            <a:noAutofit/>
          </a:bodyPr>
          <a:lstStyle/>
          <a:p>
            <a:endParaRPr/>
          </a:p>
        </p:txBody>
      </p:sp>
      <p:sp>
        <p:nvSpPr>
          <p:cNvPr id="1115" name="Picture Placeholder 2"/>
          <p:cNvSpPr>
            <a:spLocks noGrp="1"/>
          </p:cNvSpPr>
          <p:nvPr>
            <p:ph type="pic" sz="half" idx="14"/>
          </p:nvPr>
        </p:nvSpPr>
        <p:spPr>
          <a:xfrm>
            <a:off x="12192003" y="6858002"/>
            <a:ext cx="12192004" cy="6858001"/>
          </a:xfrm>
          <a:prstGeom prst="rect">
            <a:avLst/>
          </a:prstGeom>
          <a:ln w="12700"/>
        </p:spPr>
        <p:txBody>
          <a:bodyPr lIns="91439" tIns="45719" rIns="91439" bIns="45719">
            <a:noAutofit/>
          </a:bodyPr>
          <a:lstStyle/>
          <a:p>
            <a:endParaRPr/>
          </a:p>
        </p:txBody>
      </p:sp>
      <p:sp>
        <p:nvSpPr>
          <p:cNvPr id="1116" name="Picture Placeholder 2"/>
          <p:cNvSpPr>
            <a:spLocks noGrp="1"/>
          </p:cNvSpPr>
          <p:nvPr>
            <p:ph type="pic" sz="half" idx="15"/>
          </p:nvPr>
        </p:nvSpPr>
        <p:spPr>
          <a:xfrm>
            <a:off x="12192003" y="2"/>
            <a:ext cx="12192004" cy="6858001"/>
          </a:xfrm>
          <a:prstGeom prst="rect">
            <a:avLst/>
          </a:prstGeom>
          <a:ln w="12700"/>
        </p:spPr>
        <p:txBody>
          <a:bodyPr lIns="91439" tIns="45719" rIns="91439" bIns="45719">
            <a:noAutofit/>
          </a:bodyPr>
          <a:lstStyle/>
          <a:p>
            <a:endParaRPr/>
          </a:p>
        </p:txBody>
      </p:sp>
      <p:sp>
        <p:nvSpPr>
          <p:cNvPr id="1117" name="Picture Placeholder 2"/>
          <p:cNvSpPr>
            <a:spLocks noGrp="1"/>
          </p:cNvSpPr>
          <p:nvPr>
            <p:ph type="pic" sz="half" idx="16"/>
          </p:nvPr>
        </p:nvSpPr>
        <p:spPr>
          <a:xfrm>
            <a:off x="2" y="6858002"/>
            <a:ext cx="12192003" cy="6858001"/>
          </a:xfrm>
          <a:prstGeom prst="rect">
            <a:avLst/>
          </a:prstGeom>
          <a:ln w="12700"/>
        </p:spPr>
        <p:txBody>
          <a:bodyPr lIns="91439" tIns="45719" rIns="91439" bIns="45719">
            <a:noAutofit/>
          </a:bodyPr>
          <a:lstStyle/>
          <a:p>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You team">
    <p:spTree>
      <p:nvGrpSpPr>
        <p:cNvPr id="1" name=""/>
        <p:cNvGrpSpPr/>
        <p:nvPr/>
      </p:nvGrpSpPr>
      <p:grpSpPr>
        <a:xfrm>
          <a:off x="0" y="0"/>
          <a:ext cx="0" cy="0"/>
          <a:chOff x="0" y="0"/>
          <a:chExt cx="0" cy="0"/>
        </a:xfrm>
      </p:grpSpPr>
      <p:sp>
        <p:nvSpPr>
          <p:cNvPr id="112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25" name="Title Text"/>
          <p:cNvSpPr txBox="1">
            <a:spLocks noGrp="1"/>
          </p:cNvSpPr>
          <p:nvPr>
            <p:ph type="title"/>
          </p:nvPr>
        </p:nvSpPr>
        <p:spPr>
          <a:xfrm>
            <a:off x="2963434" y="2"/>
            <a:ext cx="18457142" cy="2973654"/>
          </a:xfrm>
          <a:prstGeom prst="rect">
            <a:avLst/>
          </a:prstGeom>
          <a:solidFill>
            <a:srgbClr val="00A3B3"/>
          </a:solidFill>
        </p:spPr>
        <p:txBody>
          <a:bodyPr/>
          <a:lstStyle>
            <a:lvl1pPr indent="15875">
              <a:defRPr>
                <a:solidFill>
                  <a:srgbClr val="FFFFFF"/>
                </a:solidFill>
              </a:defRPr>
            </a:lvl1pPr>
          </a:lstStyle>
          <a:p>
            <a:r>
              <a:t>Title Text</a:t>
            </a:r>
          </a:p>
        </p:txBody>
      </p:sp>
      <p:sp>
        <p:nvSpPr>
          <p:cNvPr id="1126" name="Picture Placeholder 3"/>
          <p:cNvSpPr>
            <a:spLocks noGrp="1"/>
          </p:cNvSpPr>
          <p:nvPr>
            <p:ph type="pic" sz="quarter" idx="13"/>
          </p:nvPr>
        </p:nvSpPr>
        <p:spPr>
          <a:xfrm>
            <a:off x="4108765" y="5245101"/>
            <a:ext cx="3207429" cy="3209357"/>
          </a:xfrm>
          <a:prstGeom prst="rect">
            <a:avLst/>
          </a:prstGeom>
          <a:ln w="12700"/>
        </p:spPr>
        <p:txBody>
          <a:bodyPr lIns="91439" tIns="45719" rIns="91439" bIns="45719">
            <a:noAutofit/>
          </a:bodyPr>
          <a:lstStyle/>
          <a:p>
            <a:endParaRPr/>
          </a:p>
        </p:txBody>
      </p:sp>
      <p:sp>
        <p:nvSpPr>
          <p:cNvPr id="1127" name="Body Level One…"/>
          <p:cNvSpPr txBox="1">
            <a:spLocks noGrp="1"/>
          </p:cNvSpPr>
          <p:nvPr>
            <p:ph type="body" sz="quarter" idx="1"/>
          </p:nvPr>
        </p:nvSpPr>
        <p:spPr>
          <a:xfrm>
            <a:off x="3988006" y="9498768"/>
            <a:ext cx="3448949" cy="1438277"/>
          </a:xfrm>
          <a:prstGeom prst="rect">
            <a:avLst/>
          </a:prstGeom>
          <a:ln w="12700"/>
        </p:spPr>
        <p:txBody>
          <a:bodyPr lIns="0" tIns="0" rIns="0" bIns="0"/>
          <a:lstStyle>
            <a:lvl1pPr algn="ctr">
              <a:defRPr sz="2000">
                <a:solidFill>
                  <a:srgbClr val="404040"/>
                </a:solidFill>
              </a:defRPr>
            </a:lvl1pPr>
            <a:lvl2pPr algn="ctr">
              <a:defRPr sz="2000">
                <a:solidFill>
                  <a:srgbClr val="404040"/>
                </a:solidFill>
              </a:defRPr>
            </a:lvl2pPr>
            <a:lvl3pPr algn="ctr">
              <a:defRPr sz="2000">
                <a:solidFill>
                  <a:srgbClr val="404040"/>
                </a:solidFill>
              </a:defRPr>
            </a:lvl3pPr>
            <a:lvl4pPr algn="ctr">
              <a:defRPr sz="2000">
                <a:solidFill>
                  <a:srgbClr val="404040"/>
                </a:solidFill>
              </a:defRPr>
            </a:lvl4pPr>
            <a:lvl5pPr algn="ct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128" name="Text Placeholder 9"/>
          <p:cNvSpPr>
            <a:spLocks noGrp="1"/>
          </p:cNvSpPr>
          <p:nvPr>
            <p:ph type="body" sz="quarter" idx="14"/>
          </p:nvPr>
        </p:nvSpPr>
        <p:spPr>
          <a:xfrm>
            <a:off x="3988006" y="8514415"/>
            <a:ext cx="3448949" cy="954375"/>
          </a:xfrm>
          <a:prstGeom prst="rect">
            <a:avLst/>
          </a:prstGeom>
          <a:ln w="12700"/>
        </p:spPr>
        <p:txBody>
          <a:bodyPr lIns="0" tIns="0" rIns="0" bIns="0" anchor="b"/>
          <a:lstStyle/>
          <a:p>
            <a:pPr algn="ctr">
              <a:lnSpc>
                <a:spcPts val="3000"/>
              </a:lnSpc>
              <a:defRPr sz="2800" b="1">
                <a:solidFill>
                  <a:srgbClr val="00A3B3"/>
                </a:solidFill>
                <a:latin typeface="Franklin Gothic Medium"/>
                <a:ea typeface="Franklin Gothic Medium"/>
                <a:cs typeface="Franklin Gothic Medium"/>
                <a:sym typeface="Franklin Gothic Medium"/>
              </a:defRPr>
            </a:pPr>
            <a:endParaRPr/>
          </a:p>
        </p:txBody>
      </p:sp>
      <p:sp>
        <p:nvSpPr>
          <p:cNvPr id="1129" name="Picture Placeholder 3"/>
          <p:cNvSpPr>
            <a:spLocks noGrp="1"/>
          </p:cNvSpPr>
          <p:nvPr>
            <p:ph type="pic" sz="quarter" idx="15"/>
          </p:nvPr>
        </p:nvSpPr>
        <p:spPr>
          <a:xfrm>
            <a:off x="8342093" y="5245101"/>
            <a:ext cx="3207429" cy="3209357"/>
          </a:xfrm>
          <a:prstGeom prst="rect">
            <a:avLst/>
          </a:prstGeom>
          <a:ln w="12700"/>
        </p:spPr>
        <p:txBody>
          <a:bodyPr lIns="91439" tIns="45719" rIns="91439" bIns="45719">
            <a:noAutofit/>
          </a:bodyPr>
          <a:lstStyle/>
          <a:p>
            <a:endParaRPr/>
          </a:p>
        </p:txBody>
      </p:sp>
      <p:sp>
        <p:nvSpPr>
          <p:cNvPr id="1130" name="Text Placeholder 9"/>
          <p:cNvSpPr>
            <a:spLocks noGrp="1"/>
          </p:cNvSpPr>
          <p:nvPr>
            <p:ph type="body" sz="quarter" idx="16"/>
          </p:nvPr>
        </p:nvSpPr>
        <p:spPr>
          <a:xfrm>
            <a:off x="8221332" y="9498768"/>
            <a:ext cx="3448949" cy="1438277"/>
          </a:xfrm>
          <a:prstGeom prst="rect">
            <a:avLst/>
          </a:prstGeom>
          <a:ln w="12700"/>
        </p:spPr>
        <p:txBody>
          <a:bodyPr lIns="0" tIns="0" rIns="0" bIns="0"/>
          <a:lstStyle/>
          <a:p>
            <a:pPr algn="ctr">
              <a:defRPr sz="2000">
                <a:solidFill>
                  <a:srgbClr val="404040"/>
                </a:solidFill>
              </a:defRPr>
            </a:pPr>
            <a:endParaRPr/>
          </a:p>
        </p:txBody>
      </p:sp>
      <p:sp>
        <p:nvSpPr>
          <p:cNvPr id="1131" name="Text Placeholder 9"/>
          <p:cNvSpPr>
            <a:spLocks noGrp="1"/>
          </p:cNvSpPr>
          <p:nvPr>
            <p:ph type="body" sz="quarter" idx="17"/>
          </p:nvPr>
        </p:nvSpPr>
        <p:spPr>
          <a:xfrm>
            <a:off x="8221332" y="8514415"/>
            <a:ext cx="3448949" cy="954375"/>
          </a:xfrm>
          <a:prstGeom prst="rect">
            <a:avLst/>
          </a:prstGeom>
          <a:ln w="12700"/>
        </p:spPr>
        <p:txBody>
          <a:bodyPr lIns="0" tIns="0" rIns="0" bIns="0" anchor="b"/>
          <a:lstStyle/>
          <a:p>
            <a:pPr algn="ctr">
              <a:lnSpc>
                <a:spcPts val="3000"/>
              </a:lnSpc>
              <a:defRPr sz="2800" b="1">
                <a:solidFill>
                  <a:srgbClr val="00A3B3"/>
                </a:solidFill>
                <a:latin typeface="Franklin Gothic Medium"/>
                <a:ea typeface="Franklin Gothic Medium"/>
                <a:cs typeface="Franklin Gothic Medium"/>
                <a:sym typeface="Franklin Gothic Medium"/>
              </a:defRPr>
            </a:pPr>
            <a:endParaRPr/>
          </a:p>
        </p:txBody>
      </p:sp>
      <p:sp>
        <p:nvSpPr>
          <p:cNvPr id="1132" name="Picture Placeholder 3"/>
          <p:cNvSpPr>
            <a:spLocks noGrp="1"/>
          </p:cNvSpPr>
          <p:nvPr>
            <p:ph type="pic" sz="quarter" idx="18"/>
          </p:nvPr>
        </p:nvSpPr>
        <p:spPr>
          <a:xfrm>
            <a:off x="12816941" y="5245101"/>
            <a:ext cx="3207429" cy="3209357"/>
          </a:xfrm>
          <a:prstGeom prst="rect">
            <a:avLst/>
          </a:prstGeom>
          <a:ln w="12700"/>
        </p:spPr>
        <p:txBody>
          <a:bodyPr lIns="91439" tIns="45719" rIns="91439" bIns="45719">
            <a:noAutofit/>
          </a:bodyPr>
          <a:lstStyle/>
          <a:p>
            <a:endParaRPr/>
          </a:p>
        </p:txBody>
      </p:sp>
      <p:sp>
        <p:nvSpPr>
          <p:cNvPr id="1133" name="Text Placeholder 9"/>
          <p:cNvSpPr>
            <a:spLocks noGrp="1"/>
          </p:cNvSpPr>
          <p:nvPr>
            <p:ph type="body" sz="quarter" idx="19"/>
          </p:nvPr>
        </p:nvSpPr>
        <p:spPr>
          <a:xfrm>
            <a:off x="12696181" y="9498768"/>
            <a:ext cx="3448949" cy="1438277"/>
          </a:xfrm>
          <a:prstGeom prst="rect">
            <a:avLst/>
          </a:prstGeom>
          <a:ln w="12700"/>
        </p:spPr>
        <p:txBody>
          <a:bodyPr lIns="0" tIns="0" rIns="0" bIns="0"/>
          <a:lstStyle/>
          <a:p>
            <a:pPr algn="ctr">
              <a:defRPr sz="2000">
                <a:solidFill>
                  <a:srgbClr val="404040"/>
                </a:solidFill>
              </a:defRPr>
            </a:pPr>
            <a:endParaRPr/>
          </a:p>
        </p:txBody>
      </p:sp>
      <p:sp>
        <p:nvSpPr>
          <p:cNvPr id="1134" name="Text Placeholder 9"/>
          <p:cNvSpPr>
            <a:spLocks noGrp="1"/>
          </p:cNvSpPr>
          <p:nvPr>
            <p:ph type="body" sz="quarter" idx="20"/>
          </p:nvPr>
        </p:nvSpPr>
        <p:spPr>
          <a:xfrm>
            <a:off x="12696181" y="8514415"/>
            <a:ext cx="3448949" cy="954375"/>
          </a:xfrm>
          <a:prstGeom prst="rect">
            <a:avLst/>
          </a:prstGeom>
          <a:ln w="12700"/>
        </p:spPr>
        <p:txBody>
          <a:bodyPr lIns="0" tIns="0" rIns="0" bIns="0" anchor="b"/>
          <a:lstStyle/>
          <a:p>
            <a:pPr algn="ctr">
              <a:lnSpc>
                <a:spcPts val="3000"/>
              </a:lnSpc>
              <a:defRPr sz="2800" b="1">
                <a:solidFill>
                  <a:srgbClr val="00A3B3"/>
                </a:solidFill>
                <a:latin typeface="Franklin Gothic Medium"/>
                <a:ea typeface="Franklin Gothic Medium"/>
                <a:cs typeface="Franklin Gothic Medium"/>
                <a:sym typeface="Franklin Gothic Medium"/>
              </a:defRPr>
            </a:pPr>
            <a:endParaRPr/>
          </a:p>
        </p:txBody>
      </p:sp>
      <p:sp>
        <p:nvSpPr>
          <p:cNvPr id="1135" name="Picture Placeholder 3"/>
          <p:cNvSpPr>
            <a:spLocks noGrp="1"/>
          </p:cNvSpPr>
          <p:nvPr>
            <p:ph type="pic" sz="quarter" idx="21"/>
          </p:nvPr>
        </p:nvSpPr>
        <p:spPr>
          <a:xfrm>
            <a:off x="17171029" y="5245101"/>
            <a:ext cx="3207429" cy="3209357"/>
          </a:xfrm>
          <a:prstGeom prst="rect">
            <a:avLst/>
          </a:prstGeom>
          <a:ln w="12700"/>
        </p:spPr>
        <p:txBody>
          <a:bodyPr lIns="91439" tIns="45719" rIns="91439" bIns="45719">
            <a:noAutofit/>
          </a:bodyPr>
          <a:lstStyle/>
          <a:p>
            <a:endParaRPr/>
          </a:p>
        </p:txBody>
      </p:sp>
      <p:sp>
        <p:nvSpPr>
          <p:cNvPr id="1136" name="Text Placeholder 9"/>
          <p:cNvSpPr>
            <a:spLocks noGrp="1"/>
          </p:cNvSpPr>
          <p:nvPr>
            <p:ph type="body" sz="quarter" idx="22"/>
          </p:nvPr>
        </p:nvSpPr>
        <p:spPr>
          <a:xfrm>
            <a:off x="17050269" y="9498768"/>
            <a:ext cx="3448949" cy="1438277"/>
          </a:xfrm>
          <a:prstGeom prst="rect">
            <a:avLst/>
          </a:prstGeom>
          <a:ln w="12700"/>
        </p:spPr>
        <p:txBody>
          <a:bodyPr lIns="0" tIns="0" rIns="0" bIns="0"/>
          <a:lstStyle/>
          <a:p>
            <a:pPr algn="ctr">
              <a:defRPr sz="2000">
                <a:solidFill>
                  <a:srgbClr val="404040"/>
                </a:solidFill>
              </a:defRPr>
            </a:pPr>
            <a:endParaRPr/>
          </a:p>
        </p:txBody>
      </p:sp>
      <p:sp>
        <p:nvSpPr>
          <p:cNvPr id="1137" name="Text Placeholder 9"/>
          <p:cNvSpPr>
            <a:spLocks noGrp="1"/>
          </p:cNvSpPr>
          <p:nvPr>
            <p:ph type="body" sz="quarter" idx="23"/>
          </p:nvPr>
        </p:nvSpPr>
        <p:spPr>
          <a:xfrm>
            <a:off x="17050269" y="8514415"/>
            <a:ext cx="3448949" cy="954375"/>
          </a:xfrm>
          <a:prstGeom prst="rect">
            <a:avLst/>
          </a:prstGeom>
          <a:ln w="12700"/>
        </p:spPr>
        <p:txBody>
          <a:bodyPr lIns="0" tIns="0" rIns="0" bIns="0" anchor="b"/>
          <a:lstStyle/>
          <a:p>
            <a:pPr algn="ctr">
              <a:lnSpc>
                <a:spcPts val="3000"/>
              </a:lnSpc>
              <a:defRPr sz="2800" b="1">
                <a:solidFill>
                  <a:srgbClr val="00A3B3"/>
                </a:solidFill>
                <a:latin typeface="Franklin Gothic Medium"/>
                <a:ea typeface="Franklin Gothic Medium"/>
                <a:cs typeface="Franklin Gothic Medium"/>
                <a:sym typeface="Franklin Gothic Medium"/>
              </a:defRPr>
            </a:pPr>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114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45" name="Title Text"/>
          <p:cNvSpPr txBox="1">
            <a:spLocks noGrp="1"/>
          </p:cNvSpPr>
          <p:nvPr>
            <p:ph type="title"/>
          </p:nvPr>
        </p:nvSpPr>
        <p:spPr>
          <a:xfrm>
            <a:off x="1040894" y="730250"/>
            <a:ext cx="22290548" cy="2243407"/>
          </a:xfrm>
          <a:prstGeom prst="rect">
            <a:avLst/>
          </a:prstGeom>
        </p:spPr>
        <p:txBody>
          <a:bodyPr/>
          <a:lstStyle>
            <a:lvl1pPr>
              <a:defRPr>
                <a:solidFill>
                  <a:srgbClr val="00A3B3"/>
                </a:solidFill>
              </a:defRPr>
            </a:lvl1pPr>
          </a:lstStyle>
          <a:p>
            <a:r>
              <a:t>Title Text</a:t>
            </a: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with logo">
    <p:spTree>
      <p:nvGrpSpPr>
        <p:cNvPr id="1" name=""/>
        <p:cNvGrpSpPr/>
        <p:nvPr/>
      </p:nvGrpSpPr>
      <p:grpSpPr>
        <a:xfrm>
          <a:off x="0" y="0"/>
          <a:ext cx="0" cy="0"/>
          <a:chOff x="0" y="0"/>
          <a:chExt cx="0" cy="0"/>
        </a:xfrm>
      </p:grpSpPr>
      <p:sp>
        <p:nvSpPr>
          <p:cNvPr id="115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opy, centered">
    <p:bg>
      <p:bgPr>
        <a:solidFill>
          <a:srgbClr val="404040"/>
        </a:solidFill>
        <a:effectLst/>
      </p:bgPr>
    </p:bg>
    <p:spTree>
      <p:nvGrpSpPr>
        <p:cNvPr id="1" name=""/>
        <p:cNvGrpSpPr/>
        <p:nvPr/>
      </p:nvGrpSpPr>
      <p:grpSpPr>
        <a:xfrm>
          <a:off x="0" y="0"/>
          <a:ext cx="0" cy="0"/>
          <a:chOff x="0" y="0"/>
          <a:chExt cx="0" cy="0"/>
        </a:xfrm>
      </p:grpSpPr>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9" name="Body Level One…"/>
          <p:cNvSpPr txBox="1">
            <a:spLocks noGrp="1"/>
          </p:cNvSpPr>
          <p:nvPr>
            <p:ph type="body" sz="quarter" idx="1"/>
          </p:nvPr>
        </p:nvSpPr>
        <p:spPr>
          <a:xfrm>
            <a:off x="2492545" y="4211654"/>
            <a:ext cx="19451943" cy="2970377"/>
          </a:xfrm>
          <a:prstGeom prst="rect">
            <a:avLst/>
          </a:prstGeom>
        </p:spPr>
        <p:txBody>
          <a:bodyPr anchor="b"/>
          <a:lstStyle>
            <a:lvl1pPr algn="ctr">
              <a:defRPr sz="6400" b="1">
                <a:solidFill>
                  <a:srgbClr val="F2F2F2"/>
                </a:solidFill>
                <a:latin typeface="Franklin Gothic Medium"/>
                <a:ea typeface="Franklin Gothic Medium"/>
                <a:cs typeface="Franklin Gothic Medium"/>
                <a:sym typeface="Franklin Gothic Medium"/>
              </a:defRPr>
            </a:lvl1pPr>
            <a:lvl2pPr algn="ctr">
              <a:defRPr sz="6400" b="1">
                <a:solidFill>
                  <a:srgbClr val="F2F2F2"/>
                </a:solidFill>
                <a:latin typeface="Franklin Gothic Medium"/>
                <a:ea typeface="Franklin Gothic Medium"/>
                <a:cs typeface="Franklin Gothic Medium"/>
                <a:sym typeface="Franklin Gothic Medium"/>
              </a:defRPr>
            </a:lvl2pPr>
            <a:lvl3pPr algn="ctr">
              <a:defRPr sz="6400" b="1">
                <a:solidFill>
                  <a:srgbClr val="F2F2F2"/>
                </a:solidFill>
                <a:latin typeface="Franklin Gothic Medium"/>
                <a:ea typeface="Franklin Gothic Medium"/>
                <a:cs typeface="Franklin Gothic Medium"/>
                <a:sym typeface="Franklin Gothic Medium"/>
              </a:defRPr>
            </a:lvl3pPr>
            <a:lvl4pPr algn="ctr">
              <a:defRPr sz="6400" b="1">
                <a:solidFill>
                  <a:srgbClr val="F2F2F2"/>
                </a:solidFill>
                <a:latin typeface="Franklin Gothic Medium"/>
                <a:ea typeface="Franklin Gothic Medium"/>
                <a:cs typeface="Franklin Gothic Medium"/>
                <a:sym typeface="Franklin Gothic Medium"/>
              </a:defRPr>
            </a:lvl4pPr>
            <a:lvl5pPr algn="ctr">
              <a:defRPr sz="64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00" name="Text Placeholder 8"/>
          <p:cNvSpPr>
            <a:spLocks noGrp="1"/>
          </p:cNvSpPr>
          <p:nvPr>
            <p:ph type="body" sz="quarter" idx="13"/>
          </p:nvPr>
        </p:nvSpPr>
        <p:spPr>
          <a:xfrm>
            <a:off x="6748157" y="8175628"/>
            <a:ext cx="10940726" cy="3902072"/>
          </a:xfrm>
          <a:prstGeom prst="rect">
            <a:avLst/>
          </a:prstGeom>
          <a:ln w="12700"/>
        </p:spPr>
        <p:txBody>
          <a:bodyPr lIns="0" tIns="0" rIns="0" bIns="0"/>
          <a:lstStyle/>
          <a:p>
            <a:pPr algn="ctr">
              <a:lnSpc>
                <a:spcPct val="150000"/>
              </a:lnSpc>
              <a:defRPr sz="4000">
                <a:solidFill>
                  <a:srgbClr val="F2F2F2"/>
                </a:solidFill>
              </a:defRPr>
            </a:pPr>
            <a:endParaRPr/>
          </a:p>
        </p:txBody>
      </p:sp>
      <p:sp>
        <p:nvSpPr>
          <p:cNvPr id="101"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02" name="Straight Connector 10"/>
          <p:cNvSpPr/>
          <p:nvPr/>
        </p:nvSpPr>
        <p:spPr>
          <a:xfrm>
            <a:off x="9445718" y="7662032"/>
            <a:ext cx="5421311" cy="1"/>
          </a:xfrm>
          <a:prstGeom prst="line">
            <a:avLst/>
          </a:prstGeom>
          <a:ln w="50800">
            <a:solidFill>
              <a:srgbClr val="BA9764"/>
            </a:solidFill>
            <a:miter/>
          </a:ln>
        </p:spPr>
        <p:txBody>
          <a:bodyPr tIns="91439" bIns="91439"/>
          <a:lstStyle/>
          <a:p>
            <a:endParaRPr/>
          </a:p>
        </p:txBody>
      </p:sp>
      <p:sp>
        <p:nvSpPr>
          <p:cNvPr id="103" name="Rectangle 14"/>
          <p:cNvSpPr/>
          <p:nvPr/>
        </p:nvSpPr>
        <p:spPr>
          <a:xfrm>
            <a:off x="860836" y="11905132"/>
            <a:ext cx="1936881" cy="1810871"/>
          </a:xfrm>
          <a:prstGeom prst="rect">
            <a:avLst/>
          </a:prstGeom>
          <a:solidFill>
            <a:srgbClr val="404040"/>
          </a:solidFill>
          <a:ln w="12700">
            <a:miter lim="400000"/>
          </a:ln>
        </p:spPr>
        <p:txBody>
          <a:bodyPr tIns="91439" bIns="91439" anchor="ctr"/>
          <a:lstStyle/>
          <a:p>
            <a:pPr algn="ctr">
              <a:defRPr>
                <a:solidFill>
                  <a:srgbClr val="FFFFFF"/>
                </a:solidFill>
              </a:defRPr>
            </a:pPr>
            <a:endParaRPr/>
          </a:p>
        </p:txBody>
      </p:sp>
      <p:pic>
        <p:nvPicPr>
          <p:cNvPr id="104" name="Picture 11" descr="Picture 11"/>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abula Rasa">
    <p:spTree>
      <p:nvGrpSpPr>
        <p:cNvPr id="1" name=""/>
        <p:cNvGrpSpPr/>
        <p:nvPr/>
      </p:nvGrpSpPr>
      <p:grpSpPr>
        <a:xfrm>
          <a:off x="0" y="0"/>
          <a:ext cx="0" cy="0"/>
          <a:chOff x="0" y="0"/>
          <a:chExt cx="0" cy="0"/>
        </a:xfrm>
      </p:grpSpPr>
      <p:sp>
        <p:nvSpPr>
          <p:cNvPr id="115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1160" name="Rectangle 1"/>
          <p:cNvSpPr/>
          <p:nvPr/>
        </p:nvSpPr>
        <p:spPr>
          <a:xfrm>
            <a:off x="0" y="11872687"/>
            <a:ext cx="5081324" cy="1843315"/>
          </a:xfrm>
          <a:prstGeom prst="rect">
            <a:avLst/>
          </a:prstGeom>
          <a:solidFill>
            <a:srgbClr val="FFFFFF"/>
          </a:solidFill>
          <a:ln w="12700">
            <a:miter lim="400000"/>
          </a:ln>
        </p:spPr>
        <p:txBody>
          <a:bodyPr tIns="91439" bIns="91439" anchor="ctr"/>
          <a:lstStyle/>
          <a:p>
            <a:pPr algn="ctr">
              <a:defRPr>
                <a:solidFill>
                  <a:srgbClr val="FFFFFF"/>
                </a:solidFill>
              </a:defRPr>
            </a:pPr>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_1">
    <p:bg>
      <p:bgPr>
        <a:solidFill>
          <a:schemeClr val="accent5"/>
        </a:solidFill>
        <a:effectLst/>
      </p:bgPr>
    </p:bg>
    <p:spTree>
      <p:nvGrpSpPr>
        <p:cNvPr id="1" name=""/>
        <p:cNvGrpSpPr/>
        <p:nvPr/>
      </p:nvGrpSpPr>
      <p:grpSpPr>
        <a:xfrm>
          <a:off x="0" y="0"/>
          <a:ext cx="0" cy="0"/>
          <a:chOff x="0" y="0"/>
          <a:chExt cx="0" cy="0"/>
        </a:xfrm>
      </p:grpSpPr>
      <p:sp>
        <p:nvSpPr>
          <p:cNvPr id="1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168" name="Picture 3" descr="Picture 3"/>
          <p:cNvPicPr>
            <a:picLocks noChangeAspect="1"/>
          </p:cNvPicPr>
          <p:nvPr/>
        </p:nvPicPr>
        <p:blipFill>
          <a:blip r:embed="rId2">
            <a:alphaModFix amt="10000"/>
            <a:extLst/>
          </a:blip>
          <a:stretch>
            <a:fillRect/>
          </a:stretch>
        </p:blipFill>
        <p:spPr>
          <a:xfrm>
            <a:off x="14086442" y="6786285"/>
            <a:ext cx="10321333" cy="6929717"/>
          </a:xfrm>
          <a:prstGeom prst="rect">
            <a:avLst/>
          </a:prstGeom>
          <a:ln w="12700">
            <a:miter lim="400000"/>
          </a:ln>
        </p:spPr>
      </p:pic>
      <p:sp>
        <p:nvSpPr>
          <p:cNvPr id="1169" name="Title Text"/>
          <p:cNvSpPr txBox="1">
            <a:spLocks noGrp="1"/>
          </p:cNvSpPr>
          <p:nvPr>
            <p:ph type="title"/>
          </p:nvPr>
        </p:nvSpPr>
        <p:spPr>
          <a:xfrm>
            <a:off x="10132759" y="4591008"/>
            <a:ext cx="12570991" cy="2243407"/>
          </a:xfrm>
          <a:prstGeom prst="rect">
            <a:avLst/>
          </a:prstGeom>
          <a:ln w="12700"/>
        </p:spPr>
        <p:txBody>
          <a:bodyPr lIns="0" tIns="0" rIns="0" bIns="0"/>
          <a:lstStyle>
            <a:lvl1pPr>
              <a:defRPr sz="7200">
                <a:solidFill>
                  <a:srgbClr val="FFFFFF"/>
                </a:solidFill>
              </a:defRPr>
            </a:lvl1pPr>
          </a:lstStyle>
          <a:p>
            <a:r>
              <a:t>Title Text</a:t>
            </a:r>
          </a:p>
        </p:txBody>
      </p:sp>
      <p:sp>
        <p:nvSpPr>
          <p:cNvPr id="1170" name="Rectangle 2"/>
          <p:cNvSpPr/>
          <p:nvPr/>
        </p:nvSpPr>
        <p:spPr>
          <a:xfrm>
            <a:off x="645627" y="11779623"/>
            <a:ext cx="2851522" cy="1936377"/>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sp>
        <p:nvSpPr>
          <p:cNvPr id="1171" name="Body Level One…"/>
          <p:cNvSpPr txBox="1">
            <a:spLocks noGrp="1"/>
          </p:cNvSpPr>
          <p:nvPr>
            <p:ph type="body" sz="quarter" idx="1"/>
          </p:nvPr>
        </p:nvSpPr>
        <p:spPr>
          <a:xfrm>
            <a:off x="10167228" y="6858000"/>
            <a:ext cx="12588979" cy="1663700"/>
          </a:xfrm>
          <a:prstGeom prst="rect">
            <a:avLst/>
          </a:prstGeom>
        </p:spPr>
        <p:txBody>
          <a:bodyPr/>
          <a:lstStyle>
            <a:lvl1pPr>
              <a:defRPr sz="2400" spc="600">
                <a:solidFill>
                  <a:srgbClr val="FFFFFF"/>
                </a:solidFill>
              </a:defRPr>
            </a:lvl1pPr>
            <a:lvl2pPr>
              <a:defRPr sz="2400" spc="600">
                <a:solidFill>
                  <a:srgbClr val="FFFFFF"/>
                </a:solidFill>
              </a:defRPr>
            </a:lvl2pPr>
            <a:lvl3pPr>
              <a:defRPr sz="2400" spc="600">
                <a:solidFill>
                  <a:srgbClr val="FFFFFF"/>
                </a:solidFill>
              </a:defRPr>
            </a:lvl3pPr>
            <a:lvl4pPr>
              <a:defRPr sz="2400" spc="600">
                <a:solidFill>
                  <a:srgbClr val="FFFFFF"/>
                </a:solidFill>
              </a:defRPr>
            </a:lvl4pPr>
            <a:lvl5pPr>
              <a:defRPr sz="2400" spc="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72" name="Straight Connector 6"/>
          <p:cNvSpPr/>
          <p:nvPr/>
        </p:nvSpPr>
        <p:spPr>
          <a:xfrm>
            <a:off x="10132383" y="6858000"/>
            <a:ext cx="12571370" cy="0"/>
          </a:xfrm>
          <a:prstGeom prst="line">
            <a:avLst/>
          </a:prstGeom>
          <a:ln w="25400">
            <a:solidFill>
              <a:srgbClr val="FFFFFF"/>
            </a:solidFill>
            <a:miter/>
          </a:ln>
        </p:spPr>
        <p:txBody>
          <a:bodyPr tIns="91439" bIns="91439"/>
          <a:lstStyle/>
          <a:p>
            <a:endParaRPr/>
          </a:p>
        </p:txBody>
      </p:sp>
      <p:pic>
        <p:nvPicPr>
          <p:cNvPr id="1173" name="Picture 9" descr="Picture 9"/>
          <p:cNvPicPr>
            <a:picLocks noChangeAspect="1"/>
          </p:cNvPicPr>
          <p:nvPr/>
        </p:nvPicPr>
        <p:blipFill>
          <a:blip r:embed="rId3">
            <a:extLst/>
          </a:blip>
          <a:stretch>
            <a:fillRect/>
          </a:stretch>
        </p:blipFill>
        <p:spPr>
          <a:xfrm>
            <a:off x="1609300" y="5125094"/>
            <a:ext cx="4646779" cy="3283167"/>
          </a:xfrm>
          <a:prstGeom prst="rect">
            <a:avLst/>
          </a:prstGeom>
          <a:ln w="12700">
            <a:miter lim="400000"/>
          </a:ln>
        </p:spPr>
      </p:pic>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ontent">
    <p:spTree>
      <p:nvGrpSpPr>
        <p:cNvPr id="1" name=""/>
        <p:cNvGrpSpPr/>
        <p:nvPr/>
      </p:nvGrpSpPr>
      <p:grpSpPr>
        <a:xfrm>
          <a:off x="0" y="0"/>
          <a:ext cx="0" cy="0"/>
          <a:chOff x="0" y="0"/>
          <a:chExt cx="0" cy="0"/>
        </a:xfrm>
      </p:grpSpPr>
      <p:sp>
        <p:nvSpPr>
          <p:cNvPr id="1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81" name="Title Text"/>
          <p:cNvSpPr txBox="1">
            <a:spLocks noGrp="1"/>
          </p:cNvSpPr>
          <p:nvPr>
            <p:ph type="title"/>
          </p:nvPr>
        </p:nvSpPr>
        <p:spPr>
          <a:xfrm>
            <a:off x="2963429" y="730250"/>
            <a:ext cx="18457143" cy="2243407"/>
          </a:xfrm>
          <a:prstGeom prst="rect">
            <a:avLst/>
          </a:prstGeom>
        </p:spPr>
        <p:txBody>
          <a:bodyPr/>
          <a:lstStyle>
            <a:lvl1pPr>
              <a:defRPr>
                <a:solidFill>
                  <a:schemeClr val="accent5"/>
                </a:solidFill>
              </a:defRPr>
            </a:lvl1pPr>
          </a:lstStyle>
          <a:p>
            <a:r>
              <a:t>Title Text</a:t>
            </a:r>
          </a:p>
        </p:txBody>
      </p:sp>
      <p:sp>
        <p:nvSpPr>
          <p:cNvPr id="1182" name="Straight Connector 6"/>
          <p:cNvSpPr/>
          <p:nvPr/>
        </p:nvSpPr>
        <p:spPr>
          <a:xfrm>
            <a:off x="2963430" y="2973653"/>
            <a:ext cx="18457142" cy="1"/>
          </a:xfrm>
          <a:prstGeom prst="line">
            <a:avLst/>
          </a:prstGeom>
          <a:ln w="50800">
            <a:solidFill>
              <a:srgbClr val="404040"/>
            </a:solidFill>
            <a:miter/>
          </a:ln>
        </p:spPr>
        <p:txBody>
          <a:bodyPr tIns="91439" bIns="91439"/>
          <a:lstStyle/>
          <a:p>
            <a:endParaRPr/>
          </a:p>
        </p:txBody>
      </p:sp>
      <p:sp>
        <p:nvSpPr>
          <p:cNvPr id="1183"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Filled Title + Content">
    <p:spTree>
      <p:nvGrpSpPr>
        <p:cNvPr id="1" name=""/>
        <p:cNvGrpSpPr/>
        <p:nvPr/>
      </p:nvGrpSpPr>
      <p:grpSpPr>
        <a:xfrm>
          <a:off x="0" y="0"/>
          <a:ext cx="0" cy="0"/>
          <a:chOff x="0" y="0"/>
          <a:chExt cx="0" cy="0"/>
        </a:xfrm>
      </p:grpSpPr>
      <p:sp>
        <p:nvSpPr>
          <p:cNvPr id="1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91" name="Title Text"/>
          <p:cNvSpPr txBox="1">
            <a:spLocks noGrp="1"/>
          </p:cNvSpPr>
          <p:nvPr>
            <p:ph type="title"/>
          </p:nvPr>
        </p:nvSpPr>
        <p:spPr>
          <a:xfrm>
            <a:off x="2963434" y="2"/>
            <a:ext cx="18457142" cy="2973654"/>
          </a:xfrm>
          <a:prstGeom prst="rect">
            <a:avLst/>
          </a:prstGeom>
          <a:solidFill>
            <a:schemeClr val="accent5"/>
          </a:solidFill>
        </p:spPr>
        <p:txBody>
          <a:bodyPr/>
          <a:lstStyle>
            <a:lvl1pPr indent="15875">
              <a:defRPr>
                <a:solidFill>
                  <a:srgbClr val="FFFFFF"/>
                </a:solidFill>
              </a:defRPr>
            </a:lvl1pPr>
          </a:lstStyle>
          <a:p>
            <a:r>
              <a:t>Title Text</a:t>
            </a:r>
          </a:p>
        </p:txBody>
      </p:sp>
      <p:sp>
        <p:nvSpPr>
          <p:cNvPr id="1192" name="Body Level One…"/>
          <p:cNvSpPr txBox="1">
            <a:spLocks noGrp="1"/>
          </p:cNvSpPr>
          <p:nvPr>
            <p:ph type="body" idx="1"/>
          </p:nvPr>
        </p:nvSpPr>
        <p:spPr>
          <a:xfrm>
            <a:off x="2963431" y="3592288"/>
            <a:ext cx="18457143" cy="8074967"/>
          </a:xfrm>
          <a:prstGeom prst="rect">
            <a:avLst/>
          </a:prstGeom>
        </p:spPr>
        <p:txBody>
          <a:bodyPr/>
          <a:lstStyle>
            <a:lvl1pPr>
              <a:lnSpc>
                <a:spcPct val="100000"/>
              </a:lnSpc>
              <a:defRPr sz="4000">
                <a:solidFill>
                  <a:srgbClr val="707070"/>
                </a:solidFill>
              </a:defRPr>
            </a:lvl1pPr>
            <a:lvl2pPr>
              <a:lnSpc>
                <a:spcPct val="100000"/>
              </a:lnSpc>
              <a:defRPr sz="4000">
                <a:solidFill>
                  <a:srgbClr val="707070"/>
                </a:solidFill>
              </a:defRPr>
            </a:lvl2pPr>
            <a:lvl3pPr>
              <a:lnSpc>
                <a:spcPct val="100000"/>
              </a:lnSpc>
              <a:defRPr sz="4000">
                <a:solidFill>
                  <a:srgbClr val="707070"/>
                </a:solidFill>
              </a:defRPr>
            </a:lvl3pPr>
            <a:lvl4pPr>
              <a:lnSpc>
                <a:spcPct val="100000"/>
              </a:lnSpc>
              <a:defRPr sz="4000">
                <a:solidFill>
                  <a:srgbClr val="707070"/>
                </a:solidFill>
              </a:defRPr>
            </a:lvl4pPr>
            <a:lvl5pPr>
              <a:lnSpc>
                <a:spcPct val="100000"/>
              </a:lnSpc>
              <a:defRPr sz="4000">
                <a:solidFill>
                  <a:srgbClr val="707070"/>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Left filled title + content">
    <p:spTree>
      <p:nvGrpSpPr>
        <p:cNvPr id="1" name=""/>
        <p:cNvGrpSpPr/>
        <p:nvPr/>
      </p:nvGrpSpPr>
      <p:grpSpPr>
        <a:xfrm>
          <a:off x="0" y="0"/>
          <a:ext cx="0" cy="0"/>
          <a:chOff x="0" y="0"/>
          <a:chExt cx="0" cy="0"/>
        </a:xfrm>
      </p:grpSpPr>
      <p:sp>
        <p:nvSpPr>
          <p:cNvPr id="1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00" name="Rectangle 2"/>
          <p:cNvSpPr/>
          <p:nvPr/>
        </p:nvSpPr>
        <p:spPr>
          <a:xfrm>
            <a:off x="-3" y="0"/>
            <a:ext cx="6739312" cy="13716000"/>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sp>
        <p:nvSpPr>
          <p:cNvPr id="1201" name="Title Text"/>
          <p:cNvSpPr txBox="1">
            <a:spLocks noGrp="1"/>
          </p:cNvSpPr>
          <p:nvPr>
            <p:ph type="title"/>
          </p:nvPr>
        </p:nvSpPr>
        <p:spPr>
          <a:xfrm>
            <a:off x="617748" y="5726569"/>
            <a:ext cx="5381036" cy="2243407"/>
          </a:xfrm>
          <a:prstGeom prst="rect">
            <a:avLst/>
          </a:prstGeom>
        </p:spPr>
        <p:txBody>
          <a:bodyPr anchor="ctr"/>
          <a:lstStyle>
            <a:lvl1pPr>
              <a:defRPr sz="4800">
                <a:solidFill>
                  <a:srgbClr val="FFFFFF"/>
                </a:solidFill>
              </a:defRPr>
            </a:lvl1pPr>
          </a:lstStyle>
          <a:p>
            <a:r>
              <a:t>Title Text</a:t>
            </a:r>
          </a:p>
        </p:txBody>
      </p:sp>
      <p:sp>
        <p:nvSpPr>
          <p:cNvPr id="1202"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838383"/>
                </a:solidFill>
              </a:defRPr>
            </a:lvl1pPr>
            <a:lvl2pPr>
              <a:lnSpc>
                <a:spcPct val="100000"/>
              </a:lnSpc>
              <a:defRPr>
                <a:solidFill>
                  <a:srgbClr val="838383"/>
                </a:solidFill>
              </a:defRPr>
            </a:lvl2pPr>
            <a:lvl3pPr>
              <a:lnSpc>
                <a:spcPct val="100000"/>
              </a:lnSpc>
              <a:defRPr>
                <a:solidFill>
                  <a:srgbClr val="838383"/>
                </a:solidFill>
              </a:defRPr>
            </a:lvl3pPr>
            <a:lvl4pPr>
              <a:lnSpc>
                <a:spcPct val="100000"/>
              </a:lnSpc>
              <a:defRPr>
                <a:solidFill>
                  <a:srgbClr val="838383"/>
                </a:solidFill>
              </a:defRPr>
            </a:lvl4pPr>
            <a:lvl5pPr>
              <a:lnSpc>
                <a:spcPct val="100000"/>
              </a:lnSpc>
              <a:defRPr>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pic>
        <p:nvPicPr>
          <p:cNvPr id="1203" name="Picture 6" descr="Picture 6"/>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Left + Content">
    <p:spTree>
      <p:nvGrpSpPr>
        <p:cNvPr id="1" name=""/>
        <p:cNvGrpSpPr/>
        <p:nvPr/>
      </p:nvGrpSpPr>
      <p:grpSpPr>
        <a:xfrm>
          <a:off x="0" y="0"/>
          <a:ext cx="0" cy="0"/>
          <a:chOff x="0" y="0"/>
          <a:chExt cx="0" cy="0"/>
        </a:xfrm>
      </p:grpSpPr>
      <p:sp>
        <p:nvSpPr>
          <p:cNvPr id="1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1" name="Title Text"/>
          <p:cNvSpPr txBox="1">
            <a:spLocks noGrp="1"/>
          </p:cNvSpPr>
          <p:nvPr>
            <p:ph type="title"/>
          </p:nvPr>
        </p:nvSpPr>
        <p:spPr>
          <a:xfrm>
            <a:off x="617748" y="5736297"/>
            <a:ext cx="5235939" cy="2243408"/>
          </a:xfrm>
          <a:prstGeom prst="rect">
            <a:avLst/>
          </a:prstGeom>
        </p:spPr>
        <p:txBody>
          <a:bodyPr anchor="ctr"/>
          <a:lstStyle>
            <a:lvl1pPr>
              <a:defRPr sz="4800">
                <a:solidFill>
                  <a:schemeClr val="accent5"/>
                </a:solidFill>
              </a:defRPr>
            </a:lvl1pPr>
          </a:lstStyle>
          <a:p>
            <a:r>
              <a:t>Title Text</a:t>
            </a:r>
          </a:p>
        </p:txBody>
      </p:sp>
      <p:sp>
        <p:nvSpPr>
          <p:cNvPr id="1212" name="Straight Connector 6"/>
          <p:cNvSpPr/>
          <p:nvPr/>
        </p:nvSpPr>
        <p:spPr>
          <a:xfrm flipH="1">
            <a:off x="6739310" y="2178998"/>
            <a:ext cx="1" cy="9338555"/>
          </a:xfrm>
          <a:prstGeom prst="line">
            <a:avLst/>
          </a:prstGeom>
          <a:ln w="50800">
            <a:solidFill>
              <a:srgbClr val="404040"/>
            </a:solidFill>
            <a:miter/>
          </a:ln>
        </p:spPr>
        <p:txBody>
          <a:bodyPr tIns="91439" bIns="91439"/>
          <a:lstStyle/>
          <a:p>
            <a:endParaRPr/>
          </a:p>
        </p:txBody>
      </p:sp>
      <p:sp>
        <p:nvSpPr>
          <p:cNvPr id="1213" name="Body Level One…"/>
          <p:cNvSpPr txBox="1">
            <a:spLocks noGrp="1"/>
          </p:cNvSpPr>
          <p:nvPr>
            <p:ph type="body" idx="1"/>
          </p:nvPr>
        </p:nvSpPr>
        <p:spPr>
          <a:xfrm>
            <a:off x="7596012" y="2178998"/>
            <a:ext cx="15450399" cy="9338555"/>
          </a:xfrm>
          <a:prstGeom prst="rect">
            <a:avLst/>
          </a:prstGeom>
        </p:spPr>
        <p:txBody>
          <a:bodyPr anchor="ctr"/>
          <a:lstStyle>
            <a:lvl1pPr>
              <a:lnSpc>
                <a:spcPct val="100000"/>
              </a:lnSpc>
              <a:defRPr>
                <a:solidFill>
                  <a:srgbClr val="838383"/>
                </a:solidFill>
              </a:defRPr>
            </a:lvl1pPr>
            <a:lvl2pPr>
              <a:lnSpc>
                <a:spcPct val="100000"/>
              </a:lnSpc>
              <a:defRPr>
                <a:solidFill>
                  <a:srgbClr val="838383"/>
                </a:solidFill>
              </a:defRPr>
            </a:lvl2pPr>
            <a:lvl3pPr>
              <a:lnSpc>
                <a:spcPct val="100000"/>
              </a:lnSpc>
              <a:defRPr>
                <a:solidFill>
                  <a:srgbClr val="838383"/>
                </a:solidFill>
              </a:defRPr>
            </a:lvl3pPr>
            <a:lvl4pPr>
              <a:lnSpc>
                <a:spcPct val="100000"/>
              </a:lnSpc>
              <a:defRPr>
                <a:solidFill>
                  <a:srgbClr val="838383"/>
                </a:solidFill>
              </a:defRPr>
            </a:lvl4pPr>
            <a:lvl5pPr>
              <a:lnSpc>
                <a:spcPct val="100000"/>
              </a:lnSpc>
              <a:defRPr>
                <a:solidFill>
                  <a:srgbClr val="838383"/>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21" name="Title Text"/>
          <p:cNvSpPr txBox="1">
            <a:spLocks noGrp="1"/>
          </p:cNvSpPr>
          <p:nvPr>
            <p:ph type="title"/>
          </p:nvPr>
        </p:nvSpPr>
        <p:spPr>
          <a:xfrm>
            <a:off x="2963429" y="730250"/>
            <a:ext cx="18457143" cy="2243407"/>
          </a:xfrm>
          <a:prstGeom prst="rect">
            <a:avLst/>
          </a:prstGeom>
        </p:spPr>
        <p:txBody>
          <a:bodyPr/>
          <a:lstStyle>
            <a:lvl1pPr>
              <a:defRPr>
                <a:solidFill>
                  <a:schemeClr val="accent5"/>
                </a:solidFill>
              </a:defRPr>
            </a:lvl1pPr>
          </a:lstStyle>
          <a:p>
            <a:r>
              <a:t>Title Text</a:t>
            </a:r>
          </a:p>
        </p:txBody>
      </p:sp>
      <p:sp>
        <p:nvSpPr>
          <p:cNvPr id="1222" name="Straight Connector 4"/>
          <p:cNvSpPr/>
          <p:nvPr/>
        </p:nvSpPr>
        <p:spPr>
          <a:xfrm>
            <a:off x="2963430" y="2973653"/>
            <a:ext cx="18457142" cy="1"/>
          </a:xfrm>
          <a:prstGeom prst="line">
            <a:avLst/>
          </a:prstGeom>
          <a:ln w="50800">
            <a:solidFill>
              <a:srgbClr val="404040"/>
            </a:solidFill>
            <a:miter/>
          </a:ln>
        </p:spPr>
        <p:txBody>
          <a:bodyPr tIns="91439" bIns="91439"/>
          <a:lstStyle/>
          <a:p>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Quotes | Big Ideas">
    <p:bg>
      <p:bgPr>
        <a:solidFill>
          <a:schemeClr val="accent5"/>
        </a:solidFill>
        <a:effectLst/>
      </p:bgPr>
    </p:bg>
    <p:spTree>
      <p:nvGrpSpPr>
        <p:cNvPr id="1" name=""/>
        <p:cNvGrpSpPr/>
        <p:nvPr/>
      </p:nvGrpSpPr>
      <p:grpSpPr>
        <a:xfrm>
          <a:off x="0" y="0"/>
          <a:ext cx="0" cy="0"/>
          <a:chOff x="0" y="0"/>
          <a:chExt cx="0" cy="0"/>
        </a:xfrm>
      </p:grpSpPr>
      <p:sp>
        <p:nvSpPr>
          <p:cNvPr id="1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30" name="Body Level One…"/>
          <p:cNvSpPr txBox="1">
            <a:spLocks noGrp="1"/>
          </p:cNvSpPr>
          <p:nvPr>
            <p:ph type="body" idx="1"/>
          </p:nvPr>
        </p:nvSpPr>
        <p:spPr>
          <a:xfrm>
            <a:off x="2381869" y="2263775"/>
            <a:ext cx="19451943" cy="9144001"/>
          </a:xfrm>
          <a:prstGeom prst="rect">
            <a:avLst/>
          </a:prstGeom>
        </p:spPr>
        <p:txBody>
          <a:bodyPr anchor="ctr"/>
          <a:lstStyle>
            <a:lvl1pPr algn="ctr">
              <a:defRPr sz="8800" b="1">
                <a:solidFill>
                  <a:srgbClr val="F2F2F2"/>
                </a:solidFill>
                <a:latin typeface="Franklin Gothic Medium"/>
                <a:ea typeface="Franklin Gothic Medium"/>
                <a:cs typeface="Franklin Gothic Medium"/>
                <a:sym typeface="Franklin Gothic Medium"/>
              </a:defRPr>
            </a:lvl1pPr>
            <a:lvl2pPr algn="ctr">
              <a:defRPr sz="8800" b="1">
                <a:solidFill>
                  <a:srgbClr val="F2F2F2"/>
                </a:solidFill>
                <a:latin typeface="Franklin Gothic Medium"/>
                <a:ea typeface="Franklin Gothic Medium"/>
                <a:cs typeface="Franklin Gothic Medium"/>
                <a:sym typeface="Franklin Gothic Medium"/>
              </a:defRPr>
            </a:lvl2pPr>
            <a:lvl3pPr algn="ctr">
              <a:defRPr sz="8800" b="1">
                <a:solidFill>
                  <a:srgbClr val="F2F2F2"/>
                </a:solidFill>
                <a:latin typeface="Franklin Gothic Medium"/>
                <a:ea typeface="Franklin Gothic Medium"/>
                <a:cs typeface="Franklin Gothic Medium"/>
                <a:sym typeface="Franklin Gothic Medium"/>
              </a:defRPr>
            </a:lvl3pPr>
            <a:lvl4pPr algn="ctr">
              <a:defRPr sz="8800" b="1">
                <a:solidFill>
                  <a:srgbClr val="F2F2F2"/>
                </a:solidFill>
                <a:latin typeface="Franklin Gothic Medium"/>
                <a:ea typeface="Franklin Gothic Medium"/>
                <a:cs typeface="Franklin Gothic Medium"/>
                <a:sym typeface="Franklin Gothic Medium"/>
              </a:defRPr>
            </a:lvl4pPr>
            <a:lvl5pPr algn="ctr">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31" name="TextBox 4"/>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232" name="Rectangle 6"/>
          <p:cNvSpPr/>
          <p:nvPr/>
        </p:nvSpPr>
        <p:spPr>
          <a:xfrm>
            <a:off x="860836" y="11905132"/>
            <a:ext cx="1936881" cy="1810871"/>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pic>
        <p:nvPicPr>
          <p:cNvPr id="1233" name="Picture 5" descr="Picture 5"/>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 copy, centered">
    <p:bg>
      <p:bgPr>
        <a:solidFill>
          <a:schemeClr val="accent5"/>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41" name="Body Level One…"/>
          <p:cNvSpPr txBox="1">
            <a:spLocks noGrp="1"/>
          </p:cNvSpPr>
          <p:nvPr>
            <p:ph type="body" sz="quarter" idx="1"/>
          </p:nvPr>
        </p:nvSpPr>
        <p:spPr>
          <a:xfrm>
            <a:off x="2492545" y="4211654"/>
            <a:ext cx="19451943" cy="2970377"/>
          </a:xfrm>
          <a:prstGeom prst="rect">
            <a:avLst/>
          </a:prstGeom>
        </p:spPr>
        <p:txBody>
          <a:bodyPr anchor="b"/>
          <a:lstStyle>
            <a:lvl1pPr algn="ctr">
              <a:defRPr sz="6400" b="1">
                <a:solidFill>
                  <a:srgbClr val="F2F2F2"/>
                </a:solidFill>
                <a:latin typeface="Franklin Gothic Medium"/>
                <a:ea typeface="Franklin Gothic Medium"/>
                <a:cs typeface="Franklin Gothic Medium"/>
                <a:sym typeface="Franklin Gothic Medium"/>
              </a:defRPr>
            </a:lvl1pPr>
            <a:lvl2pPr algn="ctr">
              <a:defRPr sz="6400" b="1">
                <a:solidFill>
                  <a:srgbClr val="F2F2F2"/>
                </a:solidFill>
                <a:latin typeface="Franklin Gothic Medium"/>
                <a:ea typeface="Franklin Gothic Medium"/>
                <a:cs typeface="Franklin Gothic Medium"/>
                <a:sym typeface="Franklin Gothic Medium"/>
              </a:defRPr>
            </a:lvl2pPr>
            <a:lvl3pPr algn="ctr">
              <a:defRPr sz="6400" b="1">
                <a:solidFill>
                  <a:srgbClr val="F2F2F2"/>
                </a:solidFill>
                <a:latin typeface="Franklin Gothic Medium"/>
                <a:ea typeface="Franklin Gothic Medium"/>
                <a:cs typeface="Franklin Gothic Medium"/>
                <a:sym typeface="Franklin Gothic Medium"/>
              </a:defRPr>
            </a:lvl3pPr>
            <a:lvl4pPr algn="ctr">
              <a:defRPr sz="6400" b="1">
                <a:solidFill>
                  <a:srgbClr val="F2F2F2"/>
                </a:solidFill>
                <a:latin typeface="Franklin Gothic Medium"/>
                <a:ea typeface="Franklin Gothic Medium"/>
                <a:cs typeface="Franklin Gothic Medium"/>
                <a:sym typeface="Franklin Gothic Medium"/>
              </a:defRPr>
            </a:lvl4pPr>
            <a:lvl5pPr algn="ctr">
              <a:defRPr sz="64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42" name="Text Placeholder 8"/>
          <p:cNvSpPr>
            <a:spLocks noGrp="1"/>
          </p:cNvSpPr>
          <p:nvPr>
            <p:ph type="body" sz="quarter" idx="13"/>
          </p:nvPr>
        </p:nvSpPr>
        <p:spPr>
          <a:xfrm>
            <a:off x="6748157" y="8175628"/>
            <a:ext cx="10940726" cy="3902072"/>
          </a:xfrm>
          <a:prstGeom prst="rect">
            <a:avLst/>
          </a:prstGeom>
          <a:ln w="12700"/>
        </p:spPr>
        <p:txBody>
          <a:bodyPr lIns="0" tIns="0" rIns="0" bIns="0"/>
          <a:lstStyle/>
          <a:p>
            <a:pPr algn="ctr">
              <a:lnSpc>
                <a:spcPct val="150000"/>
              </a:lnSpc>
              <a:defRPr sz="4000">
                <a:solidFill>
                  <a:srgbClr val="F2F2F2"/>
                </a:solidFill>
              </a:defRPr>
            </a:pPr>
            <a:endParaRPr/>
          </a:p>
        </p:txBody>
      </p:sp>
      <p:sp>
        <p:nvSpPr>
          <p:cNvPr id="1243"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244" name="Straight Connector 10"/>
          <p:cNvSpPr/>
          <p:nvPr/>
        </p:nvSpPr>
        <p:spPr>
          <a:xfrm>
            <a:off x="9445718" y="7662032"/>
            <a:ext cx="5421311" cy="1"/>
          </a:xfrm>
          <a:prstGeom prst="line">
            <a:avLst/>
          </a:prstGeom>
          <a:ln w="50800">
            <a:solidFill>
              <a:srgbClr val="FFFFFF"/>
            </a:solidFill>
            <a:miter/>
          </a:ln>
        </p:spPr>
        <p:txBody>
          <a:bodyPr tIns="91439" bIns="91439"/>
          <a:lstStyle/>
          <a:p>
            <a:endParaRPr/>
          </a:p>
        </p:txBody>
      </p:sp>
      <p:sp>
        <p:nvSpPr>
          <p:cNvPr id="1245" name="Rectangle 14"/>
          <p:cNvSpPr/>
          <p:nvPr/>
        </p:nvSpPr>
        <p:spPr>
          <a:xfrm>
            <a:off x="860836" y="11905132"/>
            <a:ext cx="1936881" cy="1810871"/>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pic>
        <p:nvPicPr>
          <p:cNvPr id="1246" name="Picture 7" descr="Picture 7"/>
          <p:cNvPicPr>
            <a:picLocks noChangeAspect="1"/>
          </p:cNvPicPr>
          <p:nvPr/>
        </p:nvPicPr>
        <p:blipFill>
          <a:blip r:embed="rId2">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Quotes | Big Ideas 2">
    <p:bg>
      <p:bgPr>
        <a:solidFill>
          <a:schemeClr val="accent5"/>
        </a:solidFill>
        <a:effectLst/>
      </p:bgPr>
    </p:bg>
    <p:spTree>
      <p:nvGrpSpPr>
        <p:cNvPr id="1" name=""/>
        <p:cNvGrpSpPr/>
        <p:nvPr/>
      </p:nvGrpSpPr>
      <p:grpSpPr>
        <a:xfrm>
          <a:off x="0" y="0"/>
          <a:ext cx="0" cy="0"/>
          <a:chOff x="0" y="0"/>
          <a:chExt cx="0" cy="0"/>
        </a:xfrm>
      </p:grpSpPr>
      <p:sp>
        <p:nvSpPr>
          <p:cNvPr id="1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54" name="Body Level One…"/>
          <p:cNvSpPr txBox="1">
            <a:spLocks noGrp="1"/>
          </p:cNvSpPr>
          <p:nvPr>
            <p:ph type="body" idx="1"/>
          </p:nvPr>
        </p:nvSpPr>
        <p:spPr>
          <a:xfrm>
            <a:off x="2381869" y="2263775"/>
            <a:ext cx="19451943" cy="9144001"/>
          </a:xfrm>
          <a:prstGeom prst="rect">
            <a:avLst/>
          </a:prstGeom>
        </p:spPr>
        <p:txBody>
          <a:bodyPr anchor="ctr"/>
          <a:lstStyle>
            <a:lvl1pPr algn="ctr">
              <a:lnSpc>
                <a:spcPct val="100000"/>
              </a:lnSpc>
              <a:defRPr sz="8800" b="1">
                <a:solidFill>
                  <a:srgbClr val="F2F2F2"/>
                </a:solidFill>
                <a:latin typeface="Franklin Gothic Medium"/>
                <a:ea typeface="Franklin Gothic Medium"/>
                <a:cs typeface="Franklin Gothic Medium"/>
                <a:sym typeface="Franklin Gothic Medium"/>
              </a:defRPr>
            </a:lvl1pPr>
            <a:lvl2pPr algn="ctr">
              <a:lnSpc>
                <a:spcPct val="100000"/>
              </a:lnSpc>
              <a:defRPr sz="8800" b="1">
                <a:solidFill>
                  <a:srgbClr val="F2F2F2"/>
                </a:solidFill>
                <a:latin typeface="Franklin Gothic Medium"/>
                <a:ea typeface="Franklin Gothic Medium"/>
                <a:cs typeface="Franklin Gothic Medium"/>
                <a:sym typeface="Franklin Gothic Medium"/>
              </a:defRPr>
            </a:lvl2pPr>
            <a:lvl3pPr algn="ctr">
              <a:lnSpc>
                <a:spcPct val="100000"/>
              </a:lnSpc>
              <a:defRPr sz="8800" b="1">
                <a:solidFill>
                  <a:srgbClr val="F2F2F2"/>
                </a:solidFill>
                <a:latin typeface="Franklin Gothic Medium"/>
                <a:ea typeface="Franklin Gothic Medium"/>
                <a:cs typeface="Franklin Gothic Medium"/>
                <a:sym typeface="Franklin Gothic Medium"/>
              </a:defRPr>
            </a:lvl3pPr>
            <a:lvl4pPr algn="ctr">
              <a:lnSpc>
                <a:spcPct val="100000"/>
              </a:lnSpc>
              <a:defRPr sz="8800" b="1">
                <a:solidFill>
                  <a:srgbClr val="F2F2F2"/>
                </a:solidFill>
                <a:latin typeface="Franklin Gothic Medium"/>
                <a:ea typeface="Franklin Gothic Medium"/>
                <a:cs typeface="Franklin Gothic Medium"/>
                <a:sym typeface="Franklin Gothic Medium"/>
              </a:defRPr>
            </a:lvl4pPr>
            <a:lvl5pPr algn="ctr">
              <a:lnSpc>
                <a:spcPct val="100000"/>
              </a:lnSpc>
              <a:defRPr sz="8800" b="1">
                <a:solidFill>
                  <a:srgbClr val="F2F2F2"/>
                </a:solidFill>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55" name="TextBox 9"/>
          <p:cNvSpPr txBox="1"/>
          <p:nvPr/>
        </p:nvSpPr>
        <p:spPr>
          <a:xfrm>
            <a:off x="22373456" y="12899035"/>
            <a:ext cx="957987" cy="14884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defRPr sz="1000">
                <a:solidFill>
                  <a:srgbClr val="F2F2F2"/>
                </a:solidFill>
              </a:defRPr>
            </a:lvl1pPr>
          </a:lstStyle>
          <a:p>
            <a:r>
              <a:t>  </a:t>
            </a:r>
          </a:p>
        </p:txBody>
      </p:sp>
      <p:sp>
        <p:nvSpPr>
          <p:cNvPr id="1256" name="Rectangle 15"/>
          <p:cNvSpPr/>
          <p:nvPr/>
        </p:nvSpPr>
        <p:spPr>
          <a:xfrm>
            <a:off x="860836" y="11905132"/>
            <a:ext cx="1936881" cy="1810871"/>
          </a:xfrm>
          <a:prstGeom prst="rect">
            <a:avLst/>
          </a:prstGeom>
          <a:solidFill>
            <a:schemeClr val="accent5"/>
          </a:solidFill>
          <a:ln w="12700">
            <a:miter lim="400000"/>
          </a:ln>
        </p:spPr>
        <p:txBody>
          <a:bodyPr tIns="91439" bIns="91439" anchor="ctr"/>
          <a:lstStyle/>
          <a:p>
            <a:pPr algn="ctr">
              <a:defRPr>
                <a:solidFill>
                  <a:srgbClr val="FFFFFF"/>
                </a:solidFill>
              </a:defRPr>
            </a:pPr>
            <a:endParaRPr/>
          </a:p>
        </p:txBody>
      </p:sp>
      <p:pic>
        <p:nvPicPr>
          <p:cNvPr id="1257" name="Picture 6" descr="Picture 6"/>
          <p:cNvPicPr>
            <a:picLocks noChangeAspect="1"/>
          </p:cNvPicPr>
          <p:nvPr/>
        </p:nvPicPr>
        <p:blipFill>
          <a:blip r:embed="rId2">
            <a:alphaModFix amt="20000"/>
            <a:extLst/>
          </a:blip>
          <a:stretch>
            <a:fillRect/>
          </a:stretch>
        </p:blipFill>
        <p:spPr>
          <a:xfrm>
            <a:off x="107601" y="7848082"/>
            <a:ext cx="24428617" cy="5867920"/>
          </a:xfrm>
          <a:prstGeom prst="rect">
            <a:avLst/>
          </a:prstGeom>
          <a:ln w="12700">
            <a:miter lim="400000"/>
          </a:ln>
        </p:spPr>
      </p:pic>
      <p:pic>
        <p:nvPicPr>
          <p:cNvPr id="1258" name="Picture 8" descr="Picture 8"/>
          <p:cNvPicPr>
            <a:picLocks noChangeAspect="1"/>
          </p:cNvPicPr>
          <p:nvPr/>
        </p:nvPicPr>
        <p:blipFill>
          <a:blip r:embed="rId3">
            <a:extLst/>
          </a:blip>
          <a:stretch>
            <a:fillRect/>
          </a:stretch>
        </p:blipFill>
        <p:spPr>
          <a:xfrm>
            <a:off x="629272" y="11730762"/>
            <a:ext cx="2509385" cy="1772997"/>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theme" Target="../theme/theme1.xml"/><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image" Target="../media/image1.jpeg"/><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2373456" y="12899035"/>
            <a:ext cx="521107" cy="533300"/>
          </a:xfrm>
          <a:prstGeom prst="rect">
            <a:avLst/>
          </a:prstGeom>
          <a:ln w="12700">
            <a:miter lim="400000"/>
          </a:ln>
        </p:spPr>
        <p:txBody>
          <a:bodyPr wrap="none" lIns="0" tIns="0" rIns="0" bIns="0">
            <a:spAutoFit/>
          </a:bodyPr>
          <a:lstStyle/>
          <a:p>
            <a:fld id="{86CB4B4D-7CA3-9044-876B-883B54F8677D}" type="slidenum">
              <a:t>‹#›</a:t>
            </a:fld>
            <a:endParaRPr/>
          </a:p>
        </p:txBody>
      </p:sp>
      <p:pic>
        <p:nvPicPr>
          <p:cNvPr id="3" name="Picture 7" descr="Picture 7"/>
          <p:cNvPicPr>
            <a:picLocks noChangeAspect="1"/>
          </p:cNvPicPr>
          <p:nvPr/>
        </p:nvPicPr>
        <p:blipFill>
          <a:blip r:embed="rId178">
            <a:extLst/>
          </a:blip>
          <a:stretch>
            <a:fillRect/>
          </a:stretch>
        </p:blipFill>
        <p:spPr>
          <a:xfrm>
            <a:off x="1117871" y="12077811"/>
            <a:ext cx="1382121" cy="1128763"/>
          </a:xfrm>
          <a:prstGeom prst="rect">
            <a:avLst/>
          </a:prstGeom>
          <a:ln w="12700">
            <a:miter lim="400000"/>
          </a:ln>
        </p:spPr>
      </p:pic>
      <p:sp>
        <p:nvSpPr>
          <p:cNvPr id="4" name="Title Text"/>
          <p:cNvSpPr txBox="1">
            <a:spLocks noGrp="1"/>
          </p:cNvSpPr>
          <p:nvPr>
            <p:ph type="title"/>
          </p:nvPr>
        </p:nvSpPr>
        <p:spPr>
          <a:xfrm>
            <a:off x="1219200" y="0"/>
            <a:ext cx="21945600" cy="2835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b">
            <a:normAutofit/>
          </a:bodyPr>
          <a:lstStyle/>
          <a:p>
            <a:r>
              <a:t>Title Text</a:t>
            </a:r>
          </a:p>
        </p:txBody>
      </p:sp>
      <p:sp>
        <p:nvSpPr>
          <p:cNvPr id="5"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43" tIns="182843" rIns="182843" bIns="182843">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4" r:id="rId45"/>
    <p:sldLayoutId id="2147483695"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51" r:id="rId100"/>
    <p:sldLayoutId id="2147483752" r:id="rId101"/>
    <p:sldLayoutId id="2147483753" r:id="rId102"/>
    <p:sldLayoutId id="2147483754" r:id="rId103"/>
    <p:sldLayoutId id="2147483755" r:id="rId104"/>
    <p:sldLayoutId id="2147483756" r:id="rId105"/>
    <p:sldLayoutId id="2147483757" r:id="rId106"/>
    <p:sldLayoutId id="2147483758" r:id="rId107"/>
    <p:sldLayoutId id="2147483759" r:id="rId108"/>
    <p:sldLayoutId id="2147483760" r:id="rId109"/>
    <p:sldLayoutId id="2147483761" r:id="rId110"/>
    <p:sldLayoutId id="2147483762" r:id="rId111"/>
    <p:sldLayoutId id="2147483763" r:id="rId112"/>
    <p:sldLayoutId id="2147483764" r:id="rId113"/>
    <p:sldLayoutId id="2147483765" r:id="rId114"/>
    <p:sldLayoutId id="2147483766" r:id="rId115"/>
    <p:sldLayoutId id="2147483767" r:id="rId116"/>
    <p:sldLayoutId id="2147483768" r:id="rId117"/>
    <p:sldLayoutId id="2147483769" r:id="rId118"/>
    <p:sldLayoutId id="2147483770" r:id="rId119"/>
    <p:sldLayoutId id="2147483771" r:id="rId120"/>
    <p:sldLayoutId id="2147483772" r:id="rId121"/>
    <p:sldLayoutId id="2147483773" r:id="rId122"/>
    <p:sldLayoutId id="2147483774" r:id="rId123"/>
    <p:sldLayoutId id="2147483775" r:id="rId124"/>
    <p:sldLayoutId id="2147483776" r:id="rId125"/>
    <p:sldLayoutId id="2147483777" r:id="rId126"/>
    <p:sldLayoutId id="2147483778" r:id="rId127"/>
    <p:sldLayoutId id="2147483779" r:id="rId128"/>
    <p:sldLayoutId id="2147483780" r:id="rId129"/>
    <p:sldLayoutId id="2147483781" r:id="rId130"/>
    <p:sldLayoutId id="2147483782" r:id="rId131"/>
    <p:sldLayoutId id="2147483783" r:id="rId132"/>
    <p:sldLayoutId id="2147483784" r:id="rId133"/>
    <p:sldLayoutId id="2147483785" r:id="rId134"/>
    <p:sldLayoutId id="2147483786" r:id="rId135"/>
    <p:sldLayoutId id="2147483787" r:id="rId136"/>
    <p:sldLayoutId id="2147483788" r:id="rId137"/>
    <p:sldLayoutId id="2147483789" r:id="rId138"/>
    <p:sldLayoutId id="2147483790" r:id="rId139"/>
    <p:sldLayoutId id="2147483791" r:id="rId140"/>
    <p:sldLayoutId id="2147483792" r:id="rId141"/>
    <p:sldLayoutId id="2147483793" r:id="rId142"/>
    <p:sldLayoutId id="2147483794" r:id="rId143"/>
    <p:sldLayoutId id="2147483795" r:id="rId144"/>
    <p:sldLayoutId id="2147483796" r:id="rId145"/>
    <p:sldLayoutId id="2147483797" r:id="rId146"/>
    <p:sldLayoutId id="2147483798" r:id="rId147"/>
    <p:sldLayoutId id="2147483799" r:id="rId148"/>
    <p:sldLayoutId id="2147483800" r:id="rId149"/>
    <p:sldLayoutId id="2147483801" r:id="rId150"/>
    <p:sldLayoutId id="2147483802" r:id="rId151"/>
    <p:sldLayoutId id="2147483803" r:id="rId152"/>
    <p:sldLayoutId id="2147483804" r:id="rId153"/>
    <p:sldLayoutId id="2147483805" r:id="rId154"/>
    <p:sldLayoutId id="2147483806" r:id="rId155"/>
    <p:sldLayoutId id="2147483807" r:id="rId156"/>
    <p:sldLayoutId id="2147483808" r:id="rId157"/>
    <p:sldLayoutId id="2147483809" r:id="rId158"/>
    <p:sldLayoutId id="2147483810" r:id="rId159"/>
    <p:sldLayoutId id="2147483811" r:id="rId160"/>
    <p:sldLayoutId id="2147483812" r:id="rId161"/>
    <p:sldLayoutId id="2147483813" r:id="rId162"/>
    <p:sldLayoutId id="2147483814" r:id="rId163"/>
    <p:sldLayoutId id="2147483815" r:id="rId164"/>
    <p:sldLayoutId id="2147483816" r:id="rId165"/>
    <p:sldLayoutId id="2147483817" r:id="rId166"/>
    <p:sldLayoutId id="2147483818" r:id="rId167"/>
    <p:sldLayoutId id="2147483819" r:id="rId168"/>
    <p:sldLayoutId id="2147483820" r:id="rId169"/>
    <p:sldLayoutId id="2147483821" r:id="rId170"/>
    <p:sldLayoutId id="2147483822" r:id="rId171"/>
    <p:sldLayoutId id="2147483823" r:id="rId172"/>
    <p:sldLayoutId id="2147483824" r:id="rId173"/>
    <p:sldLayoutId id="2147483825" r:id="rId174"/>
    <p:sldLayoutId id="2147483826" r:id="rId175"/>
    <p:sldLayoutId id="2147483827" r:id="rId176"/>
  </p:sldLayoutIdLst>
  <p:transition spd="med"/>
  <p:txStyles>
    <p:title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p:titleStyle>
    <p:bodyStyle>
      <a:lvl1pPr marL="0" marR="0" indent="0" algn="l" defTabSz="1828657" rtl="0" latinLnBrk="0">
        <a:lnSpc>
          <a:spcPct val="90000"/>
        </a:lnSpc>
        <a:spcBef>
          <a:spcPts val="2000"/>
        </a:spcBef>
        <a:spcAft>
          <a:spcPts val="0"/>
        </a:spcAft>
        <a:buClrTx/>
        <a:buSzTx/>
        <a:buFontTx/>
        <a:buNone/>
        <a:tabLst/>
        <a:defRPr sz="4800" b="0" i="0" u="none" strike="noStrike" cap="none" spc="0" baseline="0">
          <a:solidFill>
            <a:srgbClr val="7F7F7F"/>
          </a:solidFill>
          <a:uFillTx/>
          <a:latin typeface="Franklin Gothic Book"/>
          <a:ea typeface="Franklin Gothic Book"/>
          <a:cs typeface="Franklin Gothic Book"/>
          <a:sym typeface="Franklin Gothic Book"/>
        </a:defRPr>
      </a:lvl1pPr>
      <a:lvl2pPr marL="0" marR="0" indent="457164" algn="l" defTabSz="1828657" rtl="0" latinLnBrk="0">
        <a:lnSpc>
          <a:spcPct val="90000"/>
        </a:lnSpc>
        <a:spcBef>
          <a:spcPts val="2000"/>
        </a:spcBef>
        <a:spcAft>
          <a:spcPts val="0"/>
        </a:spcAft>
        <a:buClrTx/>
        <a:buSzTx/>
        <a:buFontTx/>
        <a:buNone/>
        <a:tabLst/>
        <a:defRPr sz="4800" b="0" i="0" u="none" strike="noStrike" cap="none" spc="0" baseline="0">
          <a:solidFill>
            <a:srgbClr val="7F7F7F"/>
          </a:solidFill>
          <a:uFillTx/>
          <a:latin typeface="Franklin Gothic Book"/>
          <a:ea typeface="Franklin Gothic Book"/>
          <a:cs typeface="Franklin Gothic Book"/>
          <a:sym typeface="Franklin Gothic Book"/>
        </a:defRPr>
      </a:lvl2pPr>
      <a:lvl3pPr marL="0" marR="0" indent="914328" algn="l" defTabSz="1828657" rtl="0" latinLnBrk="0">
        <a:lnSpc>
          <a:spcPct val="90000"/>
        </a:lnSpc>
        <a:spcBef>
          <a:spcPts val="2000"/>
        </a:spcBef>
        <a:spcAft>
          <a:spcPts val="0"/>
        </a:spcAft>
        <a:buClrTx/>
        <a:buSzTx/>
        <a:buFontTx/>
        <a:buNone/>
        <a:tabLst/>
        <a:defRPr sz="4800" b="0" i="0" u="none" strike="noStrike" cap="none" spc="0" baseline="0">
          <a:solidFill>
            <a:srgbClr val="7F7F7F"/>
          </a:solidFill>
          <a:uFillTx/>
          <a:latin typeface="Franklin Gothic Book"/>
          <a:ea typeface="Franklin Gothic Book"/>
          <a:cs typeface="Franklin Gothic Book"/>
          <a:sym typeface="Franklin Gothic Book"/>
        </a:defRPr>
      </a:lvl3pPr>
      <a:lvl4pPr marL="0" marR="0" indent="1371493" algn="l" defTabSz="1828657" rtl="0" latinLnBrk="0">
        <a:lnSpc>
          <a:spcPct val="90000"/>
        </a:lnSpc>
        <a:spcBef>
          <a:spcPts val="2000"/>
        </a:spcBef>
        <a:spcAft>
          <a:spcPts val="0"/>
        </a:spcAft>
        <a:buClrTx/>
        <a:buSzTx/>
        <a:buFontTx/>
        <a:buNone/>
        <a:tabLst/>
        <a:defRPr sz="4800" b="0" i="0" u="none" strike="noStrike" cap="none" spc="0" baseline="0">
          <a:solidFill>
            <a:srgbClr val="7F7F7F"/>
          </a:solidFill>
          <a:uFillTx/>
          <a:latin typeface="Franklin Gothic Book"/>
          <a:ea typeface="Franklin Gothic Book"/>
          <a:cs typeface="Franklin Gothic Book"/>
          <a:sym typeface="Franklin Gothic Book"/>
        </a:defRPr>
      </a:lvl4pPr>
      <a:lvl5pPr marL="0" marR="0" indent="1828657" algn="l" defTabSz="1828657" rtl="0" latinLnBrk="0">
        <a:lnSpc>
          <a:spcPct val="90000"/>
        </a:lnSpc>
        <a:spcBef>
          <a:spcPts val="2000"/>
        </a:spcBef>
        <a:spcAft>
          <a:spcPts val="0"/>
        </a:spcAft>
        <a:buClrTx/>
        <a:buSzTx/>
        <a:buFontTx/>
        <a:buNone/>
        <a:tabLst/>
        <a:defRPr sz="4800" b="0" i="0" u="none" strike="noStrike" cap="none" spc="0" baseline="0">
          <a:solidFill>
            <a:srgbClr val="7F7F7F"/>
          </a:solidFill>
          <a:uFillTx/>
          <a:latin typeface="Franklin Gothic Book"/>
          <a:ea typeface="Franklin Gothic Book"/>
          <a:cs typeface="Franklin Gothic Book"/>
          <a:sym typeface="Franklin Gothic Book"/>
        </a:defRPr>
      </a:lvl5pPr>
      <a:lvl6pPr marL="2895375" marR="0" indent="-609551" algn="l" defTabSz="1828657" rtl="0" latinLnBrk="0">
        <a:lnSpc>
          <a:spcPct val="90000"/>
        </a:lnSpc>
        <a:spcBef>
          <a:spcPts val="2000"/>
        </a:spcBef>
        <a:spcAft>
          <a:spcPts val="0"/>
        </a:spcAft>
        <a:buClrTx/>
        <a:buSzPct val="100000"/>
        <a:buFontTx/>
        <a:buChar char="•"/>
        <a:tabLst/>
        <a:defRPr sz="4800" b="0" i="0" u="none" strike="noStrike" cap="none" spc="0" baseline="0">
          <a:solidFill>
            <a:srgbClr val="7F7F7F"/>
          </a:solidFill>
          <a:uFillTx/>
          <a:latin typeface="Franklin Gothic Book"/>
          <a:ea typeface="Franklin Gothic Book"/>
          <a:cs typeface="Franklin Gothic Book"/>
          <a:sym typeface="Franklin Gothic Book"/>
        </a:defRPr>
      </a:lvl6pPr>
      <a:lvl7pPr marL="3352538" marR="0" indent="-609551" algn="l" defTabSz="1828657" rtl="0" latinLnBrk="0">
        <a:lnSpc>
          <a:spcPct val="90000"/>
        </a:lnSpc>
        <a:spcBef>
          <a:spcPts val="2000"/>
        </a:spcBef>
        <a:spcAft>
          <a:spcPts val="0"/>
        </a:spcAft>
        <a:buClrTx/>
        <a:buSzPct val="100000"/>
        <a:buFontTx/>
        <a:buChar char="•"/>
        <a:tabLst/>
        <a:defRPr sz="4800" b="0" i="0" u="none" strike="noStrike" cap="none" spc="0" baseline="0">
          <a:solidFill>
            <a:srgbClr val="7F7F7F"/>
          </a:solidFill>
          <a:uFillTx/>
          <a:latin typeface="Franklin Gothic Book"/>
          <a:ea typeface="Franklin Gothic Book"/>
          <a:cs typeface="Franklin Gothic Book"/>
          <a:sym typeface="Franklin Gothic Book"/>
        </a:defRPr>
      </a:lvl7pPr>
      <a:lvl8pPr marL="3809703" marR="0" indent="-609551" algn="l" defTabSz="1828657" rtl="0" latinLnBrk="0">
        <a:lnSpc>
          <a:spcPct val="90000"/>
        </a:lnSpc>
        <a:spcBef>
          <a:spcPts val="2000"/>
        </a:spcBef>
        <a:spcAft>
          <a:spcPts val="0"/>
        </a:spcAft>
        <a:buClrTx/>
        <a:buSzPct val="100000"/>
        <a:buFontTx/>
        <a:buChar char="•"/>
        <a:tabLst/>
        <a:defRPr sz="4800" b="0" i="0" u="none" strike="noStrike" cap="none" spc="0" baseline="0">
          <a:solidFill>
            <a:srgbClr val="7F7F7F"/>
          </a:solidFill>
          <a:uFillTx/>
          <a:latin typeface="Franklin Gothic Book"/>
          <a:ea typeface="Franklin Gothic Book"/>
          <a:cs typeface="Franklin Gothic Book"/>
          <a:sym typeface="Franklin Gothic Book"/>
        </a:defRPr>
      </a:lvl8pPr>
      <a:lvl9pPr marL="4266869" marR="0" indent="-609552" algn="l" defTabSz="1828657" rtl="0" latinLnBrk="0">
        <a:lnSpc>
          <a:spcPct val="90000"/>
        </a:lnSpc>
        <a:spcBef>
          <a:spcPts val="2000"/>
        </a:spcBef>
        <a:spcAft>
          <a:spcPts val="0"/>
        </a:spcAft>
        <a:buClrTx/>
        <a:buSzPct val="100000"/>
        <a:buFontTx/>
        <a:buChar char="•"/>
        <a:tabLst/>
        <a:defRPr sz="4800" b="0" i="0" u="none" strike="noStrike" cap="none" spc="0" baseline="0">
          <a:solidFill>
            <a:srgbClr val="7F7F7F"/>
          </a:solidFill>
          <a:uFillTx/>
          <a:latin typeface="Franklin Gothic Book"/>
          <a:ea typeface="Franklin Gothic Book"/>
          <a:cs typeface="Franklin Gothic Book"/>
          <a:sym typeface="Franklin Gothic Book"/>
        </a:defRPr>
      </a:lvl9pPr>
    </p:bodyStyle>
    <p:otherStyle>
      <a:lvl1pPr marL="0" marR="0" indent="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1pPr>
      <a:lvl2pPr marL="0" marR="0" indent="4572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2pPr>
      <a:lvl3pPr marL="0" marR="0" indent="9144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3pPr>
      <a:lvl4pPr marL="0" marR="0" indent="13716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4pPr>
      <a:lvl5pPr marL="0" marR="0" indent="18288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5pPr>
      <a:lvl6pPr marL="0" marR="0" indent="22860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6pPr>
      <a:lvl7pPr marL="0" marR="0" indent="27432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7pPr>
      <a:lvl8pPr marL="0" marR="0" indent="32004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8pPr>
      <a:lvl9pPr marL="0" marR="0" indent="3657600" algn="l" defTabSz="1828800" rtl="0" latinLnBrk="0">
        <a:lnSpc>
          <a:spcPct val="10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9.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2.xml"/><Relationship Id="rId7"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 Id="rId9" Type="http://schemas.openxmlformats.org/officeDocument/2006/relationships/chart" Target="../charts/char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9.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02.jpg" descr="02.jpg">
            <a:extLst>
              <a:ext uri="{FF2B5EF4-FFF2-40B4-BE49-F238E27FC236}">
                <a16:creationId xmlns:a16="http://schemas.microsoft.com/office/drawing/2014/main" id="{07FE4EE7-6976-CE42-B3D3-25C4AB6CDE77}"/>
              </a:ext>
            </a:extLst>
          </p:cNvPr>
          <p:cNvPicPr>
            <a:picLocks noChangeAspect="1"/>
          </p:cNvPicPr>
          <p:nvPr/>
        </p:nvPicPr>
        <p:blipFill rotWithShape="1">
          <a:blip r:embed="rId3">
            <a:extLst/>
          </a:blip>
          <a:srcRect l="10139" t="9849" r="11667" b="10983"/>
          <a:stretch/>
        </p:blipFill>
        <p:spPr>
          <a:xfrm>
            <a:off x="38099" y="-292608"/>
            <a:ext cx="24597361" cy="14008608"/>
          </a:xfrm>
          <a:prstGeom prst="rect">
            <a:avLst/>
          </a:prstGeom>
          <a:ln w="25400">
            <a:solidFill>
              <a:srgbClr val="2F2F2F"/>
            </a:solidFill>
            <a:miter/>
          </a:ln>
        </p:spPr>
      </p:pic>
      <p:sp>
        <p:nvSpPr>
          <p:cNvPr id="10" name="Rectangle">
            <a:extLst>
              <a:ext uri="{FF2B5EF4-FFF2-40B4-BE49-F238E27FC236}">
                <a16:creationId xmlns:a16="http://schemas.microsoft.com/office/drawing/2014/main" id="{0DB5D971-CED9-0E4E-B46C-2D88B311F5FC}"/>
              </a:ext>
            </a:extLst>
          </p:cNvPr>
          <p:cNvSpPr/>
          <p:nvPr/>
        </p:nvSpPr>
        <p:spPr>
          <a:xfrm>
            <a:off x="38099" y="-165623"/>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2228" name="Title 6"/>
          <p:cNvSpPr txBox="1"/>
          <p:nvPr/>
        </p:nvSpPr>
        <p:spPr>
          <a:xfrm>
            <a:off x="5245226" y="5327788"/>
            <a:ext cx="13893545" cy="3433554"/>
          </a:xfrm>
          <a:prstGeom prst="rect">
            <a:avLst/>
          </a:prstGeom>
          <a:noFill/>
          <a:ln w="25400" cap="flat">
            <a:noFill/>
            <a:miter lim="400000"/>
          </a:ln>
          <a:effectLst>
            <a:outerShdw blurRad="2032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noAutofit/>
          </a:bodyPr>
          <a:lstStyle>
            <a:lvl1pPr>
              <a:defRPr sz="7400" b="1" cap="all" spc="740">
                <a:ln w="25400" cap="flat">
                  <a:solidFill>
                    <a:srgbClr val="FFFFFF"/>
                  </a:solidFill>
                  <a:prstDash val="solid"/>
                  <a:miter lim="400000"/>
                </a:ln>
                <a:noFill/>
                <a:latin typeface="Arial"/>
                <a:ea typeface="Arial"/>
                <a:cs typeface="Arial"/>
                <a:sym typeface="Arial"/>
              </a:defRPr>
            </a:lvl1pPr>
          </a:lstStyle>
          <a:p>
            <a:pPr algn="ctr"/>
            <a:r>
              <a:rPr lang="en-US" sz="11500" b="0" dirty="0"/>
              <a:t>OMNI-CHANNEL ATTRIBUTION</a:t>
            </a:r>
            <a:endParaRPr sz="11500" b="0" dirty="0"/>
          </a:p>
        </p:txBody>
      </p:sp>
      <p:sp>
        <p:nvSpPr>
          <p:cNvPr id="2229" name="Love…"/>
          <p:cNvSpPr txBox="1"/>
          <p:nvPr/>
        </p:nvSpPr>
        <p:spPr>
          <a:xfrm>
            <a:off x="923853" y="2747855"/>
            <a:ext cx="22825851" cy="775595"/>
          </a:xfrm>
          <a:prstGeom prst="rect">
            <a:avLst/>
          </a:prstGeom>
          <a:noFill/>
          <a:ln w="25400" cap="flat">
            <a:noFill/>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9" tIns="91439" rIns="91439" bIns="91439" numCol="1" anchor="t">
            <a:spAutoFit/>
          </a:bodyPr>
          <a:lstStyle/>
          <a:p>
            <a:pPr algn="ctr">
              <a:lnSpc>
                <a:spcPct val="80000"/>
              </a:lnSpc>
              <a:defRPr sz="14000" b="1" cap="all" spc="1400">
                <a:solidFill>
                  <a:srgbClr val="FFFFFF"/>
                </a:solidFill>
                <a:latin typeface="Arial"/>
                <a:ea typeface="Arial"/>
                <a:cs typeface="Arial"/>
                <a:sym typeface="Arial"/>
              </a:defRPr>
            </a:pPr>
            <a:r>
              <a:rPr lang="en-US" sz="4800" dirty="0"/>
              <a:t>A STORY OF ULTIMATE MEDIA OPTIMIZATION </a:t>
            </a:r>
            <a:endParaRPr sz="4800" dirty="0"/>
          </a:p>
        </p:txBody>
      </p:sp>
      <p:pic>
        <p:nvPicPr>
          <p:cNvPr id="2232" name="Image" descr="Image"/>
          <p:cNvPicPr>
            <a:picLocks noChangeAspect="1"/>
          </p:cNvPicPr>
          <p:nvPr/>
        </p:nvPicPr>
        <p:blipFill>
          <a:blip r:embed="rId4">
            <a:extLst/>
          </a:blip>
          <a:stretch>
            <a:fillRect/>
          </a:stretch>
        </p:blipFill>
        <p:spPr>
          <a:xfrm>
            <a:off x="11583169" y="10335128"/>
            <a:ext cx="1217660" cy="967913"/>
          </a:xfrm>
          <a:prstGeom prst="rect">
            <a:avLst/>
          </a:prstGeom>
          <a:ln w="12700" cap="flat">
            <a:noFill/>
            <a:miter lim="400000"/>
          </a:ln>
          <a:effectLst>
            <a:outerShdw blurRad="355600" dir="5400000" rotWithShape="0">
              <a:srgbClr val="00FDFF"/>
            </a:outerShdw>
          </a:effectLst>
        </p:spPr>
      </p:pic>
      <p:sp>
        <p:nvSpPr>
          <p:cNvPr id="2234" name="Rectangle"/>
          <p:cNvSpPr/>
          <p:nvPr/>
        </p:nvSpPr>
        <p:spPr>
          <a:xfrm>
            <a:off x="1741028" y="1804339"/>
            <a:ext cx="20901943" cy="10107323"/>
          </a:xfrm>
          <a:prstGeom prst="rect">
            <a:avLst/>
          </a:prstGeom>
          <a:ln w="50800">
            <a:solidFill>
              <a:srgbClr val="953AF4"/>
            </a:solidFill>
            <a:miter/>
          </a:ln>
          <a:effectLst>
            <a:outerShdw blurRad="406400" dir="5400000" rotWithShape="0">
              <a:srgbClr val="FFBCEC"/>
            </a:outerShdw>
          </a:effectLst>
        </p:spPr>
        <p:txBody>
          <a:bodyPr tIns="91439" bIns="91439" anchor="ctr"/>
          <a:lstStyle/>
          <a:p>
            <a:endParaRPr/>
          </a:p>
        </p:txBody>
      </p:sp>
      <p:sp>
        <p:nvSpPr>
          <p:cNvPr id="11" name="Rectangle 10">
            <a:extLst>
              <a:ext uri="{FF2B5EF4-FFF2-40B4-BE49-F238E27FC236}">
                <a16:creationId xmlns:a16="http://schemas.microsoft.com/office/drawing/2014/main" id="{70688DF0-A1AB-6C49-94B1-E9298E62B98A}"/>
              </a:ext>
            </a:extLst>
          </p:cNvPr>
          <p:cNvSpPr/>
          <p:nvPr/>
        </p:nvSpPr>
        <p:spPr>
          <a:xfrm>
            <a:off x="17236318" y="11141458"/>
            <a:ext cx="184731" cy="323165"/>
          </a:xfrm>
          <a:prstGeom prst="rect">
            <a:avLst/>
          </a:prstGeom>
        </p:spPr>
        <p:txBody>
          <a:bodyPr wrap="none">
            <a:spAutoFit/>
          </a:bodyPr>
          <a:lstStyle/>
          <a:p>
            <a:endParaRPr lang="ru-RU" sz="1500" spc="-40" dirty="0">
              <a:solidFill>
                <a:srgbClr val="C9CACC"/>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229"/>
                                        </p:tgtEl>
                                      </p:cBhvr>
                                    </p:animEffect>
                                    <p:animScale>
                                      <p:cBhvr>
                                        <p:cTn id="7" dur="1000" autoRev="1" fill="hold"/>
                                        <p:tgtEl>
                                          <p:spTgt spid="22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r>
              <a:rPr lang="en-US" dirty="0"/>
              <a:t>BUSINESS OWNS AND COLLECT A LOT OF DATA</a:t>
            </a: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
        <p:nvSpPr>
          <p:cNvPr id="16" name="Shape 1510">
            <a:extLst>
              <a:ext uri="{FF2B5EF4-FFF2-40B4-BE49-F238E27FC236}">
                <a16:creationId xmlns:a16="http://schemas.microsoft.com/office/drawing/2014/main" id="{38628A71-3F35-0A49-BD99-153EDDFD17E9}"/>
              </a:ext>
            </a:extLst>
          </p:cNvPr>
          <p:cNvSpPr txBox="1"/>
          <p:nvPr/>
        </p:nvSpPr>
        <p:spPr>
          <a:xfrm>
            <a:off x="602656" y="353374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SALES</a:t>
            </a:r>
            <a:endParaRPr dirty="0"/>
          </a:p>
        </p:txBody>
      </p:sp>
      <p:sp>
        <p:nvSpPr>
          <p:cNvPr id="13" name="Shape 1510">
            <a:extLst>
              <a:ext uri="{FF2B5EF4-FFF2-40B4-BE49-F238E27FC236}">
                <a16:creationId xmlns:a16="http://schemas.microsoft.com/office/drawing/2014/main" id="{EEBB54F0-2A2F-CE45-8FA9-54F7306E65C0}"/>
              </a:ext>
            </a:extLst>
          </p:cNvPr>
          <p:cNvSpPr txBox="1"/>
          <p:nvPr/>
        </p:nvSpPr>
        <p:spPr>
          <a:xfrm>
            <a:off x="6292324" y="354043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SITE/STORE TRAFFIC</a:t>
            </a:r>
            <a:endParaRPr dirty="0"/>
          </a:p>
        </p:txBody>
      </p:sp>
      <p:sp>
        <p:nvSpPr>
          <p:cNvPr id="14" name="Shape 1510">
            <a:extLst>
              <a:ext uri="{FF2B5EF4-FFF2-40B4-BE49-F238E27FC236}">
                <a16:creationId xmlns:a16="http://schemas.microsoft.com/office/drawing/2014/main" id="{FB39DD52-6A04-8746-83C9-83A9473921A1}"/>
              </a:ext>
            </a:extLst>
          </p:cNvPr>
          <p:cNvSpPr txBox="1"/>
          <p:nvPr/>
        </p:nvSpPr>
        <p:spPr>
          <a:xfrm>
            <a:off x="14132120" y="3540434"/>
            <a:ext cx="964871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LEADS, APP DOWNLOADS</a:t>
            </a:r>
            <a:endParaRPr dirty="0"/>
          </a:p>
        </p:txBody>
      </p:sp>
      <p:sp>
        <p:nvSpPr>
          <p:cNvPr id="17" name="Shape 1510">
            <a:extLst>
              <a:ext uri="{FF2B5EF4-FFF2-40B4-BE49-F238E27FC236}">
                <a16:creationId xmlns:a16="http://schemas.microsoft.com/office/drawing/2014/main" id="{80A81EC3-C9D4-DA40-90B8-A3F28D71A1F9}"/>
              </a:ext>
            </a:extLst>
          </p:cNvPr>
          <p:cNvSpPr txBox="1"/>
          <p:nvPr/>
        </p:nvSpPr>
        <p:spPr>
          <a:xfrm>
            <a:off x="602656" y="5358854"/>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BRAND HEALTH TRACKING</a:t>
            </a:r>
            <a:endParaRPr dirty="0"/>
          </a:p>
        </p:txBody>
      </p:sp>
      <p:sp>
        <p:nvSpPr>
          <p:cNvPr id="18" name="Shape 1510">
            <a:extLst>
              <a:ext uri="{FF2B5EF4-FFF2-40B4-BE49-F238E27FC236}">
                <a16:creationId xmlns:a16="http://schemas.microsoft.com/office/drawing/2014/main" id="{FA639F5F-3EDB-8549-8776-EB2C63B728CA}"/>
              </a:ext>
            </a:extLst>
          </p:cNvPr>
          <p:cNvSpPr txBox="1"/>
          <p:nvPr/>
        </p:nvSpPr>
        <p:spPr>
          <a:xfrm>
            <a:off x="10212222" y="5358854"/>
            <a:ext cx="6277458"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SOCIAL BUZZ</a:t>
            </a:r>
            <a:endParaRPr dirty="0"/>
          </a:p>
        </p:txBody>
      </p:sp>
      <p:sp>
        <p:nvSpPr>
          <p:cNvPr id="21" name="Shape 1510">
            <a:extLst>
              <a:ext uri="{FF2B5EF4-FFF2-40B4-BE49-F238E27FC236}">
                <a16:creationId xmlns:a16="http://schemas.microsoft.com/office/drawing/2014/main" id="{C900D844-4EBA-E34A-ABE5-0EEFC59D2D92}"/>
              </a:ext>
            </a:extLst>
          </p:cNvPr>
          <p:cNvSpPr txBox="1"/>
          <p:nvPr/>
        </p:nvSpPr>
        <p:spPr>
          <a:xfrm>
            <a:off x="16420913" y="5358854"/>
            <a:ext cx="7963087"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SEARCH REQUESTS</a:t>
            </a:r>
            <a:endParaRPr dirty="0"/>
          </a:p>
        </p:txBody>
      </p:sp>
      <p:sp>
        <p:nvSpPr>
          <p:cNvPr id="22" name="Shape 1510">
            <a:extLst>
              <a:ext uri="{FF2B5EF4-FFF2-40B4-BE49-F238E27FC236}">
                <a16:creationId xmlns:a16="http://schemas.microsoft.com/office/drawing/2014/main" id="{F091C2C7-3833-0D41-83E5-BAA01406B74A}"/>
              </a:ext>
            </a:extLst>
          </p:cNvPr>
          <p:cNvSpPr txBox="1"/>
          <p:nvPr/>
        </p:nvSpPr>
        <p:spPr>
          <a:xfrm>
            <a:off x="-1745070" y="7059491"/>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MEDIA BUDGETS</a:t>
            </a:r>
            <a:endParaRPr dirty="0"/>
          </a:p>
        </p:txBody>
      </p:sp>
      <p:sp>
        <p:nvSpPr>
          <p:cNvPr id="23" name="Shape 1510">
            <a:extLst>
              <a:ext uri="{FF2B5EF4-FFF2-40B4-BE49-F238E27FC236}">
                <a16:creationId xmlns:a16="http://schemas.microsoft.com/office/drawing/2014/main" id="{5D011307-5EBE-DC4C-9F4B-73C1FEEBAD11}"/>
              </a:ext>
            </a:extLst>
          </p:cNvPr>
          <p:cNvSpPr txBox="1"/>
          <p:nvPr/>
        </p:nvSpPr>
        <p:spPr>
          <a:xfrm>
            <a:off x="7490450" y="7059491"/>
            <a:ext cx="1291200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RATINGS, IMPRESSIONS, TRAFFIC</a:t>
            </a:r>
            <a:endParaRPr dirty="0"/>
          </a:p>
        </p:txBody>
      </p:sp>
      <p:sp>
        <p:nvSpPr>
          <p:cNvPr id="24" name="Shape 1510">
            <a:extLst>
              <a:ext uri="{FF2B5EF4-FFF2-40B4-BE49-F238E27FC236}">
                <a16:creationId xmlns:a16="http://schemas.microsoft.com/office/drawing/2014/main" id="{0385814F-6C2D-BD4B-BD2E-B7290F92599E}"/>
              </a:ext>
            </a:extLst>
          </p:cNvPr>
          <p:cNvSpPr txBox="1"/>
          <p:nvPr/>
        </p:nvSpPr>
        <p:spPr>
          <a:xfrm>
            <a:off x="1026951" y="8760128"/>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MARKETING ACTIVITES</a:t>
            </a:r>
            <a:endParaRPr dirty="0"/>
          </a:p>
        </p:txBody>
      </p:sp>
      <p:sp>
        <p:nvSpPr>
          <p:cNvPr id="25" name="Shape 1510">
            <a:extLst>
              <a:ext uri="{FF2B5EF4-FFF2-40B4-BE49-F238E27FC236}">
                <a16:creationId xmlns:a16="http://schemas.microsoft.com/office/drawing/2014/main" id="{3B901A73-E77E-0D46-9A0D-56ECCD3613B4}"/>
              </a:ext>
            </a:extLst>
          </p:cNvPr>
          <p:cNvSpPr txBox="1"/>
          <p:nvPr/>
        </p:nvSpPr>
        <p:spPr>
          <a:xfrm>
            <a:off x="10450850" y="8760128"/>
            <a:ext cx="736253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PROMOS</a:t>
            </a:r>
            <a:endParaRPr dirty="0"/>
          </a:p>
        </p:txBody>
      </p:sp>
      <p:sp>
        <p:nvSpPr>
          <p:cNvPr id="26" name="Shape 1510">
            <a:extLst>
              <a:ext uri="{FF2B5EF4-FFF2-40B4-BE49-F238E27FC236}">
                <a16:creationId xmlns:a16="http://schemas.microsoft.com/office/drawing/2014/main" id="{C0E162E7-CE8C-7343-BA31-4DAD083E49CE}"/>
              </a:ext>
            </a:extLst>
          </p:cNvPr>
          <p:cNvSpPr txBox="1"/>
          <p:nvPr/>
        </p:nvSpPr>
        <p:spPr>
          <a:xfrm>
            <a:off x="15863221" y="8760128"/>
            <a:ext cx="736253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COMPETITORS</a:t>
            </a:r>
            <a:endParaRPr dirty="0"/>
          </a:p>
        </p:txBody>
      </p:sp>
      <p:sp>
        <p:nvSpPr>
          <p:cNvPr id="27" name="Shape 1510">
            <a:extLst>
              <a:ext uri="{FF2B5EF4-FFF2-40B4-BE49-F238E27FC236}">
                <a16:creationId xmlns:a16="http://schemas.microsoft.com/office/drawing/2014/main" id="{443B70D0-A15F-0F48-8E84-ADBE4D6F059F}"/>
              </a:ext>
            </a:extLst>
          </p:cNvPr>
          <p:cNvSpPr txBox="1"/>
          <p:nvPr/>
        </p:nvSpPr>
        <p:spPr>
          <a:xfrm>
            <a:off x="1988283" y="10341936"/>
            <a:ext cx="686736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WEATHER</a:t>
            </a:r>
            <a:endParaRPr dirty="0"/>
          </a:p>
        </p:txBody>
      </p:sp>
      <p:sp>
        <p:nvSpPr>
          <p:cNvPr id="28" name="Shape 1510">
            <a:extLst>
              <a:ext uri="{FF2B5EF4-FFF2-40B4-BE49-F238E27FC236}">
                <a16:creationId xmlns:a16="http://schemas.microsoft.com/office/drawing/2014/main" id="{EA5A4396-5CF3-3542-8F1F-0297AFDA5788}"/>
              </a:ext>
            </a:extLst>
          </p:cNvPr>
          <p:cNvSpPr txBox="1"/>
          <p:nvPr/>
        </p:nvSpPr>
        <p:spPr>
          <a:xfrm>
            <a:off x="7490450" y="10341936"/>
            <a:ext cx="686736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INFLATION</a:t>
            </a:r>
            <a:endParaRPr dirty="0"/>
          </a:p>
        </p:txBody>
      </p:sp>
      <p:sp>
        <p:nvSpPr>
          <p:cNvPr id="29" name="Shape 1510">
            <a:extLst>
              <a:ext uri="{FF2B5EF4-FFF2-40B4-BE49-F238E27FC236}">
                <a16:creationId xmlns:a16="http://schemas.microsoft.com/office/drawing/2014/main" id="{916FBE36-2337-694C-BC57-1E5C9F601587}"/>
              </a:ext>
            </a:extLst>
          </p:cNvPr>
          <p:cNvSpPr txBox="1"/>
          <p:nvPr/>
        </p:nvSpPr>
        <p:spPr>
          <a:xfrm>
            <a:off x="13055995" y="10378735"/>
            <a:ext cx="10724841"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OTHER MACROPARAMETERS</a:t>
            </a:r>
            <a:endParaRPr dirty="0"/>
          </a:p>
        </p:txBody>
      </p:sp>
      <p:sp>
        <p:nvSpPr>
          <p:cNvPr id="30" name="Shape 1510">
            <a:extLst>
              <a:ext uri="{FF2B5EF4-FFF2-40B4-BE49-F238E27FC236}">
                <a16:creationId xmlns:a16="http://schemas.microsoft.com/office/drawing/2014/main" id="{46D67385-E204-6F46-BF33-F15ECB74336E}"/>
              </a:ext>
            </a:extLst>
          </p:cNvPr>
          <p:cNvSpPr txBox="1"/>
          <p:nvPr/>
        </p:nvSpPr>
        <p:spPr>
          <a:xfrm>
            <a:off x="9917266" y="12315572"/>
            <a:ext cx="686736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sz="4400" b="0" i="1" dirty="0">
                <a:solidFill>
                  <a:schemeClr val="bg1"/>
                </a:solidFill>
              </a:rPr>
              <a:t>AND MUCH MORE…</a:t>
            </a:r>
            <a:endParaRPr sz="4400" b="0" i="1" dirty="0">
              <a:solidFill>
                <a:schemeClr val="bg1"/>
              </a:solidFill>
            </a:endParaRPr>
          </a:p>
        </p:txBody>
      </p:sp>
    </p:spTree>
    <p:extLst>
      <p:ext uri="{BB962C8B-B14F-4D97-AF65-F5344CB8AC3E}">
        <p14:creationId xmlns:p14="http://schemas.microsoft.com/office/powerpoint/2010/main" val="1447450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WHAT’S BUSINESS DESIRE?</a:t>
            </a:r>
            <a:endParaRPr dirty="0"/>
          </a:p>
        </p:txBody>
      </p:sp>
    </p:spTree>
    <p:extLst>
      <p:ext uri="{BB962C8B-B14F-4D97-AF65-F5344CB8AC3E}">
        <p14:creationId xmlns:p14="http://schemas.microsoft.com/office/powerpoint/2010/main" val="4105123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WHAT DRIVES GROWTH?</a:t>
            </a:r>
            <a:endParaRPr dirty="0"/>
          </a:p>
        </p:txBody>
      </p:sp>
    </p:spTree>
    <p:extLst>
      <p:ext uri="{BB962C8B-B14F-4D97-AF65-F5344CB8AC3E}">
        <p14:creationId xmlns:p14="http://schemas.microsoft.com/office/powerpoint/2010/main" val="40785784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HOW MUCH GROWTH?</a:t>
            </a:r>
            <a:endParaRPr dirty="0"/>
          </a:p>
        </p:txBody>
      </p:sp>
    </p:spTree>
    <p:extLst>
      <p:ext uri="{BB962C8B-B14F-4D97-AF65-F5344CB8AC3E}">
        <p14:creationId xmlns:p14="http://schemas.microsoft.com/office/powerpoint/2010/main" val="35724822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HOW MUCH TO SPEND?</a:t>
            </a:r>
            <a:endParaRPr dirty="0"/>
          </a:p>
        </p:txBody>
      </p:sp>
    </p:spTree>
    <p:extLst>
      <p:ext uri="{BB962C8B-B14F-4D97-AF65-F5344CB8AC3E}">
        <p14:creationId xmlns:p14="http://schemas.microsoft.com/office/powerpoint/2010/main" val="315885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NOW!</a:t>
            </a:r>
            <a:endParaRPr dirty="0"/>
          </a:p>
        </p:txBody>
      </p:sp>
    </p:spTree>
    <p:extLst>
      <p:ext uri="{BB962C8B-B14F-4D97-AF65-F5344CB8AC3E}">
        <p14:creationId xmlns:p14="http://schemas.microsoft.com/office/powerpoint/2010/main" val="41174302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AND TOMORROW!</a:t>
            </a:r>
            <a:endParaRPr dirty="0"/>
          </a:p>
        </p:txBody>
      </p:sp>
    </p:spTree>
    <p:extLst>
      <p:ext uri="{BB962C8B-B14F-4D97-AF65-F5344CB8AC3E}">
        <p14:creationId xmlns:p14="http://schemas.microsoft.com/office/powerpoint/2010/main" val="12698879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f/f5/Computer-screen-code-glitch-animation-gif-background-free.gif/1200px-Computer-screen-code-glitch-animation-gif-background-free.gif">
            <a:extLst>
              <a:ext uri="{FF2B5EF4-FFF2-40B4-BE49-F238E27FC236}">
                <a16:creationId xmlns:a16="http://schemas.microsoft.com/office/drawing/2014/main" id="{C0CC4445-FD76-4243-80FE-E64BFB816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0320"/>
            <a:ext cx="24384000" cy="16276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2004088" y="5965593"/>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CAN YOU DO IT?!</a:t>
            </a:r>
            <a:endParaRPr dirty="0"/>
          </a:p>
        </p:txBody>
      </p:sp>
    </p:spTree>
    <p:extLst>
      <p:ext uri="{BB962C8B-B14F-4D97-AF65-F5344CB8AC3E}">
        <p14:creationId xmlns:p14="http://schemas.microsoft.com/office/powerpoint/2010/main" val="32291387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layagaingames.files.wordpress.com/2016/01/321gameover.gif?w=1920&amp;h=768&amp;crop=1">
            <a:extLst>
              <a:ext uri="{FF2B5EF4-FFF2-40B4-BE49-F238E27FC236}">
                <a16:creationId xmlns:a16="http://schemas.microsoft.com/office/drawing/2014/main" id="{E6F754DB-5EA2-3940-B055-C8E8E7A5C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560" y="-426720"/>
            <a:ext cx="34198560" cy="141061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218902" y="-20219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1668808" y="1389327"/>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UGH, NO…</a:t>
            </a:r>
            <a:endParaRPr dirty="0"/>
          </a:p>
        </p:txBody>
      </p:sp>
    </p:spTree>
    <p:extLst>
      <p:ext uri="{BB962C8B-B14F-4D97-AF65-F5344CB8AC3E}">
        <p14:creationId xmlns:p14="http://schemas.microsoft.com/office/powerpoint/2010/main" val="271723617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playagaingames.files.wordpress.com/2016/01/321gameover.gif?w=1920&amp;h=768&amp;crop=1">
            <a:extLst>
              <a:ext uri="{FF2B5EF4-FFF2-40B4-BE49-F238E27FC236}">
                <a16:creationId xmlns:a16="http://schemas.microsoft.com/office/drawing/2014/main" id="{E6F754DB-5EA2-3940-B055-C8E8E7A5C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560" y="-426720"/>
            <a:ext cx="34198560" cy="141061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1E0C2ED3-0AA8-6541-AF29-078A4F04C0F0}"/>
              </a:ext>
            </a:extLst>
          </p:cNvPr>
          <p:cNvSpPr/>
          <p:nvPr/>
        </p:nvSpPr>
        <p:spPr>
          <a:xfrm>
            <a:off x="218902" y="-20219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5" name="Title 6">
            <a:extLst>
              <a:ext uri="{FF2B5EF4-FFF2-40B4-BE49-F238E27FC236}">
                <a16:creationId xmlns:a16="http://schemas.microsoft.com/office/drawing/2014/main" id="{A33A352A-714E-3441-941E-E184690CE668}"/>
              </a:ext>
            </a:extLst>
          </p:cNvPr>
          <p:cNvSpPr txBox="1"/>
          <p:nvPr/>
        </p:nvSpPr>
        <p:spPr>
          <a:xfrm>
            <a:off x="1668808" y="1389327"/>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UGH, NO…</a:t>
            </a:r>
            <a:endParaRPr dirty="0"/>
          </a:p>
        </p:txBody>
      </p:sp>
      <p:sp>
        <p:nvSpPr>
          <p:cNvPr id="6" name="Title 6">
            <a:extLst>
              <a:ext uri="{FF2B5EF4-FFF2-40B4-BE49-F238E27FC236}">
                <a16:creationId xmlns:a16="http://schemas.microsoft.com/office/drawing/2014/main" id="{2EDE8F06-E562-ED4F-BB13-4055D18B0266}"/>
              </a:ext>
            </a:extLst>
          </p:cNvPr>
          <p:cNvSpPr txBox="1"/>
          <p:nvPr/>
        </p:nvSpPr>
        <p:spPr>
          <a:xfrm>
            <a:off x="1668808" y="10137087"/>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a:t>BUT…</a:t>
            </a:r>
            <a:endParaRPr dirty="0"/>
          </a:p>
        </p:txBody>
      </p:sp>
    </p:spTree>
    <p:extLst>
      <p:ext uri="{BB962C8B-B14F-4D97-AF65-F5344CB8AC3E}">
        <p14:creationId xmlns:p14="http://schemas.microsoft.com/office/powerpoint/2010/main" val="24171810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backgrounds4k.net/wp-content/uploads/2016/10/Cyberpunk-2077-backgrounds.jpg">
            <a:extLst>
              <a:ext uri="{FF2B5EF4-FFF2-40B4-BE49-F238E27FC236}">
                <a16:creationId xmlns:a16="http://schemas.microsoft.com/office/drawing/2014/main" id="{19699700-39B8-0042-A225-749BE11CF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569"/>
            <a:ext cx="24717456" cy="139035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a:extLst>
              <a:ext uri="{FF2B5EF4-FFF2-40B4-BE49-F238E27FC236}">
                <a16:creationId xmlns:a16="http://schemas.microsoft.com/office/drawing/2014/main" id="{3636F86F-D422-5249-B179-383C0BF3A5A4}"/>
              </a:ext>
            </a:extLst>
          </p:cNvPr>
          <p:cNvSpPr/>
          <p:nvPr/>
        </p:nvSpPr>
        <p:spPr>
          <a:xfrm>
            <a:off x="0" y="-187569"/>
            <a:ext cx="24882764" cy="13881623"/>
          </a:xfrm>
          <a:prstGeom prst="rect">
            <a:avLst/>
          </a:prstGeom>
          <a:solidFill>
            <a:srgbClr val="0D113E">
              <a:alpha val="62353"/>
            </a:srgbClr>
          </a:solidFill>
          <a:ln w="12700">
            <a:miter lim="400000"/>
          </a:ln>
        </p:spPr>
        <p:txBody>
          <a:bodyPr tIns="91439" bIns="91439" anchor="ctr"/>
          <a:lstStyle/>
          <a:p>
            <a:pPr>
              <a:defRPr>
                <a:solidFill>
                  <a:srgbClr val="400C40"/>
                </a:solidFill>
              </a:defRPr>
            </a:pPr>
            <a:endParaRPr dirty="0"/>
          </a:p>
        </p:txBody>
      </p:sp>
      <p:sp>
        <p:nvSpPr>
          <p:cNvPr id="2257" name="Title 6"/>
          <p:cNvSpPr txBox="1"/>
          <p:nvPr/>
        </p:nvSpPr>
        <p:spPr>
          <a:xfrm>
            <a:off x="9167480" y="9921911"/>
            <a:ext cx="5381037" cy="164525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p>
            <a:pPr algn="ctr">
              <a:defRPr sz="3200" b="1" cap="all" spc="320">
                <a:solidFill>
                  <a:srgbClr val="76D6FF"/>
                </a:solidFill>
                <a:latin typeface="Arial"/>
                <a:ea typeface="Arial"/>
                <a:cs typeface="Arial"/>
                <a:sym typeface="Arial"/>
              </a:defRPr>
            </a:pPr>
            <a:r>
              <a:rPr lang="en-US" dirty="0"/>
              <a:t>MIKHAIL</a:t>
            </a:r>
            <a:r>
              <a:rPr dirty="0"/>
              <a:t> </a:t>
            </a:r>
            <a:r>
              <a:rPr dirty="0" err="1"/>
              <a:t>Stepnov</a:t>
            </a:r>
            <a:endParaRPr dirty="0"/>
          </a:p>
          <a:p>
            <a:pPr algn="ctr">
              <a:defRPr sz="2600" cap="all" spc="260">
                <a:solidFill>
                  <a:srgbClr val="FFFFFF"/>
                </a:solidFill>
                <a:latin typeface="Arial"/>
                <a:ea typeface="Arial"/>
                <a:cs typeface="Arial"/>
                <a:sym typeface="Arial"/>
              </a:defRPr>
            </a:pPr>
            <a:r>
              <a:rPr dirty="0"/>
              <a:t>Head of Advanced</a:t>
            </a:r>
            <a:r>
              <a:rPr lang="en-US" dirty="0"/>
              <a:t> Analytics</a:t>
            </a:r>
          </a:p>
        </p:txBody>
      </p:sp>
      <p:sp>
        <p:nvSpPr>
          <p:cNvPr id="2263" name="Rectangle"/>
          <p:cNvSpPr/>
          <p:nvPr/>
        </p:nvSpPr>
        <p:spPr>
          <a:xfrm rot="2700000">
            <a:off x="9534844" y="3073245"/>
            <a:ext cx="4821561" cy="4648644"/>
          </a:xfrm>
          <a:prstGeom prst="rect">
            <a:avLst/>
          </a:prstGeom>
          <a:ln w="38100">
            <a:solidFill>
              <a:srgbClr val="FFFFFF"/>
            </a:solidFill>
            <a:miter/>
          </a:ln>
          <a:effectLst>
            <a:outerShdw blurRad="254000" dir="5400000" rotWithShape="0">
              <a:srgbClr val="00FDFF"/>
            </a:outerShdw>
          </a:effectLst>
        </p:spPr>
        <p:txBody>
          <a:bodyPr tIns="91439" bIns="91439" anchor="ctr"/>
          <a:lstStyle/>
          <a:p>
            <a:endParaRPr/>
          </a:p>
        </p:txBody>
      </p:sp>
      <p:sp>
        <p:nvSpPr>
          <p:cNvPr id="2264" name="Polygon"/>
          <p:cNvSpPr/>
          <p:nvPr/>
        </p:nvSpPr>
        <p:spPr>
          <a:xfrm rot="2700000">
            <a:off x="8889493" y="2574350"/>
            <a:ext cx="5937012" cy="5646434"/>
          </a:xfrm>
          <a:prstGeom prst="pentagon">
            <a:avLst/>
          </a:prstGeom>
          <a:ln w="38100">
            <a:solidFill>
              <a:srgbClr val="9437FF"/>
            </a:solidFill>
            <a:miter/>
          </a:ln>
          <a:effectLst>
            <a:outerShdw blurRad="355600" dir="5400000" rotWithShape="0">
              <a:srgbClr val="00FDFF"/>
            </a:outerShdw>
          </a:effectLst>
        </p:spPr>
        <p:txBody>
          <a:bodyPr tIns="91439" bIns="91439"/>
          <a:lstStyle/>
          <a:p>
            <a:pPr>
              <a:defRPr sz="2800" cap="all" spc="280">
                <a:solidFill>
                  <a:srgbClr val="FFFFFF"/>
                </a:solidFill>
                <a:latin typeface="Helvetica Neue Medium"/>
                <a:ea typeface="Helvetica Neue Medium"/>
                <a:cs typeface="Helvetica Neue Medium"/>
                <a:sym typeface="Helvetica Neue Medium"/>
              </a:defRPr>
            </a:pPr>
            <a:endParaRPr/>
          </a:p>
        </p:txBody>
      </p:sp>
      <p:pic>
        <p:nvPicPr>
          <p:cNvPr id="2" name="Picture 1">
            <a:extLst>
              <a:ext uri="{FF2B5EF4-FFF2-40B4-BE49-F238E27FC236}">
                <a16:creationId xmlns:a16="http://schemas.microsoft.com/office/drawing/2014/main" id="{026E9CE0-D7FD-E444-8739-B66FED7FF829}"/>
              </a:ext>
            </a:extLst>
          </p:cNvPr>
          <p:cNvPicPr>
            <a:picLocks noChangeAspect="1"/>
          </p:cNvPicPr>
          <p:nvPr/>
        </p:nvPicPr>
        <p:blipFill>
          <a:blip r:embed="rId3">
            <a:duotone>
              <a:prstClr val="black"/>
              <a:schemeClr val="accent6">
                <a:tint val="45000"/>
                <a:satMod val="400000"/>
              </a:schemeClr>
            </a:duotone>
          </a:blip>
          <a:stretch>
            <a:fillRect/>
          </a:stretch>
        </p:blipFill>
        <p:spPr>
          <a:xfrm>
            <a:off x="9986228" y="3176476"/>
            <a:ext cx="3743542" cy="4442181"/>
          </a:xfrm>
          <a:prstGeom prst="ellipse">
            <a:avLst/>
          </a:prstGeom>
          <a:ln>
            <a:noFill/>
          </a:ln>
          <a:effectLst>
            <a:softEdge rad="112500"/>
          </a:effectLst>
        </p:spPr>
      </p:pic>
      <p:pic>
        <p:nvPicPr>
          <p:cNvPr id="9" name="Image" descr="Image">
            <a:extLst>
              <a:ext uri="{FF2B5EF4-FFF2-40B4-BE49-F238E27FC236}">
                <a16:creationId xmlns:a16="http://schemas.microsoft.com/office/drawing/2014/main" id="{FBFBB360-8595-824D-976A-DFEB0996A254}"/>
              </a:ext>
            </a:extLst>
          </p:cNvPr>
          <p:cNvPicPr>
            <a:picLocks noChangeAspect="1"/>
          </p:cNvPicPr>
          <p:nvPr/>
        </p:nvPicPr>
        <p:blipFill>
          <a:blip r:embed="rId4">
            <a:extLst/>
          </a:blip>
          <a:stretch>
            <a:fillRect/>
          </a:stretch>
        </p:blipFill>
        <p:spPr>
          <a:xfrm>
            <a:off x="11336794" y="11662694"/>
            <a:ext cx="1217660" cy="967913"/>
          </a:xfrm>
          <a:prstGeom prst="rect">
            <a:avLst/>
          </a:prstGeom>
          <a:ln w="12700" cap="flat">
            <a:noFill/>
            <a:miter lim="400000"/>
          </a:ln>
          <a:effectLst>
            <a:outerShdw blurRad="355600" dir="5400000" rotWithShape="0">
              <a:srgbClr val="00FDFF"/>
            </a:outerShdw>
          </a:effectLst>
        </p:spPr>
      </p:pic>
    </p:spTree>
    <p:extLst>
      <p:ext uri="{BB962C8B-B14F-4D97-AF65-F5344CB8AC3E}">
        <p14:creationId xmlns:p14="http://schemas.microsoft.com/office/powerpoint/2010/main" val="12849055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_nrw_2.mov">
            <a:hlinkClick r:id="" action="ppaction://media"/>
            <a:extLst>
              <a:ext uri="{FF2B5EF4-FFF2-40B4-BE49-F238E27FC236}">
                <a16:creationId xmlns:a16="http://schemas.microsoft.com/office/drawing/2014/main" id="{E63C05E7-9D53-5443-B174-2A16441FED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706"/>
            <a:ext cx="24757380" cy="13926026"/>
          </a:xfrm>
          <a:prstGeom prst="rect">
            <a:avLst/>
          </a:prstGeom>
        </p:spPr>
      </p:pic>
      <p:sp>
        <p:nvSpPr>
          <p:cNvPr id="2323" name="Rectangle"/>
          <p:cNvSpPr/>
          <p:nvPr/>
        </p:nvSpPr>
        <p:spPr>
          <a:xfrm>
            <a:off x="0" y="-267706"/>
            <a:ext cx="24764715" cy="13983706"/>
          </a:xfrm>
          <a:prstGeom prst="rect">
            <a:avLst/>
          </a:prstGeom>
          <a:solidFill>
            <a:srgbClr val="0D113E">
              <a:alpha val="84558"/>
            </a:srgbClr>
          </a:solidFill>
          <a:ln w="12700">
            <a:miter lim="400000"/>
          </a:ln>
        </p:spPr>
        <p:txBody>
          <a:bodyPr tIns="91439" bIns="91439" anchor="ctr"/>
          <a:lstStyle/>
          <a:p>
            <a:pPr>
              <a:defRPr>
                <a:solidFill>
                  <a:srgbClr val="400C40"/>
                </a:solidFill>
              </a:defRPr>
            </a:pPr>
            <a:endParaRPr dirty="0"/>
          </a:p>
        </p:txBody>
      </p:sp>
      <p:sp>
        <p:nvSpPr>
          <p:cNvPr id="2328" name="Title 6"/>
          <p:cNvSpPr txBox="1"/>
          <p:nvPr/>
        </p:nvSpPr>
        <p:spPr>
          <a:xfrm>
            <a:off x="1901837" y="5265315"/>
            <a:ext cx="20375824" cy="360987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p>
            <a:pPr algn="ctr">
              <a:defRPr sz="9000" b="1" cap="all" spc="900">
                <a:solidFill>
                  <a:srgbClr val="FFFFFF"/>
                </a:solidFill>
                <a:latin typeface="Arial"/>
                <a:ea typeface="Arial"/>
                <a:cs typeface="Arial"/>
                <a:sym typeface="Arial"/>
              </a:defRPr>
            </a:pPr>
            <a:r>
              <a:rPr lang="en-US" dirty="0"/>
              <a:t>WE KNOW WHAT TO START FROM</a:t>
            </a:r>
            <a:endParaRPr dirty="0">
              <a:solidFill>
                <a:srgbClr val="FFFF00"/>
              </a:solidFill>
            </a:endParaRPr>
          </a:p>
        </p:txBody>
      </p:sp>
      <p:pic>
        <p:nvPicPr>
          <p:cNvPr id="11" name="Image" descr="Image">
            <a:extLst>
              <a:ext uri="{FF2B5EF4-FFF2-40B4-BE49-F238E27FC236}">
                <a16:creationId xmlns:a16="http://schemas.microsoft.com/office/drawing/2014/main" id="{7B1B8B2C-AD88-D74E-A49E-61076897678C}"/>
              </a:ext>
            </a:extLst>
          </p:cNvPr>
          <p:cNvPicPr>
            <a:picLocks noChangeAspect="1"/>
          </p:cNvPicPr>
          <p:nvPr/>
        </p:nvPicPr>
        <p:blipFill>
          <a:blip r:embed="rId5">
            <a:extLst/>
          </a:blip>
          <a:stretch>
            <a:fillRect/>
          </a:stretch>
        </p:blipFill>
        <p:spPr>
          <a:xfrm>
            <a:off x="11399206" y="10397142"/>
            <a:ext cx="1720962" cy="1367980"/>
          </a:xfrm>
          <a:prstGeom prst="rect">
            <a:avLst/>
          </a:prstGeom>
          <a:ln w="12700">
            <a:miter lim="400000"/>
          </a:ln>
          <a:effectLst>
            <a:outerShdw blurRad="355600" dir="5400000" rotWithShape="0">
              <a:srgbClr val="00FDFF"/>
            </a:outerShdw>
          </a:effectLst>
        </p:spPr>
      </p:pic>
    </p:spTree>
    <p:extLst>
      <p:ext uri="{BB962C8B-B14F-4D97-AF65-F5344CB8AC3E}">
        <p14:creationId xmlns:p14="http://schemas.microsoft.com/office/powerpoint/2010/main" val="83325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etnainteractive.com/content/uploads/EII-learn-2018-ASAPS-V3.jpg">
            <a:extLst>
              <a:ext uri="{FF2B5EF4-FFF2-40B4-BE49-F238E27FC236}">
                <a16:creationId xmlns:a16="http://schemas.microsoft.com/office/drawing/2014/main" id="{8F47C1E8-85DE-B94C-9EA7-4A57E211A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9064"/>
            <a:ext cx="24573760" cy="877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6121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etnainteractive.com/content/uploads/EII-learn-2018-ASAPS-V3.jpg">
            <a:extLst>
              <a:ext uri="{FF2B5EF4-FFF2-40B4-BE49-F238E27FC236}">
                <a16:creationId xmlns:a16="http://schemas.microsoft.com/office/drawing/2014/main" id="{8F47C1E8-85DE-B94C-9EA7-4A57E211A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9064"/>
            <a:ext cx="24573760" cy="87714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44354828-2906-704A-BA3E-620C3FB6FB24}"/>
              </a:ext>
            </a:extLst>
          </p:cNvPr>
          <p:cNvSpPr/>
          <p:nvPr/>
        </p:nvSpPr>
        <p:spPr>
          <a:xfrm>
            <a:off x="0" y="-165623"/>
            <a:ext cx="24882764" cy="13881623"/>
          </a:xfrm>
          <a:prstGeom prst="rect">
            <a:avLst/>
          </a:prstGeom>
          <a:solidFill>
            <a:srgbClr val="0D113E">
              <a:alpha val="35000"/>
            </a:srgbClr>
          </a:solidFill>
          <a:ln w="12700">
            <a:miter lim="400000"/>
          </a:ln>
        </p:spPr>
        <p:txBody>
          <a:bodyPr tIns="91439" bIns="91439" anchor="ctr"/>
          <a:lstStyle/>
          <a:p>
            <a:pPr>
              <a:defRPr>
                <a:solidFill>
                  <a:srgbClr val="400C40"/>
                </a:solidFill>
              </a:defRPr>
            </a:pPr>
            <a:endParaRPr dirty="0"/>
          </a:p>
        </p:txBody>
      </p:sp>
      <p:sp>
        <p:nvSpPr>
          <p:cNvPr id="2" name="Rectangle 1">
            <a:extLst>
              <a:ext uri="{FF2B5EF4-FFF2-40B4-BE49-F238E27FC236}">
                <a16:creationId xmlns:a16="http://schemas.microsoft.com/office/drawing/2014/main" id="{8F084C4E-B769-9B41-AEB9-C8A89AB3965A}"/>
              </a:ext>
            </a:extLst>
          </p:cNvPr>
          <p:cNvSpPr/>
          <p:nvPr/>
        </p:nvSpPr>
        <p:spPr>
          <a:xfrm rot="1497431">
            <a:off x="-720138" y="6651562"/>
            <a:ext cx="26261326" cy="1015661"/>
          </a:xfrm>
          <a:prstGeom prst="rect">
            <a:avLst/>
          </a:prstGeom>
          <a:solidFill>
            <a:srgbClr val="FF0000"/>
          </a:solidFill>
          <a:ln w="25400" cap="flat">
            <a:solidFill>
              <a:srgbClr val="953AF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rPr>
              <a:t>BUT MR. WANAMAKER DIDN’T KNOW ABOUT PUBLICIS OMNI-CHANNEL ATTRIBUTION</a:t>
            </a:r>
            <a:endParaRPr kumimoji="0" lang="ru-RU" sz="5400" b="1" i="0" u="none" strike="noStrike" cap="none" spc="0" normalizeH="0" baseline="0" dirty="0">
              <a:ln>
                <a:noFill/>
              </a:ln>
              <a:solidFill>
                <a:schemeClr val="bg1"/>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30866097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62993-F755-3641-9704-248792F85C0F}"/>
              </a:ext>
            </a:extLst>
          </p:cNvPr>
          <p:cNvSpPr/>
          <p:nvPr/>
        </p:nvSpPr>
        <p:spPr>
          <a:xfrm>
            <a:off x="0" y="-237067"/>
            <a:ext cx="24654933" cy="13953067"/>
          </a:xfrm>
          <a:prstGeom prst="rect">
            <a:avLst/>
          </a:prstGeom>
          <a:solidFill>
            <a:srgbClr val="175A2B"/>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pic>
        <p:nvPicPr>
          <p:cNvPr id="13316" name="Picture 4" descr="https://www.hotel-villa-meererbusch.de/wp-content/uploads/2018/03/gemeinsam_mehr_01-2.jpg">
            <a:extLst>
              <a:ext uri="{FF2B5EF4-FFF2-40B4-BE49-F238E27FC236}">
                <a16:creationId xmlns:a16="http://schemas.microsoft.com/office/drawing/2014/main" id="{1DDC2897-8A8F-3142-B8AD-F240866DE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1375834"/>
            <a:ext cx="15735300" cy="1049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522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8D2F29D-96F5-794D-B434-35346A7C1FCF}"/>
              </a:ext>
            </a:extLst>
          </p:cNvPr>
          <p:cNvSpPr txBox="1"/>
          <p:nvPr/>
        </p:nvSpPr>
        <p:spPr>
          <a:xfrm>
            <a:off x="2627913" y="3489096"/>
            <a:ext cx="19402550" cy="1384995"/>
          </a:xfrm>
          <a:prstGeom prst="rect">
            <a:avLst/>
          </a:prstGeom>
          <a:noFill/>
          <a:ln w="38100" cap="sq" cmpd="sng" algn="ctr">
            <a:solidFill>
              <a:srgbClr val="35D7EE"/>
            </a:solidFill>
            <a:prstDash val="solid"/>
            <a:round/>
            <a:headEnd type="none" w="med" len="med"/>
            <a:tailEnd type="none" w="med" len="med"/>
          </a:ln>
          <a:effectLst>
            <a:softEdge rad="12700"/>
          </a:effectLst>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sz="4400" b="1" dirty="0">
                <a:solidFill>
                  <a:schemeClr val="bg1"/>
                </a:solidFill>
                <a:latin typeface="Franklin Gothic Book" panose="020B0503020102020204" pitchFamily="34" charset="0"/>
              </a:rPr>
              <a:t>OCA</a:t>
            </a:r>
            <a:r>
              <a:rPr lang="en-US" sz="4000" b="1" dirty="0">
                <a:solidFill>
                  <a:schemeClr val="bg1"/>
                </a:solidFill>
                <a:latin typeface="Franklin Gothic Book" panose="020B0503020102020204" pitchFamily="34" charset="0"/>
              </a:rPr>
              <a:t> </a:t>
            </a:r>
            <a:r>
              <a:rPr lang="en-US" sz="4000" dirty="0">
                <a:solidFill>
                  <a:schemeClr val="bg1"/>
                </a:solidFill>
                <a:latin typeface="Franklin Gothic Book" panose="020B0503020102020204" pitchFamily="34" charset="0"/>
              </a:rPr>
              <a:t>is an approach that utilizes live, persona-based data to generate insights about most efficient ways to maximize business KPIs</a:t>
            </a:r>
          </a:p>
        </p:txBody>
      </p:sp>
      <p:sp>
        <p:nvSpPr>
          <p:cNvPr id="16" name="Title 1">
            <a:extLst>
              <a:ext uri="{FF2B5EF4-FFF2-40B4-BE49-F238E27FC236}">
                <a16:creationId xmlns:a16="http://schemas.microsoft.com/office/drawing/2014/main" id="{D48093E1-2AAB-3B43-912C-344972E58022}"/>
              </a:ext>
            </a:extLst>
          </p:cNvPr>
          <p:cNvSpPr txBox="1">
            <a:spLocks/>
          </p:cNvSpPr>
          <p:nvPr/>
        </p:nvSpPr>
        <p:spPr>
          <a:xfrm>
            <a:off x="2254911" y="221584"/>
            <a:ext cx="20148553"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What is Omni-Channel Attribution?</a:t>
            </a:r>
            <a:endParaRPr lang="ru-RU" cap="all" spc="560" dirty="0">
              <a:ln w="25400" cap="flat">
                <a:solidFill>
                  <a:srgbClr val="FFFFFF"/>
                </a:solidFill>
                <a:prstDash val="solid"/>
                <a:miter lim="400000"/>
              </a:ln>
              <a:noFill/>
              <a:latin typeface="Arial"/>
              <a:cs typeface="Arial"/>
              <a:sym typeface="Arial"/>
            </a:endParaRPr>
          </a:p>
        </p:txBody>
      </p:sp>
      <p:grpSp>
        <p:nvGrpSpPr>
          <p:cNvPr id="18" name="Group 17">
            <a:extLst>
              <a:ext uri="{FF2B5EF4-FFF2-40B4-BE49-F238E27FC236}">
                <a16:creationId xmlns:a16="http://schemas.microsoft.com/office/drawing/2014/main" id="{50A3FECB-1FCC-3C4E-B2B1-F000EEA5F176}"/>
              </a:ext>
            </a:extLst>
          </p:cNvPr>
          <p:cNvGrpSpPr/>
          <p:nvPr/>
        </p:nvGrpSpPr>
        <p:grpSpPr>
          <a:xfrm>
            <a:off x="3115855" y="6973816"/>
            <a:ext cx="18426664" cy="3027178"/>
            <a:chOff x="1057984" y="3505434"/>
            <a:chExt cx="10291068" cy="1189178"/>
          </a:xfrm>
        </p:grpSpPr>
        <p:sp>
          <p:nvSpPr>
            <p:cNvPr id="19" name="Rectangle 18">
              <a:extLst>
                <a:ext uri="{FF2B5EF4-FFF2-40B4-BE49-F238E27FC236}">
                  <a16:creationId xmlns:a16="http://schemas.microsoft.com/office/drawing/2014/main" id="{B1172B0B-EAAD-A74E-84B9-60CC5778E7B9}"/>
                </a:ext>
              </a:extLst>
            </p:cNvPr>
            <p:cNvSpPr/>
            <p:nvPr/>
          </p:nvSpPr>
          <p:spPr>
            <a:xfrm>
              <a:off x="1368661" y="3716552"/>
              <a:ext cx="1595213" cy="766941"/>
            </a:xfrm>
            <a:prstGeom prst="rect">
              <a:avLst/>
            </a:prstGeom>
            <a:ln>
              <a:noFill/>
            </a:ln>
          </p:spPr>
          <p:txBody>
            <a:bodyPr wrap="square" anchor="ctr">
              <a:spAutoFit/>
            </a:bodyPr>
            <a:lstStyle/>
            <a:p>
              <a:pPr lvl="0" algn="ctr">
                <a:lnSpc>
                  <a:spcPct val="150000"/>
                </a:lnSpc>
              </a:pPr>
              <a:r>
                <a:rPr lang="en-US" sz="2800" dirty="0">
                  <a:solidFill>
                    <a:schemeClr val="bg1"/>
                  </a:solidFill>
                  <a:latin typeface="Franklin Gothic Book" panose="020B0503020102020204" pitchFamily="34" charset="0"/>
                </a:rPr>
                <a:t>Advanced Marketing Mix Modelling</a:t>
              </a:r>
            </a:p>
          </p:txBody>
        </p:sp>
        <p:sp>
          <p:nvSpPr>
            <p:cNvPr id="20" name="Rectangle 19">
              <a:extLst>
                <a:ext uri="{FF2B5EF4-FFF2-40B4-BE49-F238E27FC236}">
                  <a16:creationId xmlns:a16="http://schemas.microsoft.com/office/drawing/2014/main" id="{43D3FD33-BE2E-9D45-99E9-3764BCDB1912}"/>
                </a:ext>
              </a:extLst>
            </p:cNvPr>
            <p:cNvSpPr/>
            <p:nvPr/>
          </p:nvSpPr>
          <p:spPr>
            <a:xfrm>
              <a:off x="3642141" y="3843503"/>
              <a:ext cx="1595213" cy="513041"/>
            </a:xfrm>
            <a:prstGeom prst="rect">
              <a:avLst/>
            </a:prstGeom>
            <a:ln>
              <a:noFill/>
            </a:ln>
          </p:spPr>
          <p:txBody>
            <a:bodyPr wrap="square" anchor="ctr">
              <a:spAutoFit/>
            </a:bodyPr>
            <a:lstStyle/>
            <a:p>
              <a:pPr algn="ctr">
                <a:lnSpc>
                  <a:spcPct val="150000"/>
                </a:lnSpc>
              </a:pPr>
              <a:r>
                <a:rPr lang="en-US" sz="2800" dirty="0">
                  <a:solidFill>
                    <a:schemeClr val="bg1"/>
                  </a:solidFill>
                  <a:latin typeface="Franklin Gothic Book" panose="020B0503020102020204" pitchFamily="34" charset="0"/>
                </a:rPr>
                <a:t>Multi-Touch Attribution</a:t>
              </a:r>
            </a:p>
          </p:txBody>
        </p:sp>
        <p:sp>
          <p:nvSpPr>
            <p:cNvPr id="21" name="Rounded Rectangle 20">
              <a:extLst>
                <a:ext uri="{FF2B5EF4-FFF2-40B4-BE49-F238E27FC236}">
                  <a16:creationId xmlns:a16="http://schemas.microsoft.com/office/drawing/2014/main" id="{957FF7B4-209C-694D-B199-FC67BC63881A}"/>
                </a:ext>
              </a:extLst>
            </p:cNvPr>
            <p:cNvSpPr/>
            <p:nvPr/>
          </p:nvSpPr>
          <p:spPr>
            <a:xfrm>
              <a:off x="1057984" y="3505434"/>
              <a:ext cx="2703590" cy="1189178"/>
            </a:xfrm>
            <a:prstGeom prst="roundRect">
              <a:avLst>
                <a:gd name="adj" fmla="val 50000"/>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solidFill>
                  <a:schemeClr val="bg1"/>
                </a:solidFill>
                <a:latin typeface="+mj-lt"/>
              </a:endParaRPr>
            </a:p>
          </p:txBody>
        </p:sp>
        <p:sp>
          <p:nvSpPr>
            <p:cNvPr id="22" name="Rectangle 21">
              <a:extLst>
                <a:ext uri="{FF2B5EF4-FFF2-40B4-BE49-F238E27FC236}">
                  <a16:creationId xmlns:a16="http://schemas.microsoft.com/office/drawing/2014/main" id="{F6069937-0CCC-3A4E-9FF8-9E73115C53CA}"/>
                </a:ext>
              </a:extLst>
            </p:cNvPr>
            <p:cNvSpPr/>
            <p:nvPr/>
          </p:nvSpPr>
          <p:spPr>
            <a:xfrm>
              <a:off x="5791542" y="3743768"/>
              <a:ext cx="1877567" cy="766941"/>
            </a:xfrm>
            <a:prstGeom prst="rect">
              <a:avLst/>
            </a:prstGeom>
            <a:ln>
              <a:noFill/>
            </a:ln>
          </p:spPr>
          <p:txBody>
            <a:bodyPr wrap="square" anchor="ctr">
              <a:spAutoFit/>
            </a:bodyPr>
            <a:lstStyle/>
            <a:p>
              <a:pPr algn="ctr">
                <a:lnSpc>
                  <a:spcPct val="150000"/>
                </a:lnSpc>
              </a:pPr>
              <a:r>
                <a:rPr lang="en-US" sz="2800" dirty="0">
                  <a:solidFill>
                    <a:schemeClr val="bg1"/>
                  </a:solidFill>
                  <a:latin typeface="Franklin Gothic Book" panose="020B0503020102020204" pitchFamily="34" charset="0"/>
                </a:rPr>
                <a:t>Live updates</a:t>
              </a:r>
            </a:p>
            <a:p>
              <a:pPr algn="ctr">
                <a:lnSpc>
                  <a:spcPct val="150000"/>
                </a:lnSpc>
              </a:pPr>
              <a:r>
                <a:rPr lang="en-US" sz="2800" dirty="0">
                  <a:solidFill>
                    <a:schemeClr val="bg1"/>
                  </a:solidFill>
                  <a:latin typeface="Franklin Gothic Book" panose="020B0503020102020204" pitchFamily="34" charset="0"/>
                </a:rPr>
                <a:t>Media planning tool</a:t>
              </a:r>
            </a:p>
            <a:p>
              <a:pPr algn="ctr">
                <a:lnSpc>
                  <a:spcPct val="150000"/>
                </a:lnSpc>
              </a:pPr>
              <a:r>
                <a:rPr lang="en-US" sz="2800" dirty="0">
                  <a:solidFill>
                    <a:schemeClr val="bg1"/>
                  </a:solidFill>
                  <a:latin typeface="Franklin Gothic Book" panose="020B0503020102020204" pitchFamily="34" charset="0"/>
                </a:rPr>
                <a:t>dashboards</a:t>
              </a:r>
            </a:p>
          </p:txBody>
        </p:sp>
        <p:sp>
          <p:nvSpPr>
            <p:cNvPr id="23" name="Rounded Rectangle 22">
              <a:extLst>
                <a:ext uri="{FF2B5EF4-FFF2-40B4-BE49-F238E27FC236}">
                  <a16:creationId xmlns:a16="http://schemas.microsoft.com/office/drawing/2014/main" id="{3A86D31E-8A68-5242-9EB8-A7E1CE5EDD65}"/>
                </a:ext>
              </a:extLst>
            </p:cNvPr>
            <p:cNvSpPr/>
            <p:nvPr/>
          </p:nvSpPr>
          <p:spPr>
            <a:xfrm>
              <a:off x="8857816" y="3505434"/>
              <a:ext cx="2491236" cy="1189178"/>
            </a:xfrm>
            <a:prstGeom prst="roundRect">
              <a:avLst>
                <a:gd name="adj" fmla="val 50000"/>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solidFill>
                  <a:schemeClr val="bg1"/>
                </a:solidFill>
                <a:latin typeface="+mj-lt"/>
              </a:endParaRPr>
            </a:p>
          </p:txBody>
        </p:sp>
        <p:sp>
          <p:nvSpPr>
            <p:cNvPr id="24" name="Rounded Rectangle 23">
              <a:extLst>
                <a:ext uri="{FF2B5EF4-FFF2-40B4-BE49-F238E27FC236}">
                  <a16:creationId xmlns:a16="http://schemas.microsoft.com/office/drawing/2014/main" id="{E90C1318-C855-1544-95E0-79E006063A18}"/>
                </a:ext>
              </a:extLst>
            </p:cNvPr>
            <p:cNvSpPr/>
            <p:nvPr/>
          </p:nvSpPr>
          <p:spPr>
            <a:xfrm>
              <a:off x="5117920" y="3505434"/>
              <a:ext cx="2703590" cy="1189178"/>
            </a:xfrm>
            <a:prstGeom prst="roundRect">
              <a:avLst>
                <a:gd name="adj" fmla="val 50000"/>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solidFill>
                  <a:schemeClr val="bg1"/>
                </a:solidFill>
                <a:latin typeface="+mj-lt"/>
              </a:endParaRPr>
            </a:p>
          </p:txBody>
        </p:sp>
        <p:sp>
          <p:nvSpPr>
            <p:cNvPr id="25" name="Rounded Rectangle 24">
              <a:extLst>
                <a:ext uri="{FF2B5EF4-FFF2-40B4-BE49-F238E27FC236}">
                  <a16:creationId xmlns:a16="http://schemas.microsoft.com/office/drawing/2014/main" id="{D714EE4C-B905-E049-A2C4-D61D7D5F9A46}"/>
                </a:ext>
              </a:extLst>
            </p:cNvPr>
            <p:cNvSpPr/>
            <p:nvPr/>
          </p:nvSpPr>
          <p:spPr>
            <a:xfrm>
              <a:off x="3087952" y="3505434"/>
              <a:ext cx="2703590" cy="1189178"/>
            </a:xfrm>
            <a:prstGeom prst="roundRect">
              <a:avLst>
                <a:gd name="adj" fmla="val 50000"/>
              </a:avLst>
            </a:prstGeom>
            <a:no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a:solidFill>
                  <a:schemeClr val="bg1"/>
                </a:solidFill>
                <a:latin typeface="+mj-lt"/>
              </a:endParaRPr>
            </a:p>
          </p:txBody>
        </p:sp>
        <p:sp>
          <p:nvSpPr>
            <p:cNvPr id="26" name="Rectangle 25">
              <a:extLst>
                <a:ext uri="{FF2B5EF4-FFF2-40B4-BE49-F238E27FC236}">
                  <a16:creationId xmlns:a16="http://schemas.microsoft.com/office/drawing/2014/main" id="{D31BC402-845C-A14E-8486-FD7BF5858CEC}"/>
                </a:ext>
              </a:extLst>
            </p:cNvPr>
            <p:cNvSpPr/>
            <p:nvPr/>
          </p:nvSpPr>
          <p:spPr>
            <a:xfrm>
              <a:off x="3261377" y="4127526"/>
              <a:ext cx="354701" cy="158663"/>
            </a:xfrm>
            <a:prstGeom prst="rect">
              <a:avLst/>
            </a:prstGeom>
          </p:spPr>
          <p:txBody>
            <a:bodyPr wrap="none" anchor="ctr">
              <a:spAutoFit/>
            </a:bodyPr>
            <a:lstStyle/>
            <a:p>
              <a:pPr algn="ctr">
                <a:lnSpc>
                  <a:spcPts val="1360"/>
                </a:lnSpc>
              </a:pPr>
              <a:r>
                <a:rPr lang="en-US" sz="6000" dirty="0">
                  <a:solidFill>
                    <a:schemeClr val="bg1"/>
                  </a:solidFill>
                </a:rPr>
                <a:t>+</a:t>
              </a:r>
            </a:p>
          </p:txBody>
        </p:sp>
        <p:sp>
          <p:nvSpPr>
            <p:cNvPr id="27" name="Rectangle 26">
              <a:extLst>
                <a:ext uri="{FF2B5EF4-FFF2-40B4-BE49-F238E27FC236}">
                  <a16:creationId xmlns:a16="http://schemas.microsoft.com/office/drawing/2014/main" id="{932447AE-BB6A-B04B-8839-5658FA73765A}"/>
                </a:ext>
              </a:extLst>
            </p:cNvPr>
            <p:cNvSpPr/>
            <p:nvPr/>
          </p:nvSpPr>
          <p:spPr>
            <a:xfrm>
              <a:off x="5291346" y="4127526"/>
              <a:ext cx="354701" cy="158663"/>
            </a:xfrm>
            <a:prstGeom prst="rect">
              <a:avLst/>
            </a:prstGeom>
          </p:spPr>
          <p:txBody>
            <a:bodyPr wrap="none" anchor="ctr">
              <a:spAutoFit/>
            </a:bodyPr>
            <a:lstStyle/>
            <a:p>
              <a:pPr algn="ctr">
                <a:lnSpc>
                  <a:spcPts val="1360"/>
                </a:lnSpc>
              </a:pPr>
              <a:r>
                <a:rPr lang="en-US" sz="6000" dirty="0">
                  <a:solidFill>
                    <a:schemeClr val="bg1"/>
                  </a:solidFill>
                </a:rPr>
                <a:t>+</a:t>
              </a:r>
            </a:p>
          </p:txBody>
        </p:sp>
        <p:sp>
          <p:nvSpPr>
            <p:cNvPr id="28" name="TextBox 27">
              <a:extLst>
                <a:ext uri="{FF2B5EF4-FFF2-40B4-BE49-F238E27FC236}">
                  <a16:creationId xmlns:a16="http://schemas.microsoft.com/office/drawing/2014/main" id="{E24AFA13-E334-A24B-80D3-08CCDD6D02F4}"/>
                </a:ext>
              </a:extLst>
            </p:cNvPr>
            <p:cNvSpPr txBox="1"/>
            <p:nvPr/>
          </p:nvSpPr>
          <p:spPr>
            <a:xfrm>
              <a:off x="9084851" y="3843502"/>
              <a:ext cx="2037166" cy="513041"/>
            </a:xfrm>
            <a:prstGeom prst="rect">
              <a:avLst/>
            </a:prstGeom>
            <a:ln>
              <a:noFill/>
            </a:ln>
          </p:spPr>
          <p:txBody>
            <a:bodyPr wrap="square"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ct val="150000"/>
                </a:lnSpc>
                <a:defRPr sz="2400">
                  <a:solidFill>
                    <a:schemeClr val="bg1"/>
                  </a:solidFill>
                  <a:latin typeface="Franklin Gothic Book" panose="020B0503020102020204" pitchFamily="34" charset="0"/>
                </a:defRPr>
              </a:lvl1pPr>
            </a:lstStyle>
            <a:p>
              <a:r>
                <a:rPr lang="en-US" sz="2800" dirty="0"/>
                <a:t>Omni-Channel</a:t>
              </a:r>
              <a:endParaRPr lang="ru-RU" sz="2800" dirty="0"/>
            </a:p>
            <a:p>
              <a:r>
                <a:rPr lang="en-US" sz="2800" dirty="0"/>
                <a:t> Attribution</a:t>
              </a:r>
            </a:p>
          </p:txBody>
        </p:sp>
        <p:sp>
          <p:nvSpPr>
            <p:cNvPr id="29" name="Rectangle 28">
              <a:extLst>
                <a:ext uri="{FF2B5EF4-FFF2-40B4-BE49-F238E27FC236}">
                  <a16:creationId xmlns:a16="http://schemas.microsoft.com/office/drawing/2014/main" id="{39591C89-CC2B-EC48-B8CE-F6D7D80D02D4}"/>
                </a:ext>
              </a:extLst>
            </p:cNvPr>
            <p:cNvSpPr/>
            <p:nvPr/>
          </p:nvSpPr>
          <p:spPr>
            <a:xfrm>
              <a:off x="8203188" y="4096451"/>
              <a:ext cx="354701" cy="158663"/>
            </a:xfrm>
            <a:prstGeom prst="rect">
              <a:avLst/>
            </a:prstGeom>
          </p:spPr>
          <p:txBody>
            <a:bodyPr wrap="none" anchor="ctr">
              <a:spAutoFit/>
            </a:bodyPr>
            <a:lstStyle/>
            <a:p>
              <a:pPr algn="ctr">
                <a:lnSpc>
                  <a:spcPts val="1360"/>
                </a:lnSpc>
              </a:pPr>
              <a:r>
                <a:rPr lang="en-US" sz="6000" dirty="0">
                  <a:solidFill>
                    <a:schemeClr val="bg1"/>
                  </a:solidFill>
                </a:rPr>
                <a:t>=</a:t>
              </a:r>
            </a:p>
          </p:txBody>
        </p:sp>
      </p:grpSp>
    </p:spTree>
    <p:extLst>
      <p:ext uri="{BB962C8B-B14F-4D97-AF65-F5344CB8AC3E}">
        <p14:creationId xmlns:p14="http://schemas.microsoft.com/office/powerpoint/2010/main" val="40523716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op Rank Boxing fight boxing fighting champion GIF">
            <a:extLst>
              <a:ext uri="{FF2B5EF4-FFF2-40B4-BE49-F238E27FC236}">
                <a16:creationId xmlns:a16="http://schemas.microsoft.com/office/drawing/2014/main" id="{51124221-A5A8-164A-8605-15F6FF99E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764715" cy="1371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a:extLst>
              <a:ext uri="{FF2B5EF4-FFF2-40B4-BE49-F238E27FC236}">
                <a16:creationId xmlns:a16="http://schemas.microsoft.com/office/drawing/2014/main" id="{39D28C9B-7A25-F340-8494-D241533C3DD6}"/>
              </a:ext>
            </a:extLst>
          </p:cNvPr>
          <p:cNvSpPr/>
          <p:nvPr/>
        </p:nvSpPr>
        <p:spPr>
          <a:xfrm>
            <a:off x="0" y="-133853"/>
            <a:ext cx="24764715" cy="13983706"/>
          </a:xfrm>
          <a:prstGeom prst="rect">
            <a:avLst/>
          </a:prstGeom>
          <a:solidFill>
            <a:srgbClr val="0D113E">
              <a:alpha val="84558"/>
            </a:srgbClr>
          </a:solidFill>
          <a:ln w="12700">
            <a:miter lim="400000"/>
          </a:ln>
        </p:spPr>
        <p:txBody>
          <a:bodyPr tIns="91439" bIns="91439" anchor="ctr"/>
          <a:lstStyle/>
          <a:p>
            <a:pPr>
              <a:defRPr>
                <a:solidFill>
                  <a:srgbClr val="400C40"/>
                </a:solidFill>
              </a:defRPr>
            </a:pPr>
            <a:endParaRPr dirty="0"/>
          </a:p>
        </p:txBody>
      </p:sp>
      <p:sp>
        <p:nvSpPr>
          <p:cNvPr id="2" name="Title 1">
            <a:extLst>
              <a:ext uri="{FF2B5EF4-FFF2-40B4-BE49-F238E27FC236}">
                <a16:creationId xmlns:a16="http://schemas.microsoft.com/office/drawing/2014/main" id="{DF23782B-871E-8544-BFC3-5D01107FF532}"/>
              </a:ext>
            </a:extLst>
          </p:cNvPr>
          <p:cNvSpPr txBox="1">
            <a:spLocks/>
          </p:cNvSpPr>
          <p:nvPr/>
        </p:nvSpPr>
        <p:spPr>
          <a:xfrm>
            <a:off x="4363715" y="382949"/>
            <a:ext cx="15656571" cy="1983734"/>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MARKETING MIX MODELLING VS. OMNI-CHANNEL ATTRIBUTION</a:t>
            </a:r>
            <a:endParaRPr lang="ru-RU" cap="all" spc="560" dirty="0">
              <a:ln w="25400" cap="flat">
                <a:solidFill>
                  <a:srgbClr val="FFFFFF"/>
                </a:solidFill>
                <a:prstDash val="solid"/>
                <a:miter lim="400000"/>
              </a:ln>
              <a:noFill/>
              <a:latin typeface="Arial"/>
              <a:cs typeface="Arial"/>
              <a:sym typeface="Arial"/>
            </a:endParaRPr>
          </a:p>
        </p:txBody>
      </p:sp>
      <p:sp>
        <p:nvSpPr>
          <p:cNvPr id="7" name="Shape 1510">
            <a:extLst>
              <a:ext uri="{FF2B5EF4-FFF2-40B4-BE49-F238E27FC236}">
                <a16:creationId xmlns:a16="http://schemas.microsoft.com/office/drawing/2014/main" id="{D788C8DC-36DF-A44A-9016-39F82BF0DBC4}"/>
              </a:ext>
            </a:extLst>
          </p:cNvPr>
          <p:cNvSpPr txBox="1"/>
          <p:nvPr/>
        </p:nvSpPr>
        <p:spPr>
          <a:xfrm>
            <a:off x="1748118" y="3399273"/>
            <a:ext cx="930306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MARKETING MIX MODELLING</a:t>
            </a:r>
            <a:endParaRPr dirty="0"/>
          </a:p>
        </p:txBody>
      </p:sp>
      <p:sp>
        <p:nvSpPr>
          <p:cNvPr id="8" name="Shape 1510">
            <a:extLst>
              <a:ext uri="{FF2B5EF4-FFF2-40B4-BE49-F238E27FC236}">
                <a16:creationId xmlns:a16="http://schemas.microsoft.com/office/drawing/2014/main" id="{924332AD-F810-6E43-B31C-0489F4FCEBEC}"/>
              </a:ext>
            </a:extLst>
          </p:cNvPr>
          <p:cNvSpPr txBox="1"/>
          <p:nvPr/>
        </p:nvSpPr>
        <p:spPr>
          <a:xfrm>
            <a:off x="13518776" y="3360521"/>
            <a:ext cx="10201835"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OMNI-CHANNEL ATTRIBUTION</a:t>
            </a:r>
            <a:endParaRPr dirty="0"/>
          </a:p>
        </p:txBody>
      </p:sp>
      <p:sp>
        <p:nvSpPr>
          <p:cNvPr id="9" name="Shape 1510">
            <a:extLst>
              <a:ext uri="{FF2B5EF4-FFF2-40B4-BE49-F238E27FC236}">
                <a16:creationId xmlns:a16="http://schemas.microsoft.com/office/drawing/2014/main" id="{39181B40-7A24-5740-948D-AD53AA098734}"/>
              </a:ext>
            </a:extLst>
          </p:cNvPr>
          <p:cNvSpPr txBox="1"/>
          <p:nvPr/>
        </p:nvSpPr>
        <p:spPr>
          <a:xfrm>
            <a:off x="3216385" y="6182490"/>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STATIC</a:t>
            </a:r>
            <a:endParaRPr dirty="0"/>
          </a:p>
        </p:txBody>
      </p:sp>
      <p:sp>
        <p:nvSpPr>
          <p:cNvPr id="10" name="Shape 1510">
            <a:extLst>
              <a:ext uri="{FF2B5EF4-FFF2-40B4-BE49-F238E27FC236}">
                <a16:creationId xmlns:a16="http://schemas.microsoft.com/office/drawing/2014/main" id="{E0473AED-FF83-9447-A6A3-47B0770A1594}"/>
              </a:ext>
            </a:extLst>
          </p:cNvPr>
          <p:cNvSpPr txBox="1"/>
          <p:nvPr/>
        </p:nvSpPr>
        <p:spPr>
          <a:xfrm>
            <a:off x="3216385" y="6901112"/>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AGGREGATED</a:t>
            </a:r>
            <a:endParaRPr dirty="0"/>
          </a:p>
        </p:txBody>
      </p:sp>
      <p:sp>
        <p:nvSpPr>
          <p:cNvPr id="11" name="Shape 1510">
            <a:extLst>
              <a:ext uri="{FF2B5EF4-FFF2-40B4-BE49-F238E27FC236}">
                <a16:creationId xmlns:a16="http://schemas.microsoft.com/office/drawing/2014/main" id="{FB4AD9C3-FC02-324F-B18E-D8936FDD7AB2}"/>
              </a:ext>
            </a:extLst>
          </p:cNvPr>
          <p:cNvSpPr txBox="1"/>
          <p:nvPr/>
        </p:nvSpPr>
        <p:spPr>
          <a:xfrm>
            <a:off x="3216385" y="7716081"/>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ANALYSIS OF HISTORY</a:t>
            </a:r>
            <a:endParaRPr dirty="0"/>
          </a:p>
        </p:txBody>
      </p:sp>
      <p:sp>
        <p:nvSpPr>
          <p:cNvPr id="12" name="Shape 1510">
            <a:extLst>
              <a:ext uri="{FF2B5EF4-FFF2-40B4-BE49-F238E27FC236}">
                <a16:creationId xmlns:a16="http://schemas.microsoft.com/office/drawing/2014/main" id="{628C0EF9-5947-5E43-8448-C3CCB2F40680}"/>
              </a:ext>
            </a:extLst>
          </p:cNvPr>
          <p:cNvSpPr txBox="1"/>
          <p:nvPr/>
        </p:nvSpPr>
        <p:spPr>
          <a:xfrm>
            <a:off x="3216385" y="8515752"/>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DATA IS SEPARATED</a:t>
            </a:r>
            <a:endParaRPr dirty="0"/>
          </a:p>
        </p:txBody>
      </p:sp>
      <p:sp>
        <p:nvSpPr>
          <p:cNvPr id="13" name="Shape 1510">
            <a:extLst>
              <a:ext uri="{FF2B5EF4-FFF2-40B4-BE49-F238E27FC236}">
                <a16:creationId xmlns:a16="http://schemas.microsoft.com/office/drawing/2014/main" id="{735A4150-C21B-3445-93F7-438639A233C1}"/>
              </a:ext>
            </a:extLst>
          </p:cNvPr>
          <p:cNvSpPr txBox="1"/>
          <p:nvPr/>
        </p:nvSpPr>
        <p:spPr>
          <a:xfrm>
            <a:off x="3216385" y="9315423"/>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SINGLE BRAND</a:t>
            </a:r>
            <a:endParaRPr dirty="0"/>
          </a:p>
        </p:txBody>
      </p:sp>
      <p:sp>
        <p:nvSpPr>
          <p:cNvPr id="14" name="Shape 1510">
            <a:extLst>
              <a:ext uri="{FF2B5EF4-FFF2-40B4-BE49-F238E27FC236}">
                <a16:creationId xmlns:a16="http://schemas.microsoft.com/office/drawing/2014/main" id="{FBCDD504-2E66-1F4E-8884-0CD32558BD76}"/>
              </a:ext>
            </a:extLst>
          </p:cNvPr>
          <p:cNvSpPr txBox="1"/>
          <p:nvPr/>
        </p:nvSpPr>
        <p:spPr>
          <a:xfrm>
            <a:off x="15255985" y="6182490"/>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ON-GOING</a:t>
            </a:r>
            <a:endParaRPr dirty="0"/>
          </a:p>
        </p:txBody>
      </p:sp>
      <p:sp>
        <p:nvSpPr>
          <p:cNvPr id="15" name="Shape 1510">
            <a:extLst>
              <a:ext uri="{FF2B5EF4-FFF2-40B4-BE49-F238E27FC236}">
                <a16:creationId xmlns:a16="http://schemas.microsoft.com/office/drawing/2014/main" id="{E4B29E7B-6C91-1542-BC53-91E28F0EB2AF}"/>
              </a:ext>
            </a:extLst>
          </p:cNvPr>
          <p:cNvSpPr txBox="1"/>
          <p:nvPr/>
        </p:nvSpPr>
        <p:spPr>
          <a:xfrm>
            <a:off x="13665544" y="6805765"/>
            <a:ext cx="9547411"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DETAILED (CUSTOMERS SEGMENTS, PRODUCTS)</a:t>
            </a:r>
            <a:endParaRPr dirty="0"/>
          </a:p>
        </p:txBody>
      </p:sp>
      <p:sp>
        <p:nvSpPr>
          <p:cNvPr id="16" name="Shape 1510">
            <a:extLst>
              <a:ext uri="{FF2B5EF4-FFF2-40B4-BE49-F238E27FC236}">
                <a16:creationId xmlns:a16="http://schemas.microsoft.com/office/drawing/2014/main" id="{1D73962E-6A0C-3848-8B4B-08B563DD94C7}"/>
              </a:ext>
            </a:extLst>
          </p:cNvPr>
          <p:cNvSpPr txBox="1"/>
          <p:nvPr/>
        </p:nvSpPr>
        <p:spPr>
          <a:xfrm>
            <a:off x="15255985" y="7716081"/>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LEARNS FROM PRESENT</a:t>
            </a:r>
            <a:endParaRPr dirty="0"/>
          </a:p>
        </p:txBody>
      </p:sp>
      <p:sp>
        <p:nvSpPr>
          <p:cNvPr id="17" name="Shape 1510">
            <a:extLst>
              <a:ext uri="{FF2B5EF4-FFF2-40B4-BE49-F238E27FC236}">
                <a16:creationId xmlns:a16="http://schemas.microsoft.com/office/drawing/2014/main" id="{8C06DB0D-DA33-3B43-A4D3-DB8FCD9DB059}"/>
              </a:ext>
            </a:extLst>
          </p:cNvPr>
          <p:cNvSpPr txBox="1"/>
          <p:nvPr/>
        </p:nvSpPr>
        <p:spPr>
          <a:xfrm>
            <a:off x="15255985" y="8515752"/>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DATA IS INTEGRATED</a:t>
            </a:r>
            <a:endParaRPr dirty="0"/>
          </a:p>
        </p:txBody>
      </p:sp>
      <p:sp>
        <p:nvSpPr>
          <p:cNvPr id="18" name="Shape 1510">
            <a:extLst>
              <a:ext uri="{FF2B5EF4-FFF2-40B4-BE49-F238E27FC236}">
                <a16:creationId xmlns:a16="http://schemas.microsoft.com/office/drawing/2014/main" id="{BE8F4DFB-2772-584B-8C53-107EAC5E813A}"/>
              </a:ext>
            </a:extLst>
          </p:cNvPr>
          <p:cNvSpPr txBox="1"/>
          <p:nvPr/>
        </p:nvSpPr>
        <p:spPr>
          <a:xfrm>
            <a:off x="15255985" y="9315423"/>
            <a:ext cx="6366530" cy="98487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MULTIPLE BRANDS, CATEGORIES, PRODUCTS</a:t>
            </a:r>
            <a:endParaRPr dirty="0"/>
          </a:p>
        </p:txBody>
      </p:sp>
      <p:sp>
        <p:nvSpPr>
          <p:cNvPr id="19" name="Russian, motherfu**er, do you speak it?">
            <a:extLst>
              <a:ext uri="{FF2B5EF4-FFF2-40B4-BE49-F238E27FC236}">
                <a16:creationId xmlns:a16="http://schemas.microsoft.com/office/drawing/2014/main" id="{888E525C-0974-2B42-8311-6DF608553FF2}"/>
              </a:ext>
            </a:extLst>
          </p:cNvPr>
          <p:cNvSpPr txBox="1"/>
          <p:nvPr/>
        </p:nvSpPr>
        <p:spPr>
          <a:xfrm>
            <a:off x="9582915" y="11657270"/>
            <a:ext cx="7335226" cy="861772"/>
          </a:xfrm>
          <a:prstGeom prst="rect">
            <a:avLst/>
          </a:prstGeom>
          <a:ln w="25400">
            <a:miter lim="400000"/>
          </a:ln>
          <a:effectLst>
            <a:outerShdw blurRad="368300" dir="5400000" rotWithShape="0">
              <a:srgbClr val="00FDFF"/>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spAutoFit/>
          </a:bodyPr>
          <a:lstStyle>
            <a:lvl1pPr algn="ctr">
              <a:defRPr sz="5600" b="1" cap="all" spc="560">
                <a:ln w="25400" cap="flat">
                  <a:solidFill>
                    <a:srgbClr val="FFFFFF"/>
                  </a:solidFill>
                  <a:prstDash val="solid"/>
                  <a:miter lim="400000"/>
                </a:ln>
                <a:noFill/>
                <a:latin typeface="Arial"/>
                <a:ea typeface="Arial"/>
                <a:cs typeface="Arial"/>
                <a:sym typeface="Arial"/>
              </a:defRPr>
            </a:lvl1pPr>
          </a:lstStyle>
          <a:p>
            <a:pPr algn="l"/>
            <a:r>
              <a:rPr lang="en-US" sz="4400" b="0" cap="none" spc="140" dirty="0">
                <a:ln>
                  <a:noFill/>
                </a:ln>
                <a:solidFill>
                  <a:srgbClr val="80B5DF"/>
                </a:solidFill>
                <a:sym typeface="Franklin Gothic Book"/>
              </a:rPr>
              <a:t>STILL WANT MMM?</a:t>
            </a:r>
            <a:endParaRPr lang="ru-RU" sz="4400" b="0" cap="none" spc="140" dirty="0">
              <a:ln>
                <a:noFill/>
              </a:ln>
              <a:solidFill>
                <a:srgbClr val="80B5DF"/>
              </a:solidFill>
              <a:sym typeface="Franklin Gothic Book"/>
            </a:endParaRPr>
          </a:p>
        </p:txBody>
      </p:sp>
      <p:sp>
        <p:nvSpPr>
          <p:cNvPr id="20" name="Shape 1510">
            <a:extLst>
              <a:ext uri="{FF2B5EF4-FFF2-40B4-BE49-F238E27FC236}">
                <a16:creationId xmlns:a16="http://schemas.microsoft.com/office/drawing/2014/main" id="{BEED2E03-2981-B84C-86F9-99BF76826A2D}"/>
              </a:ext>
            </a:extLst>
          </p:cNvPr>
          <p:cNvSpPr txBox="1"/>
          <p:nvPr/>
        </p:nvSpPr>
        <p:spPr>
          <a:xfrm>
            <a:off x="3216385" y="10007917"/>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PPT AND EXCEL</a:t>
            </a:r>
            <a:endParaRPr dirty="0"/>
          </a:p>
        </p:txBody>
      </p:sp>
      <p:sp>
        <p:nvSpPr>
          <p:cNvPr id="21" name="Shape 1510">
            <a:extLst>
              <a:ext uri="{FF2B5EF4-FFF2-40B4-BE49-F238E27FC236}">
                <a16:creationId xmlns:a16="http://schemas.microsoft.com/office/drawing/2014/main" id="{79DA4214-A66B-D647-8B40-746256CDCDC0}"/>
              </a:ext>
            </a:extLst>
          </p:cNvPr>
          <p:cNvSpPr txBox="1"/>
          <p:nvPr/>
        </p:nvSpPr>
        <p:spPr>
          <a:xfrm>
            <a:off x="15255984" y="10595991"/>
            <a:ext cx="6366530" cy="58476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numCol="1" anchor="t">
            <a:spAutoFit/>
          </a:bodyPr>
          <a:lstStyle>
            <a:lvl1pPr algn="ctr">
              <a:defRPr sz="2600" cap="all" spc="260">
                <a:solidFill>
                  <a:srgbClr val="FFFFFF"/>
                </a:solidFill>
                <a:latin typeface="Arial"/>
                <a:ea typeface="Arial"/>
                <a:cs typeface="Arial"/>
                <a:sym typeface="Arial"/>
              </a:defRPr>
            </a:lvl1pPr>
          </a:lstStyle>
          <a:p>
            <a:r>
              <a:rPr lang="en-US" dirty="0"/>
              <a:t>WEB-APP</a:t>
            </a:r>
            <a:endParaRPr dirty="0"/>
          </a:p>
        </p:txBody>
      </p:sp>
    </p:spTree>
    <p:extLst>
      <p:ext uri="{BB962C8B-B14F-4D97-AF65-F5344CB8AC3E}">
        <p14:creationId xmlns:p14="http://schemas.microsoft.com/office/powerpoint/2010/main" val="20218529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A69D19-5020-8E46-B132-EA8A4324EF91}"/>
              </a:ext>
            </a:extLst>
          </p:cNvPr>
          <p:cNvGrpSpPr/>
          <p:nvPr/>
        </p:nvGrpSpPr>
        <p:grpSpPr>
          <a:xfrm>
            <a:off x="1990165" y="3173506"/>
            <a:ext cx="20493317" cy="8068235"/>
            <a:chOff x="336067" y="1600815"/>
            <a:chExt cx="11390765" cy="4785023"/>
          </a:xfrm>
        </p:grpSpPr>
        <p:sp>
          <p:nvSpPr>
            <p:cNvPr id="3" name="Rounded Rectangle 2">
              <a:extLst>
                <a:ext uri="{FF2B5EF4-FFF2-40B4-BE49-F238E27FC236}">
                  <a16:creationId xmlns:a16="http://schemas.microsoft.com/office/drawing/2014/main" id="{C4E56188-0C87-674F-8E4D-3AD8088CA900}"/>
                </a:ext>
              </a:extLst>
            </p:cNvPr>
            <p:cNvSpPr/>
            <p:nvPr/>
          </p:nvSpPr>
          <p:spPr>
            <a:xfrm>
              <a:off x="647589" y="3414095"/>
              <a:ext cx="2974740" cy="979791"/>
            </a:xfrm>
            <a:prstGeom prst="roundRect">
              <a:avLst>
                <a:gd name="adj" fmla="val 22960"/>
              </a:avLst>
            </a:prstGeom>
            <a:solidFill>
              <a:srgbClr val="BA9764"/>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800" b="1">
                <a:solidFill>
                  <a:schemeClr val="bg1"/>
                </a:solidFill>
                <a:latin typeface="+mj-lt"/>
              </a:endParaRPr>
            </a:p>
          </p:txBody>
        </p:sp>
        <p:sp>
          <p:nvSpPr>
            <p:cNvPr id="4" name="Rectangle 3">
              <a:extLst>
                <a:ext uri="{FF2B5EF4-FFF2-40B4-BE49-F238E27FC236}">
                  <a16:creationId xmlns:a16="http://schemas.microsoft.com/office/drawing/2014/main" id="{E90F51DC-182E-194B-8D7F-D8A770BF5B82}"/>
                </a:ext>
              </a:extLst>
            </p:cNvPr>
            <p:cNvSpPr/>
            <p:nvPr/>
          </p:nvSpPr>
          <p:spPr>
            <a:xfrm>
              <a:off x="1145472" y="3691777"/>
              <a:ext cx="1978974" cy="424427"/>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60"/>
                </a:lnSpc>
              </a:pPr>
              <a:r>
                <a:rPr lang="en-US" sz="3200" dirty="0">
                  <a:solidFill>
                    <a:schemeClr val="bg1"/>
                  </a:solidFill>
                  <a:latin typeface="Franklin Gothic Medium" panose="020B0603020102020204" pitchFamily="34" charset="0"/>
                </a:rPr>
                <a:t>DATA FUSION AND</a:t>
              </a:r>
            </a:p>
            <a:p>
              <a:pPr algn="ctr">
                <a:lnSpc>
                  <a:spcPts val="1460"/>
                </a:lnSpc>
              </a:pPr>
              <a:endParaRPr lang="en-US" sz="3200" dirty="0">
                <a:solidFill>
                  <a:schemeClr val="bg1"/>
                </a:solidFill>
                <a:latin typeface="Franklin Gothic Medium" panose="020B0603020102020204" pitchFamily="34" charset="0"/>
              </a:endParaRPr>
            </a:p>
            <a:p>
              <a:pPr algn="ctr">
                <a:lnSpc>
                  <a:spcPts val="1460"/>
                </a:lnSpc>
              </a:pPr>
              <a:r>
                <a:rPr lang="en-US" sz="3200" dirty="0">
                  <a:solidFill>
                    <a:schemeClr val="bg1"/>
                  </a:solidFill>
                  <a:latin typeface="Franklin Gothic Medium" panose="020B0603020102020204" pitchFamily="34" charset="0"/>
                </a:rPr>
                <a:t>ENRICHMENT </a:t>
              </a:r>
            </a:p>
          </p:txBody>
        </p:sp>
        <p:sp>
          <p:nvSpPr>
            <p:cNvPr id="5" name="Rounded Rectangle 4">
              <a:extLst>
                <a:ext uri="{FF2B5EF4-FFF2-40B4-BE49-F238E27FC236}">
                  <a16:creationId xmlns:a16="http://schemas.microsoft.com/office/drawing/2014/main" id="{399740D5-F83A-CE4C-A448-87B1AD267ECC}"/>
                </a:ext>
              </a:extLst>
            </p:cNvPr>
            <p:cNvSpPr/>
            <p:nvPr/>
          </p:nvSpPr>
          <p:spPr>
            <a:xfrm>
              <a:off x="4168381" y="3414095"/>
              <a:ext cx="1902669" cy="979791"/>
            </a:xfrm>
            <a:prstGeom prst="roundRect">
              <a:avLst>
                <a:gd name="adj" fmla="val 22960"/>
              </a:avLst>
            </a:prstGeom>
            <a:solidFill>
              <a:srgbClr val="BA9764"/>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800" b="1">
                <a:solidFill>
                  <a:schemeClr val="bg1"/>
                </a:solidFill>
                <a:latin typeface="+mj-lt"/>
              </a:endParaRPr>
            </a:p>
          </p:txBody>
        </p:sp>
        <p:sp>
          <p:nvSpPr>
            <p:cNvPr id="6" name="Rectangle 5">
              <a:extLst>
                <a:ext uri="{FF2B5EF4-FFF2-40B4-BE49-F238E27FC236}">
                  <a16:creationId xmlns:a16="http://schemas.microsoft.com/office/drawing/2014/main" id="{C4B87910-99BA-C042-B077-505E95CC94F1}"/>
                </a:ext>
              </a:extLst>
            </p:cNvPr>
            <p:cNvSpPr/>
            <p:nvPr/>
          </p:nvSpPr>
          <p:spPr>
            <a:xfrm>
              <a:off x="4145335" y="3692354"/>
              <a:ext cx="1978974" cy="417430"/>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60"/>
                </a:lnSpc>
              </a:pPr>
              <a:r>
                <a:rPr lang="en-US" sz="2800" dirty="0">
                  <a:solidFill>
                    <a:schemeClr val="bg1"/>
                  </a:solidFill>
                  <a:latin typeface="Franklin Gothic Medium" panose="020B0603020102020204" pitchFamily="34" charset="0"/>
                </a:rPr>
                <a:t>MODELLING </a:t>
              </a:r>
              <a:endParaRPr lang="ru-RU" sz="2800" dirty="0">
                <a:solidFill>
                  <a:schemeClr val="bg1"/>
                </a:solidFill>
                <a:latin typeface="Franklin Gothic Medium" panose="020B0603020102020204" pitchFamily="34" charset="0"/>
              </a:endParaRPr>
            </a:p>
            <a:p>
              <a:pPr algn="ctr">
                <a:lnSpc>
                  <a:spcPts val="1460"/>
                </a:lnSpc>
              </a:pPr>
              <a:endParaRPr lang="en-US" sz="2800" dirty="0">
                <a:solidFill>
                  <a:schemeClr val="bg1"/>
                </a:solidFill>
                <a:latin typeface="Franklin Gothic Medium" panose="020B0603020102020204" pitchFamily="34" charset="0"/>
              </a:endParaRPr>
            </a:p>
            <a:p>
              <a:pPr algn="ctr">
                <a:lnSpc>
                  <a:spcPts val="1460"/>
                </a:lnSpc>
              </a:pPr>
              <a:r>
                <a:rPr lang="en-US" sz="2800" dirty="0">
                  <a:solidFill>
                    <a:schemeClr val="bg1"/>
                  </a:solidFill>
                  <a:latin typeface="Franklin Gothic Medium" panose="020B0603020102020204" pitchFamily="34" charset="0"/>
                </a:rPr>
                <a:t>ECOSYSTEM</a:t>
              </a:r>
            </a:p>
          </p:txBody>
        </p:sp>
        <p:cxnSp>
          <p:nvCxnSpPr>
            <p:cNvPr id="7" name="Straight Arrow Connector 6">
              <a:extLst>
                <a:ext uri="{FF2B5EF4-FFF2-40B4-BE49-F238E27FC236}">
                  <a16:creationId xmlns:a16="http://schemas.microsoft.com/office/drawing/2014/main" id="{07B36C30-BF17-4043-B09D-7CF6170A6900}"/>
                </a:ext>
              </a:extLst>
            </p:cNvPr>
            <p:cNvCxnSpPr>
              <a:cxnSpLocks/>
            </p:cNvCxnSpPr>
            <p:nvPr/>
          </p:nvCxnSpPr>
          <p:spPr>
            <a:xfrm>
              <a:off x="3622329" y="3903990"/>
              <a:ext cx="515007" cy="0"/>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8" name="Rounded Rectangle 7">
              <a:extLst>
                <a:ext uri="{FF2B5EF4-FFF2-40B4-BE49-F238E27FC236}">
                  <a16:creationId xmlns:a16="http://schemas.microsoft.com/office/drawing/2014/main" id="{788CD9A8-0663-BE4D-8785-F06439C1AE5B}"/>
                </a:ext>
              </a:extLst>
            </p:cNvPr>
            <p:cNvSpPr/>
            <p:nvPr/>
          </p:nvSpPr>
          <p:spPr>
            <a:xfrm>
              <a:off x="460127" y="1600815"/>
              <a:ext cx="11266705" cy="1348140"/>
            </a:xfrm>
            <a:prstGeom prst="roundRect">
              <a:avLst>
                <a:gd name="adj" fmla="val 27780"/>
              </a:avLst>
            </a:prstGeom>
            <a:noFill/>
            <a:ln w="19050">
              <a:solidFill>
                <a:srgbClr val="BA976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000">
                <a:solidFill>
                  <a:schemeClr val="bg1"/>
                </a:solidFill>
                <a:latin typeface="+mj-lt"/>
              </a:endParaRPr>
            </a:p>
          </p:txBody>
        </p:sp>
        <p:sp>
          <p:nvSpPr>
            <p:cNvPr id="9" name="Rounded Rectangle 8">
              <a:extLst>
                <a:ext uri="{FF2B5EF4-FFF2-40B4-BE49-F238E27FC236}">
                  <a16:creationId xmlns:a16="http://schemas.microsoft.com/office/drawing/2014/main" id="{4D08509A-18AE-9F42-81F9-2E2F3D543E9D}"/>
                </a:ext>
              </a:extLst>
            </p:cNvPr>
            <p:cNvSpPr/>
            <p:nvPr/>
          </p:nvSpPr>
          <p:spPr>
            <a:xfrm>
              <a:off x="657450" y="1784990"/>
              <a:ext cx="2627779" cy="979791"/>
            </a:xfrm>
            <a:prstGeom prst="roundRect">
              <a:avLst>
                <a:gd name="adj" fmla="val 22960"/>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000">
                <a:solidFill>
                  <a:schemeClr val="bg1"/>
                </a:solidFill>
                <a:latin typeface="+mj-lt"/>
              </a:endParaRPr>
            </a:p>
          </p:txBody>
        </p:sp>
        <p:sp>
          <p:nvSpPr>
            <p:cNvPr id="10" name="Rectangle 9">
              <a:extLst>
                <a:ext uri="{FF2B5EF4-FFF2-40B4-BE49-F238E27FC236}">
                  <a16:creationId xmlns:a16="http://schemas.microsoft.com/office/drawing/2014/main" id="{EBD28EA2-A373-0746-9039-D62BB42CA18B}"/>
                </a:ext>
              </a:extLst>
            </p:cNvPr>
            <p:cNvSpPr/>
            <p:nvPr/>
          </p:nvSpPr>
          <p:spPr>
            <a:xfrm>
              <a:off x="981852" y="1865098"/>
              <a:ext cx="1978974" cy="819573"/>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dirty="0">
                  <a:latin typeface="Franklin Gothic Book" panose="020B0503020102020204" pitchFamily="34" charset="0"/>
                </a:rPr>
                <a:t>Media consumption</a:t>
              </a:r>
              <a:br>
                <a:rPr lang="en-US" sz="2400" dirty="0">
                  <a:latin typeface="Franklin Gothic Book" panose="020B0503020102020204" pitchFamily="34" charset="0"/>
                </a:rPr>
              </a:br>
              <a:r>
                <a:rPr lang="en-US" sz="2400" dirty="0">
                  <a:latin typeface="Franklin Gothic Book" panose="020B0503020102020204" pitchFamily="34" charset="0"/>
                </a:rPr>
                <a:t>and interests, other persona-based data</a:t>
              </a:r>
            </a:p>
          </p:txBody>
        </p:sp>
        <p:sp>
          <p:nvSpPr>
            <p:cNvPr id="11" name="Rounded Rectangle 10">
              <a:extLst>
                <a:ext uri="{FF2B5EF4-FFF2-40B4-BE49-F238E27FC236}">
                  <a16:creationId xmlns:a16="http://schemas.microsoft.com/office/drawing/2014/main" id="{7F0724CF-CCED-C541-B8FD-645E0DE397D9}"/>
                </a:ext>
              </a:extLst>
            </p:cNvPr>
            <p:cNvSpPr/>
            <p:nvPr/>
          </p:nvSpPr>
          <p:spPr>
            <a:xfrm>
              <a:off x="3434103" y="1784990"/>
              <a:ext cx="2627779" cy="979791"/>
            </a:xfrm>
            <a:prstGeom prst="roundRect">
              <a:avLst>
                <a:gd name="adj" fmla="val 22960"/>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000">
                <a:solidFill>
                  <a:schemeClr val="bg1"/>
                </a:solidFill>
                <a:latin typeface="+mj-lt"/>
              </a:endParaRPr>
            </a:p>
          </p:txBody>
        </p:sp>
        <p:sp>
          <p:nvSpPr>
            <p:cNvPr id="12" name="Rectangle 11">
              <a:extLst>
                <a:ext uri="{FF2B5EF4-FFF2-40B4-BE49-F238E27FC236}">
                  <a16:creationId xmlns:a16="http://schemas.microsoft.com/office/drawing/2014/main" id="{7412B5A5-FD61-E749-8803-7242D71BA57B}"/>
                </a:ext>
              </a:extLst>
            </p:cNvPr>
            <p:cNvSpPr/>
            <p:nvPr/>
          </p:nvSpPr>
          <p:spPr>
            <a:xfrm>
              <a:off x="3758505" y="2052312"/>
              <a:ext cx="1978974" cy="445152"/>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dirty="0">
                  <a:latin typeface="Franklin Gothic Book" panose="020B0503020102020204" pitchFamily="34" charset="0"/>
                </a:rPr>
                <a:t>Brand Health and </a:t>
              </a:r>
              <a:endParaRPr lang="ru-RU" sz="2400" dirty="0">
                <a:latin typeface="Franklin Gothic Book" panose="020B0503020102020204" pitchFamily="34" charset="0"/>
              </a:endParaRPr>
            </a:p>
            <a:p>
              <a:pPr algn="ctr">
                <a:lnSpc>
                  <a:spcPts val="1460"/>
                </a:lnSpc>
              </a:pPr>
              <a:r>
                <a:rPr lang="en-US" sz="2400" dirty="0">
                  <a:latin typeface="Franklin Gothic Book" panose="020B0503020102020204" pitchFamily="34" charset="0"/>
                </a:rPr>
                <a:t>other research data</a:t>
              </a:r>
            </a:p>
          </p:txBody>
        </p:sp>
        <p:sp>
          <p:nvSpPr>
            <p:cNvPr id="13" name="Rounded Rectangle 12">
              <a:extLst>
                <a:ext uri="{FF2B5EF4-FFF2-40B4-BE49-F238E27FC236}">
                  <a16:creationId xmlns:a16="http://schemas.microsoft.com/office/drawing/2014/main" id="{89FFF161-8284-E949-BE6B-5E647D80F6B3}"/>
                </a:ext>
              </a:extLst>
            </p:cNvPr>
            <p:cNvSpPr/>
            <p:nvPr/>
          </p:nvSpPr>
          <p:spPr>
            <a:xfrm>
              <a:off x="6210757" y="1784990"/>
              <a:ext cx="2627779" cy="979791"/>
            </a:xfrm>
            <a:prstGeom prst="roundRect">
              <a:avLst>
                <a:gd name="adj" fmla="val 22960"/>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000">
                <a:solidFill>
                  <a:schemeClr val="bg1"/>
                </a:solidFill>
                <a:latin typeface="+mj-lt"/>
              </a:endParaRPr>
            </a:p>
          </p:txBody>
        </p:sp>
        <p:sp>
          <p:nvSpPr>
            <p:cNvPr id="14" name="Rectangle 13">
              <a:extLst>
                <a:ext uri="{FF2B5EF4-FFF2-40B4-BE49-F238E27FC236}">
                  <a16:creationId xmlns:a16="http://schemas.microsoft.com/office/drawing/2014/main" id="{C12C8F09-C1E5-B14C-8615-90EE1A31E828}"/>
                </a:ext>
              </a:extLst>
            </p:cNvPr>
            <p:cNvSpPr/>
            <p:nvPr/>
          </p:nvSpPr>
          <p:spPr>
            <a:xfrm>
              <a:off x="6535159" y="1865098"/>
              <a:ext cx="1978974" cy="819573"/>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dirty="0">
                  <a:latin typeface="Franklin Gothic Book" panose="020B0503020102020204" pitchFamily="34" charset="0"/>
                </a:rPr>
                <a:t>Any other available data (macroeconomics,</a:t>
              </a:r>
              <a:br>
                <a:rPr lang="en-US" sz="2400" dirty="0">
                  <a:latin typeface="Franklin Gothic Book" panose="020B0503020102020204" pitchFamily="34" charset="0"/>
                </a:rPr>
              </a:br>
              <a:r>
                <a:rPr lang="en-US" sz="2400" dirty="0">
                  <a:latin typeface="Franklin Gothic Book" panose="020B0503020102020204" pitchFamily="34" charset="0"/>
                </a:rPr>
                <a:t>news, etc.) </a:t>
              </a:r>
            </a:p>
          </p:txBody>
        </p:sp>
        <p:sp>
          <p:nvSpPr>
            <p:cNvPr id="15" name="Rectangle 14">
              <a:extLst>
                <a:ext uri="{FF2B5EF4-FFF2-40B4-BE49-F238E27FC236}">
                  <a16:creationId xmlns:a16="http://schemas.microsoft.com/office/drawing/2014/main" id="{1728B9C1-94D6-3B42-831B-9A443E50700F}"/>
                </a:ext>
              </a:extLst>
            </p:cNvPr>
            <p:cNvSpPr/>
            <p:nvPr/>
          </p:nvSpPr>
          <p:spPr>
            <a:xfrm>
              <a:off x="9120896" y="1733676"/>
              <a:ext cx="2268386" cy="1082420"/>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sz="2400" i="1" dirty="0">
                  <a:solidFill>
                    <a:schemeClr val="bg1"/>
                  </a:solidFill>
                  <a:latin typeface="Franklin Gothic Book" panose="020B0503020102020204" pitchFamily="34" charset="0"/>
                </a:rPr>
                <a:t>Data enrichment area. As much secondary data about consumers as possible to be put into system. </a:t>
              </a:r>
            </a:p>
          </p:txBody>
        </p:sp>
        <p:cxnSp>
          <p:nvCxnSpPr>
            <p:cNvPr id="16" name="Straight Arrow Connector 15">
              <a:extLst>
                <a:ext uri="{FF2B5EF4-FFF2-40B4-BE49-F238E27FC236}">
                  <a16:creationId xmlns:a16="http://schemas.microsoft.com/office/drawing/2014/main" id="{8CFE6130-0200-5749-9BB4-C9B3EDCD20E3}"/>
                </a:ext>
              </a:extLst>
            </p:cNvPr>
            <p:cNvCxnSpPr>
              <a:cxnSpLocks/>
            </p:cNvCxnSpPr>
            <p:nvPr/>
          </p:nvCxnSpPr>
          <p:spPr>
            <a:xfrm>
              <a:off x="2134959" y="2938445"/>
              <a:ext cx="0" cy="630838"/>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26D1B4AE-9E10-8B43-BDE6-8024FFDE1DCD}"/>
                </a:ext>
              </a:extLst>
            </p:cNvPr>
            <p:cNvSpPr/>
            <p:nvPr/>
          </p:nvSpPr>
          <p:spPr>
            <a:xfrm>
              <a:off x="647156" y="4864524"/>
              <a:ext cx="1356797" cy="1521314"/>
            </a:xfrm>
            <a:prstGeom prst="roundRect">
              <a:avLst>
                <a:gd name="adj" fmla="val 12561"/>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400">
                <a:solidFill>
                  <a:schemeClr val="bg1"/>
                </a:solidFill>
                <a:latin typeface="+mj-lt"/>
              </a:endParaRPr>
            </a:p>
          </p:txBody>
        </p:sp>
        <p:sp>
          <p:nvSpPr>
            <p:cNvPr id="18" name="Rectangle 17">
              <a:extLst>
                <a:ext uri="{FF2B5EF4-FFF2-40B4-BE49-F238E27FC236}">
                  <a16:creationId xmlns:a16="http://schemas.microsoft.com/office/drawing/2014/main" id="{918B382D-6061-D944-85F1-B9B52B3EF774}"/>
                </a:ext>
              </a:extLst>
            </p:cNvPr>
            <p:cNvSpPr/>
            <p:nvPr/>
          </p:nvSpPr>
          <p:spPr>
            <a:xfrm>
              <a:off x="336067" y="5383369"/>
              <a:ext cx="1978974" cy="487667"/>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60"/>
                </a:lnSpc>
              </a:pPr>
              <a:r>
                <a:rPr lang="en-US" sz="3200" dirty="0">
                  <a:latin typeface="Franklin Gothic Book" panose="020B0503020102020204" pitchFamily="34" charset="0"/>
                </a:rPr>
                <a:t>Persona-</a:t>
              </a:r>
              <a:endParaRPr lang="ru-RU" sz="3200" dirty="0">
                <a:latin typeface="Franklin Gothic Book" panose="020B0503020102020204" pitchFamily="34" charset="0"/>
              </a:endParaRPr>
            </a:p>
            <a:p>
              <a:pPr algn="ctr">
                <a:lnSpc>
                  <a:spcPct val="120000"/>
                </a:lnSpc>
              </a:pPr>
              <a:r>
                <a:rPr lang="en-US" sz="3200" dirty="0">
                  <a:latin typeface="Franklin Gothic Book" panose="020B0503020102020204" pitchFamily="34" charset="0"/>
                </a:rPr>
                <a:t>based data</a:t>
              </a:r>
            </a:p>
          </p:txBody>
        </p:sp>
        <p:sp>
          <p:nvSpPr>
            <p:cNvPr id="19" name="Rounded Rectangle 18">
              <a:extLst>
                <a:ext uri="{FF2B5EF4-FFF2-40B4-BE49-F238E27FC236}">
                  <a16:creationId xmlns:a16="http://schemas.microsoft.com/office/drawing/2014/main" id="{4B6139F9-B4B2-2B43-AC6B-63F670B583CB}"/>
                </a:ext>
              </a:extLst>
            </p:cNvPr>
            <p:cNvSpPr/>
            <p:nvPr/>
          </p:nvSpPr>
          <p:spPr>
            <a:xfrm>
              <a:off x="2250326" y="4864524"/>
              <a:ext cx="1367057" cy="1521314"/>
            </a:xfrm>
            <a:prstGeom prst="roundRect">
              <a:avLst>
                <a:gd name="adj" fmla="val 12561"/>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400">
                <a:solidFill>
                  <a:schemeClr val="bg1"/>
                </a:solidFill>
                <a:latin typeface="+mj-lt"/>
              </a:endParaRPr>
            </a:p>
          </p:txBody>
        </p:sp>
        <p:sp>
          <p:nvSpPr>
            <p:cNvPr id="20" name="Rectangle 19">
              <a:extLst>
                <a:ext uri="{FF2B5EF4-FFF2-40B4-BE49-F238E27FC236}">
                  <a16:creationId xmlns:a16="http://schemas.microsoft.com/office/drawing/2014/main" id="{B431E67D-95CF-FF40-95CA-913189386B9D}"/>
                </a:ext>
              </a:extLst>
            </p:cNvPr>
            <p:cNvSpPr/>
            <p:nvPr/>
          </p:nvSpPr>
          <p:spPr>
            <a:xfrm>
              <a:off x="1944367" y="4993019"/>
              <a:ext cx="1978974" cy="1253696"/>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800" dirty="0">
                  <a:latin typeface="Franklin Gothic Book" panose="020B0503020102020204" pitchFamily="34" charset="0"/>
                </a:rPr>
                <a:t>Media </a:t>
              </a:r>
              <a:endParaRPr lang="ru-RU" sz="2800" dirty="0">
                <a:latin typeface="Franklin Gothic Book" panose="020B0503020102020204" pitchFamily="34" charset="0"/>
              </a:endParaRPr>
            </a:p>
            <a:p>
              <a:pPr algn="ctr">
                <a:lnSpc>
                  <a:spcPct val="120000"/>
                </a:lnSpc>
              </a:pPr>
              <a:r>
                <a:rPr lang="en-US" sz="2800" dirty="0">
                  <a:latin typeface="Franklin Gothic Book" panose="020B0503020102020204" pitchFamily="34" charset="0"/>
                </a:rPr>
                <a:t>campaign </a:t>
              </a:r>
              <a:endParaRPr lang="ru-RU" sz="2800" dirty="0">
                <a:latin typeface="Franklin Gothic Book" panose="020B0503020102020204" pitchFamily="34" charset="0"/>
              </a:endParaRPr>
            </a:p>
            <a:p>
              <a:pPr algn="ctr">
                <a:lnSpc>
                  <a:spcPct val="120000"/>
                </a:lnSpc>
              </a:pPr>
              <a:r>
                <a:rPr lang="en-US" sz="2800" dirty="0">
                  <a:latin typeface="Franklin Gothic Book" panose="020B0503020102020204" pitchFamily="34" charset="0"/>
                </a:rPr>
                <a:t>management </a:t>
              </a:r>
              <a:endParaRPr lang="ru-RU" sz="2800" dirty="0">
                <a:latin typeface="Franklin Gothic Book" panose="020B0503020102020204" pitchFamily="34" charset="0"/>
              </a:endParaRPr>
            </a:p>
            <a:p>
              <a:pPr algn="ctr">
                <a:lnSpc>
                  <a:spcPct val="120000"/>
                </a:lnSpc>
              </a:pPr>
              <a:r>
                <a:rPr lang="en-US" sz="2800" dirty="0">
                  <a:latin typeface="Franklin Gothic Book" panose="020B0503020102020204" pitchFamily="34" charset="0"/>
                </a:rPr>
                <a:t>data</a:t>
              </a:r>
            </a:p>
          </p:txBody>
        </p:sp>
        <p:cxnSp>
          <p:nvCxnSpPr>
            <p:cNvPr id="21" name="Straight Arrow Connector 20">
              <a:extLst>
                <a:ext uri="{FF2B5EF4-FFF2-40B4-BE49-F238E27FC236}">
                  <a16:creationId xmlns:a16="http://schemas.microsoft.com/office/drawing/2014/main" id="{5335FD2A-435B-1443-ABED-8C20BAB7E3F7}"/>
                </a:ext>
              </a:extLst>
            </p:cNvPr>
            <p:cNvCxnSpPr>
              <a:cxnSpLocks/>
            </p:cNvCxnSpPr>
            <p:nvPr/>
          </p:nvCxnSpPr>
          <p:spPr>
            <a:xfrm flipV="1">
              <a:off x="1325554" y="4238697"/>
              <a:ext cx="0" cy="620329"/>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48E117C-5EB8-FC4D-9D3E-B3EB28836F35}"/>
                </a:ext>
              </a:extLst>
            </p:cNvPr>
            <p:cNvCxnSpPr>
              <a:cxnSpLocks/>
            </p:cNvCxnSpPr>
            <p:nvPr/>
          </p:nvCxnSpPr>
          <p:spPr>
            <a:xfrm flipV="1">
              <a:off x="2933854" y="4238697"/>
              <a:ext cx="0" cy="620329"/>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6069659-2B62-A34A-A347-BB548C032B51}"/>
                </a:ext>
              </a:extLst>
            </p:cNvPr>
            <p:cNvCxnSpPr>
              <a:cxnSpLocks/>
            </p:cNvCxnSpPr>
            <p:nvPr/>
          </p:nvCxnSpPr>
          <p:spPr>
            <a:xfrm flipH="1">
              <a:off x="3434105" y="5606667"/>
              <a:ext cx="5894430" cy="0"/>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671300C-010B-1744-9674-CA2A96232E83}"/>
                </a:ext>
              </a:extLst>
            </p:cNvPr>
            <p:cNvCxnSpPr>
              <a:cxnSpLocks/>
            </p:cNvCxnSpPr>
            <p:nvPr/>
          </p:nvCxnSpPr>
          <p:spPr>
            <a:xfrm flipV="1">
              <a:off x="9315776" y="4238698"/>
              <a:ext cx="0" cy="1367969"/>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361DB6BB-FF56-0D48-A3F5-82B5CB0EB18E}"/>
                </a:ext>
              </a:extLst>
            </p:cNvPr>
            <p:cNvSpPr/>
            <p:nvPr/>
          </p:nvSpPr>
          <p:spPr>
            <a:xfrm>
              <a:off x="8875909" y="3414094"/>
              <a:ext cx="2758360" cy="1450429"/>
            </a:xfrm>
            <a:prstGeom prst="roundRect">
              <a:avLst>
                <a:gd name="adj" fmla="val 22960"/>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2400">
                <a:solidFill>
                  <a:schemeClr val="bg1"/>
                </a:solidFill>
                <a:latin typeface="+mj-lt"/>
              </a:endParaRPr>
            </a:p>
          </p:txBody>
        </p:sp>
        <p:cxnSp>
          <p:nvCxnSpPr>
            <p:cNvPr id="26" name="Straight Arrow Connector 25">
              <a:extLst>
                <a:ext uri="{FF2B5EF4-FFF2-40B4-BE49-F238E27FC236}">
                  <a16:creationId xmlns:a16="http://schemas.microsoft.com/office/drawing/2014/main" id="{B4070A5D-3A56-7248-9F03-0F3DE047DD4C}"/>
                </a:ext>
              </a:extLst>
            </p:cNvPr>
            <p:cNvCxnSpPr>
              <a:cxnSpLocks/>
            </p:cNvCxnSpPr>
            <p:nvPr/>
          </p:nvCxnSpPr>
          <p:spPr>
            <a:xfrm>
              <a:off x="6061882" y="3903990"/>
              <a:ext cx="473277" cy="0"/>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D8CE25FA-788A-EA41-9383-4B0F6C079A29}"/>
                </a:ext>
              </a:extLst>
            </p:cNvPr>
            <p:cNvSpPr/>
            <p:nvPr/>
          </p:nvSpPr>
          <p:spPr>
            <a:xfrm>
              <a:off x="8875909" y="3482936"/>
              <a:ext cx="2758360" cy="1253696"/>
            </a:xfrm>
            <a:prstGeom prst="rect">
              <a:avLst/>
            </a:prstGeom>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800" dirty="0">
                  <a:latin typeface="Franklin Gothic Book" panose="020B0503020102020204" pitchFamily="34" charset="0"/>
                </a:rPr>
                <a:t>Live Dashboard output</a:t>
              </a:r>
              <a:br>
                <a:rPr lang="en-US" sz="2800" dirty="0">
                  <a:latin typeface="Franklin Gothic Book" panose="020B0503020102020204" pitchFamily="34" charset="0"/>
                </a:rPr>
              </a:br>
              <a:r>
                <a:rPr lang="en-US" sz="2800" dirty="0">
                  <a:latin typeface="Franklin Gothic Book" panose="020B0503020102020204" pitchFamily="34" charset="0"/>
                </a:rPr>
                <a:t>with statistics, forecast,</a:t>
              </a:r>
              <a:br>
                <a:rPr lang="en-US" sz="2800" dirty="0">
                  <a:latin typeface="Franklin Gothic Book" panose="020B0503020102020204" pitchFamily="34" charset="0"/>
                </a:rPr>
              </a:br>
              <a:r>
                <a:rPr lang="en-US" sz="2800" dirty="0">
                  <a:latin typeface="Franklin Gothic Book" panose="020B0503020102020204" pitchFamily="34" charset="0"/>
                </a:rPr>
                <a:t>scenario analysis and</a:t>
              </a:r>
              <a:br>
                <a:rPr lang="en-US" sz="2800" dirty="0">
                  <a:latin typeface="Franklin Gothic Book" panose="020B0503020102020204" pitchFamily="34" charset="0"/>
                </a:rPr>
              </a:br>
              <a:r>
                <a:rPr lang="en-US" sz="2800" dirty="0">
                  <a:latin typeface="Franklin Gothic Book" panose="020B0503020102020204" pitchFamily="34" charset="0"/>
                </a:rPr>
                <a:t>Media campaign controls</a:t>
              </a:r>
            </a:p>
          </p:txBody>
        </p:sp>
        <p:cxnSp>
          <p:nvCxnSpPr>
            <p:cNvPr id="28" name="Straight Arrow Connector 27">
              <a:extLst>
                <a:ext uri="{FF2B5EF4-FFF2-40B4-BE49-F238E27FC236}">
                  <a16:creationId xmlns:a16="http://schemas.microsoft.com/office/drawing/2014/main" id="{579F53E4-322C-1246-91F3-CA521B1C7C02}"/>
                </a:ext>
              </a:extLst>
            </p:cNvPr>
            <p:cNvCxnSpPr>
              <a:cxnSpLocks/>
            </p:cNvCxnSpPr>
            <p:nvPr/>
          </p:nvCxnSpPr>
          <p:spPr>
            <a:xfrm>
              <a:off x="8229660" y="3903990"/>
              <a:ext cx="891236" cy="0"/>
            </a:xfrm>
            <a:prstGeom prst="straightConnector1">
              <a:avLst/>
            </a:prstGeom>
            <a:ln w="28575" cmpd="sng">
              <a:solidFill>
                <a:srgbClr val="BA9764"/>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a:extLst>
                <a:ext uri="{FF2B5EF4-FFF2-40B4-BE49-F238E27FC236}">
                  <a16:creationId xmlns:a16="http://schemas.microsoft.com/office/drawing/2014/main" id="{5C7C7338-C67D-3349-ACCC-C8F9BCA678E8}"/>
                </a:ext>
              </a:extLst>
            </p:cNvPr>
            <p:cNvSpPr/>
            <p:nvPr/>
          </p:nvSpPr>
          <p:spPr>
            <a:xfrm>
              <a:off x="6568933" y="3390249"/>
              <a:ext cx="1660727" cy="979791"/>
            </a:xfrm>
            <a:prstGeom prst="roundRect">
              <a:avLst>
                <a:gd name="adj" fmla="val 22960"/>
              </a:avLst>
            </a:prstGeom>
            <a:solidFill>
              <a:srgbClr val="BA9764"/>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460"/>
                </a:lnSpc>
              </a:pPr>
              <a:r>
                <a:rPr lang="en-US" sz="2800" dirty="0">
                  <a:solidFill>
                    <a:schemeClr val="bg1"/>
                  </a:solidFill>
                  <a:latin typeface="Franklin Gothic Medium" panose="020B0603020102020204" pitchFamily="34" charset="0"/>
                </a:rPr>
                <a:t>MODERN </a:t>
              </a:r>
            </a:p>
            <a:p>
              <a:pPr algn="ctr">
                <a:lnSpc>
                  <a:spcPts val="1460"/>
                </a:lnSpc>
              </a:pPr>
              <a:endParaRPr lang="en-US" sz="2800" dirty="0">
                <a:solidFill>
                  <a:schemeClr val="bg1"/>
                </a:solidFill>
                <a:latin typeface="Franklin Gothic Medium" panose="020B0603020102020204" pitchFamily="34" charset="0"/>
              </a:endParaRPr>
            </a:p>
            <a:p>
              <a:pPr algn="ctr">
                <a:lnSpc>
                  <a:spcPts val="1460"/>
                </a:lnSpc>
              </a:pPr>
              <a:r>
                <a:rPr lang="en-US" sz="2800" dirty="0">
                  <a:solidFill>
                    <a:schemeClr val="bg1"/>
                  </a:solidFill>
                  <a:latin typeface="Franklin Gothic Medium" panose="020B0603020102020204" pitchFamily="34" charset="0"/>
                </a:rPr>
                <a:t>PORTFOLIO</a:t>
              </a:r>
              <a:endParaRPr lang="ru-RU" sz="2800" dirty="0">
                <a:solidFill>
                  <a:schemeClr val="bg1"/>
                </a:solidFill>
                <a:latin typeface="Franklin Gothic Medium" panose="020B0603020102020204" pitchFamily="34" charset="0"/>
              </a:endParaRPr>
            </a:p>
          </p:txBody>
        </p:sp>
      </p:grpSp>
      <p:sp>
        <p:nvSpPr>
          <p:cNvPr id="30" name="Title 1">
            <a:extLst>
              <a:ext uri="{FF2B5EF4-FFF2-40B4-BE49-F238E27FC236}">
                <a16:creationId xmlns:a16="http://schemas.microsoft.com/office/drawing/2014/main" id="{FA0FC316-4F2B-BD48-BE3B-745968B7C8CB}"/>
              </a:ext>
            </a:extLst>
          </p:cNvPr>
          <p:cNvSpPr txBox="1">
            <a:spLocks/>
          </p:cNvSpPr>
          <p:nvPr/>
        </p:nvSpPr>
        <p:spPr>
          <a:xfrm>
            <a:off x="2254911" y="221584"/>
            <a:ext cx="20148553"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GENERAL PROJECT FLOW</a:t>
            </a:r>
            <a:endParaRPr lang="ru-RU" cap="all" spc="560" dirty="0">
              <a:ln w="25400" cap="flat">
                <a:solidFill>
                  <a:srgbClr val="FFFFFF"/>
                </a:solidFill>
                <a:prstDash val="solid"/>
                <a:miter lim="400000"/>
              </a:ln>
              <a:noFill/>
              <a:latin typeface="Arial"/>
              <a:cs typeface="Arial"/>
              <a:sym typeface="Arial"/>
            </a:endParaRPr>
          </a:p>
        </p:txBody>
      </p:sp>
    </p:spTree>
    <p:extLst>
      <p:ext uri="{BB962C8B-B14F-4D97-AF65-F5344CB8AC3E}">
        <p14:creationId xmlns:p14="http://schemas.microsoft.com/office/powerpoint/2010/main" val="147817913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063A-EFA4-1742-A5B0-4747683AE740}"/>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PERSONA-BASED DATA AND DATA ENRICHMENT</a:t>
            </a:r>
            <a:endParaRPr lang="ru-RU" cap="all" spc="560" dirty="0">
              <a:ln w="25400" cap="flat">
                <a:solidFill>
                  <a:srgbClr val="FFFFFF"/>
                </a:solidFill>
                <a:prstDash val="solid"/>
                <a:miter lim="400000"/>
              </a:ln>
              <a:noFill/>
              <a:latin typeface="Arial"/>
              <a:cs typeface="Arial"/>
              <a:sym typeface="Arial"/>
            </a:endParaRPr>
          </a:p>
        </p:txBody>
      </p:sp>
      <p:pic>
        <p:nvPicPr>
          <p:cNvPr id="23" name="Picture 22">
            <a:extLst>
              <a:ext uri="{FF2B5EF4-FFF2-40B4-BE49-F238E27FC236}">
                <a16:creationId xmlns:a16="http://schemas.microsoft.com/office/drawing/2014/main" id="{CD94480E-A473-CE4F-9D20-C87A2C11B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9" y="3119718"/>
            <a:ext cx="29273518" cy="9574306"/>
          </a:xfrm>
          <a:prstGeom prst="rect">
            <a:avLst/>
          </a:prstGeom>
        </p:spPr>
      </p:pic>
      <p:graphicFrame>
        <p:nvGraphicFramePr>
          <p:cNvPr id="27" name="Table 26">
            <a:extLst>
              <a:ext uri="{FF2B5EF4-FFF2-40B4-BE49-F238E27FC236}">
                <a16:creationId xmlns:a16="http://schemas.microsoft.com/office/drawing/2014/main" id="{882895B6-178C-3244-BFFC-9616A0506678}"/>
              </a:ext>
            </a:extLst>
          </p:cNvPr>
          <p:cNvGraphicFramePr>
            <a:graphicFrameLocks noGrp="1"/>
          </p:cNvGraphicFramePr>
          <p:nvPr>
            <p:extLst>
              <p:ext uri="{D42A27DB-BD31-4B8C-83A1-F6EECF244321}">
                <p14:modId xmlns:p14="http://schemas.microsoft.com/office/powerpoint/2010/main" val="3337011130"/>
              </p:ext>
            </p:extLst>
          </p:nvPr>
        </p:nvGraphicFramePr>
        <p:xfrm>
          <a:off x="6803996" y="1441534"/>
          <a:ext cx="10273768" cy="1678184"/>
        </p:xfrm>
        <a:graphic>
          <a:graphicData uri="http://schemas.openxmlformats.org/drawingml/2006/table">
            <a:tbl>
              <a:tblPr firstRow="1" bandRow="1">
                <a:tableStyleId>{E8B1032C-EA38-4F05-BA0D-38AFFFC7BED3}</a:tableStyleId>
              </a:tblPr>
              <a:tblGrid>
                <a:gridCol w="2568442">
                  <a:extLst>
                    <a:ext uri="{9D8B030D-6E8A-4147-A177-3AD203B41FA5}">
                      <a16:colId xmlns:a16="http://schemas.microsoft.com/office/drawing/2014/main" val="2093444142"/>
                    </a:ext>
                  </a:extLst>
                </a:gridCol>
                <a:gridCol w="2568442">
                  <a:extLst>
                    <a:ext uri="{9D8B030D-6E8A-4147-A177-3AD203B41FA5}">
                      <a16:colId xmlns:a16="http://schemas.microsoft.com/office/drawing/2014/main" val="1131275754"/>
                    </a:ext>
                  </a:extLst>
                </a:gridCol>
                <a:gridCol w="2568442">
                  <a:extLst>
                    <a:ext uri="{9D8B030D-6E8A-4147-A177-3AD203B41FA5}">
                      <a16:colId xmlns:a16="http://schemas.microsoft.com/office/drawing/2014/main" val="1132030429"/>
                    </a:ext>
                  </a:extLst>
                </a:gridCol>
                <a:gridCol w="2568442">
                  <a:extLst>
                    <a:ext uri="{9D8B030D-6E8A-4147-A177-3AD203B41FA5}">
                      <a16:colId xmlns:a16="http://schemas.microsoft.com/office/drawing/2014/main" val="4143666815"/>
                    </a:ext>
                  </a:extLst>
                </a:gridCol>
              </a:tblGrid>
              <a:tr h="839092">
                <a:tc gridSpan="4">
                  <a:txBody>
                    <a:bodyPr/>
                    <a:lstStyle/>
                    <a:p>
                      <a:pPr algn="ctr"/>
                      <a:r>
                        <a:rPr lang="en-US" sz="3200" baseline="0" dirty="0">
                          <a:solidFill>
                            <a:schemeClr val="bg1"/>
                          </a:solidFill>
                        </a:rPr>
                        <a:t>Company’s product usage of particular client/consumer</a:t>
                      </a:r>
                      <a:endParaRPr lang="en-US" sz="3200" b="0" i="0" dirty="0">
                        <a:solidFill>
                          <a:schemeClr val="bg1"/>
                        </a:solidFill>
                        <a:latin typeface="Franklin Gothic Book" panose="020B0503020102020204" pitchFamily="34" charset="0"/>
                      </a:endParaRPr>
                    </a:p>
                  </a:txBody>
                  <a:tcPr anchor="ct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680833715"/>
                  </a:ext>
                </a:extLst>
              </a:tr>
              <a:tr h="839092">
                <a:tc>
                  <a:txBody>
                    <a:bodyPr/>
                    <a:lstStyle/>
                    <a:p>
                      <a:pPr algn="ctr"/>
                      <a:r>
                        <a:rPr lang="en-US" sz="3200" dirty="0">
                          <a:solidFill>
                            <a:schemeClr val="bg1"/>
                          </a:solidFill>
                        </a:rPr>
                        <a:t>Product 1</a:t>
                      </a:r>
                      <a:endParaRPr lang="en-US" sz="3200" b="1" i="0" dirty="0">
                        <a:solidFill>
                          <a:schemeClr val="bg1"/>
                        </a:solidFill>
                        <a:latin typeface="Franklin Gothic Book" panose="020B050302010202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chemeClr val="bg1"/>
                          </a:solidFill>
                        </a:rPr>
                        <a:t>Product 2</a:t>
                      </a:r>
                      <a:endParaRPr lang="en-US" sz="3200" b="1" i="0" dirty="0">
                        <a:solidFill>
                          <a:schemeClr val="bg1"/>
                        </a:solidFill>
                        <a:latin typeface="Franklin Gothic Book" panose="020B050302010202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chemeClr val="bg1"/>
                          </a:solidFill>
                        </a:rPr>
                        <a:t>…</a:t>
                      </a:r>
                      <a:endParaRPr lang="en-US" sz="3200" b="1" i="0" dirty="0">
                        <a:solidFill>
                          <a:schemeClr val="bg1"/>
                        </a:solidFill>
                        <a:latin typeface="Franklin Gothic Book" panose="020B050302010202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3200" dirty="0">
                          <a:solidFill>
                            <a:schemeClr val="bg1"/>
                          </a:solidFill>
                        </a:rPr>
                        <a:t>Product N</a:t>
                      </a:r>
                      <a:endParaRPr lang="en-US" sz="3200" b="1" i="0" dirty="0">
                        <a:solidFill>
                          <a:schemeClr val="bg1"/>
                        </a:solidFill>
                        <a:latin typeface="Franklin Gothic Book" panose="020B0503020102020204" pitchFamily="34" charset="0"/>
                      </a:endParaRPr>
                    </a:p>
                  </a:txBody>
                  <a:tcPr anchor="ctr"/>
                </a:tc>
                <a:extLst>
                  <a:ext uri="{0D108BD9-81ED-4DB2-BD59-A6C34878D82A}">
                    <a16:rowId xmlns:a16="http://schemas.microsoft.com/office/drawing/2014/main" val="715776310"/>
                  </a:ext>
                </a:extLst>
              </a:tr>
            </a:tbl>
          </a:graphicData>
        </a:graphic>
      </p:graphicFrame>
      <p:sp>
        <p:nvSpPr>
          <p:cNvPr id="28" name="Rectangle 27">
            <a:extLst>
              <a:ext uri="{FF2B5EF4-FFF2-40B4-BE49-F238E27FC236}">
                <a16:creationId xmlns:a16="http://schemas.microsoft.com/office/drawing/2014/main" id="{414739E6-6580-8A41-A3F4-63804ABAD43B}"/>
              </a:ext>
            </a:extLst>
          </p:cNvPr>
          <p:cNvSpPr/>
          <p:nvPr/>
        </p:nvSpPr>
        <p:spPr>
          <a:xfrm>
            <a:off x="15759952" y="7503459"/>
            <a:ext cx="3097506" cy="349623"/>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29" name="Rectangle 28">
            <a:extLst>
              <a:ext uri="{FF2B5EF4-FFF2-40B4-BE49-F238E27FC236}">
                <a16:creationId xmlns:a16="http://schemas.microsoft.com/office/drawing/2014/main" id="{65457ABE-DB3A-974F-A776-DCB28EAEA891}"/>
              </a:ext>
            </a:extLst>
          </p:cNvPr>
          <p:cNvSpPr/>
          <p:nvPr/>
        </p:nvSpPr>
        <p:spPr>
          <a:xfrm>
            <a:off x="17275188" y="9180018"/>
            <a:ext cx="3097506" cy="349623"/>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30" name="Rectangle 29">
            <a:extLst>
              <a:ext uri="{FF2B5EF4-FFF2-40B4-BE49-F238E27FC236}">
                <a16:creationId xmlns:a16="http://schemas.microsoft.com/office/drawing/2014/main" id="{2BCE2451-1BBD-C043-9D07-CC0F0A9280CB}"/>
              </a:ext>
            </a:extLst>
          </p:cNvPr>
          <p:cNvSpPr/>
          <p:nvPr/>
        </p:nvSpPr>
        <p:spPr>
          <a:xfrm>
            <a:off x="18521082" y="10681765"/>
            <a:ext cx="3097506" cy="349623"/>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31" name="Rectangle 30">
            <a:extLst>
              <a:ext uri="{FF2B5EF4-FFF2-40B4-BE49-F238E27FC236}">
                <a16:creationId xmlns:a16="http://schemas.microsoft.com/office/drawing/2014/main" id="{8067852C-31A8-084A-981A-30E3A1D50D3E}"/>
              </a:ext>
            </a:extLst>
          </p:cNvPr>
          <p:cNvSpPr/>
          <p:nvPr/>
        </p:nvSpPr>
        <p:spPr>
          <a:xfrm>
            <a:off x="19896965" y="12317507"/>
            <a:ext cx="3097506" cy="349623"/>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26027920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B54DD-76C5-7144-AE89-F62ACA1F5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976" y="1862253"/>
            <a:ext cx="26114188" cy="10562829"/>
          </a:xfrm>
          <a:prstGeom prst="rect">
            <a:avLst/>
          </a:prstGeom>
        </p:spPr>
      </p:pic>
      <p:sp>
        <p:nvSpPr>
          <p:cNvPr id="6" name="Title 1">
            <a:extLst>
              <a:ext uri="{FF2B5EF4-FFF2-40B4-BE49-F238E27FC236}">
                <a16:creationId xmlns:a16="http://schemas.microsoft.com/office/drawing/2014/main" id="{228F3095-F150-FE49-90F6-86FEA1C549A5}"/>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THEORETICAL BACKGROUND OF APPROACH</a:t>
            </a:r>
            <a:endParaRPr lang="ru-RU" cap="all" spc="560" dirty="0">
              <a:ln w="25400" cap="flat">
                <a:solidFill>
                  <a:srgbClr val="FFFFFF"/>
                </a:solidFill>
                <a:prstDash val="solid"/>
                <a:miter lim="400000"/>
              </a:ln>
              <a:noFill/>
              <a:latin typeface="Arial"/>
              <a:cs typeface="Arial"/>
              <a:sym typeface="Arial"/>
            </a:endParaRPr>
          </a:p>
        </p:txBody>
      </p:sp>
    </p:spTree>
    <p:extLst>
      <p:ext uri="{BB962C8B-B14F-4D97-AF65-F5344CB8AC3E}">
        <p14:creationId xmlns:p14="http://schemas.microsoft.com/office/powerpoint/2010/main" val="28438177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3DCBD-0E5D-8148-B328-A6168CD08F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09136" y="3208264"/>
            <a:ext cx="19700487" cy="9996748"/>
          </a:xfrm>
          <a:prstGeom prst="rect">
            <a:avLst/>
          </a:prstGeom>
        </p:spPr>
      </p:pic>
      <p:sp>
        <p:nvSpPr>
          <p:cNvPr id="3" name="TextBox 2">
            <a:extLst>
              <a:ext uri="{FF2B5EF4-FFF2-40B4-BE49-F238E27FC236}">
                <a16:creationId xmlns:a16="http://schemas.microsoft.com/office/drawing/2014/main" id="{882B2FBE-312D-8B45-83FA-2C889FF3DC6A}"/>
              </a:ext>
            </a:extLst>
          </p:cNvPr>
          <p:cNvSpPr txBox="1"/>
          <p:nvPr/>
        </p:nvSpPr>
        <p:spPr>
          <a:xfrm>
            <a:off x="2215231" y="1755109"/>
            <a:ext cx="21693639" cy="1200329"/>
          </a:xfrm>
          <a:prstGeom prst="rect">
            <a:avLst/>
          </a:prstGeom>
          <a:noFill/>
        </p:spPr>
        <p:txBody>
          <a:bodyPr wrap="square" rtlCol="0">
            <a:spAutoFit/>
          </a:bodyPr>
          <a:lstStyle/>
          <a:p>
            <a:pPr algn="ctr"/>
            <a:r>
              <a:rPr lang="en-US" dirty="0">
                <a:solidFill>
                  <a:schemeClr val="bg1"/>
                </a:solidFill>
                <a:latin typeface="Franklin Gothic Book" panose="020B0503020102020204" pitchFamily="34" charset="0"/>
              </a:rPr>
              <a:t>Create portfolio analysis tool to identify budget split across brands which is optimal for the client in terms of average expected profit and volatility of the outcome</a:t>
            </a:r>
            <a:endParaRPr lang="ru-RU" dirty="0">
              <a:solidFill>
                <a:schemeClr val="bg1"/>
              </a:solidFill>
              <a:latin typeface="Franklin Gothic Book" panose="020B0503020102020204" pitchFamily="34" charset="0"/>
            </a:endParaRPr>
          </a:p>
        </p:txBody>
      </p:sp>
      <p:sp>
        <p:nvSpPr>
          <p:cNvPr id="4" name="Title 1">
            <a:extLst>
              <a:ext uri="{FF2B5EF4-FFF2-40B4-BE49-F238E27FC236}">
                <a16:creationId xmlns:a16="http://schemas.microsoft.com/office/drawing/2014/main" id="{82C16158-E46B-4344-A040-B61D9427F837}"/>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MODERN PORTFOLIO APPROACH FOR MEDIA</a:t>
            </a:r>
            <a:endParaRPr lang="ru-RU" cap="all" spc="560" dirty="0">
              <a:ln w="25400" cap="flat">
                <a:solidFill>
                  <a:srgbClr val="FFFFFF"/>
                </a:solidFill>
                <a:prstDash val="solid"/>
                <a:miter lim="400000"/>
              </a:ln>
              <a:noFill/>
              <a:latin typeface="Arial"/>
              <a:cs typeface="Arial"/>
              <a:sym typeface="Arial"/>
            </a:endParaRPr>
          </a:p>
        </p:txBody>
      </p:sp>
    </p:spTree>
    <p:extLst>
      <p:ext uri="{BB962C8B-B14F-4D97-AF65-F5344CB8AC3E}">
        <p14:creationId xmlns:p14="http://schemas.microsoft.com/office/powerpoint/2010/main" val="200107047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sla.mov">
            <a:hlinkClick r:id="" action="ppaction://media"/>
            <a:extLst>
              <a:ext uri="{FF2B5EF4-FFF2-40B4-BE49-F238E27FC236}">
                <a16:creationId xmlns:a16="http://schemas.microsoft.com/office/drawing/2014/main" id="{6CED7D3A-3603-C142-9CB5-D8F13A79F5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69055"/>
            <a:ext cx="24384000" cy="18288000"/>
          </a:xfrm>
          <a:prstGeom prst="rect">
            <a:avLst/>
          </a:prstGeom>
        </p:spPr>
      </p:pic>
    </p:spTree>
    <p:extLst>
      <p:ext uri="{BB962C8B-B14F-4D97-AF65-F5344CB8AC3E}">
        <p14:creationId xmlns:p14="http://schemas.microsoft.com/office/powerpoint/2010/main" val="429416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B769E-FCD3-7145-84F4-AF0F70FA6833}"/>
              </a:ext>
            </a:extLst>
          </p:cNvPr>
          <p:cNvGrpSpPr/>
          <p:nvPr/>
        </p:nvGrpSpPr>
        <p:grpSpPr>
          <a:xfrm>
            <a:off x="2792283" y="3120695"/>
            <a:ext cx="13801387" cy="8443775"/>
            <a:chOff x="1240417" y="1774126"/>
            <a:chExt cx="7005016" cy="4157511"/>
          </a:xfrm>
        </p:grpSpPr>
        <p:pic>
          <p:nvPicPr>
            <p:cNvPr id="3" name="Picture 2">
              <a:extLst>
                <a:ext uri="{FF2B5EF4-FFF2-40B4-BE49-F238E27FC236}">
                  <a16:creationId xmlns:a16="http://schemas.microsoft.com/office/drawing/2014/main" id="{DF7DC0A4-6F02-EB42-AC3D-870C8A2768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417" y="1774126"/>
              <a:ext cx="3470707" cy="2034791"/>
            </a:xfrm>
            <a:prstGeom prst="rect">
              <a:avLst/>
            </a:prstGeom>
          </p:spPr>
        </p:pic>
        <p:pic>
          <p:nvPicPr>
            <p:cNvPr id="4" name="Picture 3">
              <a:extLst>
                <a:ext uri="{FF2B5EF4-FFF2-40B4-BE49-F238E27FC236}">
                  <a16:creationId xmlns:a16="http://schemas.microsoft.com/office/drawing/2014/main" id="{F46F6452-8F57-AC40-9ADB-CADCA99589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8830" y="3896847"/>
              <a:ext cx="3446603" cy="2034790"/>
            </a:xfrm>
            <a:prstGeom prst="rect">
              <a:avLst/>
            </a:prstGeom>
          </p:spPr>
        </p:pic>
        <p:pic>
          <p:nvPicPr>
            <p:cNvPr id="5" name="Picture 4">
              <a:extLst>
                <a:ext uri="{FF2B5EF4-FFF2-40B4-BE49-F238E27FC236}">
                  <a16:creationId xmlns:a16="http://schemas.microsoft.com/office/drawing/2014/main" id="{0A7D2324-7B4F-C346-B0C7-E7F4855B2C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0417" y="3896847"/>
              <a:ext cx="3470707" cy="2034790"/>
            </a:xfrm>
            <a:prstGeom prst="rect">
              <a:avLst/>
            </a:prstGeom>
          </p:spPr>
        </p:pic>
        <p:pic>
          <p:nvPicPr>
            <p:cNvPr id="6" name="Picture 5">
              <a:extLst>
                <a:ext uri="{FF2B5EF4-FFF2-40B4-BE49-F238E27FC236}">
                  <a16:creationId xmlns:a16="http://schemas.microsoft.com/office/drawing/2014/main" id="{5E174F26-0CE4-2442-B7F6-D57939C297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8830" y="1774126"/>
              <a:ext cx="3446602" cy="2034791"/>
            </a:xfrm>
            <a:prstGeom prst="rect">
              <a:avLst/>
            </a:prstGeom>
          </p:spPr>
        </p:pic>
      </p:grpSp>
      <p:sp>
        <p:nvSpPr>
          <p:cNvPr id="7" name="Title 1">
            <a:extLst>
              <a:ext uri="{FF2B5EF4-FFF2-40B4-BE49-F238E27FC236}">
                <a16:creationId xmlns:a16="http://schemas.microsoft.com/office/drawing/2014/main" id="{7D23627A-5E0B-5F45-88E6-CCC31253DB01}"/>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LIVE DASHBOARD: CONTROL AND MEASURE</a:t>
            </a:r>
            <a:endParaRPr lang="ru-RU" cap="all" spc="560" dirty="0">
              <a:ln w="25400" cap="flat">
                <a:solidFill>
                  <a:srgbClr val="FFFFFF"/>
                </a:solidFill>
                <a:prstDash val="solid"/>
                <a:miter lim="400000"/>
              </a:ln>
              <a:noFill/>
              <a:latin typeface="Arial"/>
              <a:cs typeface="Arial"/>
              <a:sym typeface="Arial"/>
            </a:endParaRPr>
          </a:p>
        </p:txBody>
      </p:sp>
      <p:sp>
        <p:nvSpPr>
          <p:cNvPr id="8" name="Rectangle 7">
            <a:extLst>
              <a:ext uri="{FF2B5EF4-FFF2-40B4-BE49-F238E27FC236}">
                <a16:creationId xmlns:a16="http://schemas.microsoft.com/office/drawing/2014/main" id="{76619514-B0A4-2D41-ADDD-991278D51DCC}"/>
              </a:ext>
            </a:extLst>
          </p:cNvPr>
          <p:cNvSpPr/>
          <p:nvPr/>
        </p:nvSpPr>
        <p:spPr>
          <a:xfrm>
            <a:off x="17466778" y="2775143"/>
            <a:ext cx="6056611" cy="8956298"/>
          </a:xfrm>
          <a:prstGeom prst="rect">
            <a:avLst/>
          </a:prstGeom>
        </p:spPr>
        <p:txBody>
          <a:bodyPr wrap="square">
            <a:spAutoFit/>
          </a:bodyPr>
          <a:lstStyle/>
          <a:p>
            <a:pPr marL="285750" indent="-285750">
              <a:buClr>
                <a:srgbClr val="BA9764"/>
              </a:buClr>
              <a:buFont typeface="Wingdings" pitchFamily="2" charset="2"/>
              <a:buChar char="ü"/>
            </a:pPr>
            <a:r>
              <a:rPr lang="en-US" dirty="0">
                <a:solidFill>
                  <a:schemeClr val="bg1"/>
                </a:solidFill>
                <a:latin typeface="Franklin Gothic Book" panose="020B0503020102020204" pitchFamily="34" charset="0"/>
                <a:cs typeface="Franklin Gothic Book"/>
              </a:rPr>
              <a:t>Ability to get deep insights</a:t>
            </a:r>
            <a:br>
              <a:rPr lang="en-US" dirty="0">
                <a:solidFill>
                  <a:schemeClr val="bg1"/>
                </a:solidFill>
                <a:latin typeface="Franklin Gothic Book" panose="020B0503020102020204" pitchFamily="34" charset="0"/>
                <a:cs typeface="Franklin Gothic Book"/>
              </a:rPr>
            </a:br>
            <a:r>
              <a:rPr lang="en-US" dirty="0">
                <a:solidFill>
                  <a:schemeClr val="bg1"/>
                </a:solidFill>
                <a:latin typeface="Franklin Gothic Book" panose="020B0503020102020204" pitchFamily="34" charset="0"/>
                <a:cs typeface="Franklin Gothic Book"/>
              </a:rPr>
              <a:t>for each brand in the portfolio</a:t>
            </a:r>
          </a:p>
          <a:p>
            <a:pPr marL="285750" indent="-285750">
              <a:buClr>
                <a:srgbClr val="BA9764"/>
              </a:buClr>
              <a:buFont typeface="Wingdings" pitchFamily="2" charset="2"/>
              <a:buChar char="ü"/>
            </a:pPr>
            <a:endParaRPr lang="en-US" dirty="0">
              <a:solidFill>
                <a:schemeClr val="bg1"/>
              </a:solidFill>
              <a:latin typeface="Franklin Gothic Book" panose="020B0503020102020204" pitchFamily="34" charset="0"/>
              <a:cs typeface="Franklin Gothic Book"/>
            </a:endParaRPr>
          </a:p>
          <a:p>
            <a:pPr marL="285750" indent="-285750">
              <a:buClr>
                <a:srgbClr val="BA9764"/>
              </a:buClr>
              <a:buFont typeface="Wingdings" pitchFamily="2" charset="2"/>
              <a:buChar char="ü"/>
            </a:pPr>
            <a:r>
              <a:rPr lang="en-US" dirty="0">
                <a:solidFill>
                  <a:schemeClr val="bg1"/>
                </a:solidFill>
                <a:latin typeface="Franklin Gothic Book" panose="020B0503020102020204" pitchFamily="34" charset="0"/>
                <a:cs typeface="Franklin Gothic Book"/>
              </a:rPr>
              <a:t>Visualization of historical budget decomposition across brands and channels</a:t>
            </a:r>
          </a:p>
          <a:p>
            <a:pPr marL="285750" indent="-285750">
              <a:buClr>
                <a:srgbClr val="BA9764"/>
              </a:buClr>
              <a:buFont typeface="Wingdings" pitchFamily="2" charset="2"/>
              <a:buChar char="ü"/>
            </a:pPr>
            <a:endParaRPr lang="en-US" dirty="0">
              <a:solidFill>
                <a:schemeClr val="bg1"/>
              </a:solidFill>
              <a:latin typeface="Franklin Gothic Book" panose="020B0503020102020204" pitchFamily="34" charset="0"/>
              <a:cs typeface="Franklin Gothic Book"/>
            </a:endParaRPr>
          </a:p>
          <a:p>
            <a:pPr marL="285750" indent="-285750">
              <a:buClr>
                <a:srgbClr val="BA9764"/>
              </a:buClr>
              <a:buFont typeface="Wingdings" pitchFamily="2" charset="2"/>
              <a:buChar char="ü"/>
            </a:pPr>
            <a:r>
              <a:rPr lang="en-US" dirty="0">
                <a:solidFill>
                  <a:schemeClr val="bg1"/>
                </a:solidFill>
                <a:latin typeface="Franklin Gothic Book" panose="020B0503020102020204" pitchFamily="34" charset="0"/>
                <a:cs typeface="Franklin Gothic Book"/>
              </a:rPr>
              <a:t>Visualization of optimal budget decomposition across brands and channels</a:t>
            </a:r>
          </a:p>
          <a:p>
            <a:pPr marL="285750" indent="-285750">
              <a:buClr>
                <a:srgbClr val="BA9764"/>
              </a:buClr>
              <a:buFont typeface="Wingdings" pitchFamily="2" charset="2"/>
              <a:buChar char="ü"/>
            </a:pPr>
            <a:endParaRPr lang="en-US" dirty="0">
              <a:solidFill>
                <a:schemeClr val="bg1"/>
              </a:solidFill>
              <a:latin typeface="Franklin Gothic Book" panose="020B0503020102020204" pitchFamily="34" charset="0"/>
              <a:cs typeface="Franklin Gothic Book"/>
            </a:endParaRPr>
          </a:p>
          <a:p>
            <a:pPr marL="285750" indent="-285750">
              <a:buClr>
                <a:srgbClr val="BA9764"/>
              </a:buClr>
              <a:buFont typeface="Wingdings" pitchFamily="2" charset="2"/>
              <a:buChar char="ü"/>
            </a:pPr>
            <a:r>
              <a:rPr lang="en-US" dirty="0">
                <a:solidFill>
                  <a:schemeClr val="bg1"/>
                </a:solidFill>
                <a:latin typeface="Franklin Gothic Book" panose="020B0503020102020204" pitchFamily="34" charset="0"/>
                <a:cs typeface="Franklin Gothic Book"/>
              </a:rPr>
              <a:t>Optimization tool simulating outcomes for different budget splits across brands and channels</a:t>
            </a:r>
          </a:p>
        </p:txBody>
      </p:sp>
    </p:spTree>
    <p:extLst>
      <p:ext uri="{BB962C8B-B14F-4D97-AF65-F5344CB8AC3E}">
        <p14:creationId xmlns:p14="http://schemas.microsoft.com/office/powerpoint/2010/main" val="41532121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22CAFD0-F94C-EA48-B4CC-ABF0F25EB658}"/>
              </a:ext>
            </a:extLst>
          </p:cNvPr>
          <p:cNvCxnSpPr>
            <a:cxnSpLocks/>
          </p:cNvCxnSpPr>
          <p:nvPr/>
        </p:nvCxnSpPr>
        <p:spPr>
          <a:xfrm>
            <a:off x="-23106" y="3953019"/>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A1A91A9-942F-1741-ABCC-4715B3C1979E}"/>
              </a:ext>
            </a:extLst>
          </p:cNvPr>
          <p:cNvCxnSpPr>
            <a:cxnSpLocks/>
          </p:cNvCxnSpPr>
          <p:nvPr/>
        </p:nvCxnSpPr>
        <p:spPr>
          <a:xfrm>
            <a:off x="-23106" y="10043564"/>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7841169-1439-3845-9C44-C944AEDEEA05}"/>
              </a:ext>
            </a:extLst>
          </p:cNvPr>
          <p:cNvCxnSpPr>
            <a:cxnSpLocks/>
          </p:cNvCxnSpPr>
          <p:nvPr/>
        </p:nvCxnSpPr>
        <p:spPr>
          <a:xfrm>
            <a:off x="0" y="5162121"/>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825EEAFB-79D8-134C-8162-0E8432A01AD5}"/>
              </a:ext>
            </a:extLst>
          </p:cNvPr>
          <p:cNvCxnSpPr>
            <a:cxnSpLocks/>
          </p:cNvCxnSpPr>
          <p:nvPr/>
        </p:nvCxnSpPr>
        <p:spPr>
          <a:xfrm>
            <a:off x="-23106" y="6398683"/>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E36D3B8-D6BC-C842-A3DC-229BCEB3B876}"/>
              </a:ext>
            </a:extLst>
          </p:cNvPr>
          <p:cNvCxnSpPr>
            <a:cxnSpLocks/>
          </p:cNvCxnSpPr>
          <p:nvPr/>
        </p:nvCxnSpPr>
        <p:spPr>
          <a:xfrm>
            <a:off x="-23106" y="7742823"/>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7DD7498-D38F-3545-B52C-23F06C7CC4B8}"/>
              </a:ext>
            </a:extLst>
          </p:cNvPr>
          <p:cNvCxnSpPr>
            <a:cxnSpLocks/>
          </p:cNvCxnSpPr>
          <p:nvPr/>
        </p:nvCxnSpPr>
        <p:spPr>
          <a:xfrm>
            <a:off x="-23106" y="9033176"/>
            <a:ext cx="27339048" cy="0"/>
          </a:xfrm>
          <a:prstGeom prst="line">
            <a:avLst/>
          </a:prstGeom>
          <a:ln w="3175" cap="flat" cmpd="sng">
            <a:solidFill>
              <a:srgbClr val="953AF4"/>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84079BE-652F-1C4E-BAB8-823CFF48B3C4}"/>
              </a:ext>
            </a:extLst>
          </p:cNvPr>
          <p:cNvSpPr/>
          <p:nvPr/>
        </p:nvSpPr>
        <p:spPr>
          <a:xfrm>
            <a:off x="1014753" y="4167435"/>
            <a:ext cx="22060400" cy="5830250"/>
          </a:xfrm>
          <a:prstGeom prst="rect">
            <a:avLst/>
          </a:prstGeom>
        </p:spPr>
        <p:txBody>
          <a:bodyPr wrap="square">
            <a:spAutoFit/>
          </a:bodyPr>
          <a:lstStyle/>
          <a:p>
            <a:pPr algn="ctr">
              <a:lnSpc>
                <a:spcPct val="150000"/>
              </a:lnSpc>
            </a:pPr>
            <a:r>
              <a:rPr lang="en-US" sz="2800" spc="260" dirty="0">
                <a:solidFill>
                  <a:schemeClr val="bg1"/>
                </a:solidFill>
                <a:cs typeface="Franklin Gothic Book"/>
              </a:rPr>
              <a:t>MEDIA &amp; OTHER FACTORS’ DECOMPOSITION (WITH HALO-EFFECTS)</a:t>
            </a:r>
          </a:p>
          <a:p>
            <a:pPr algn="ctr">
              <a:lnSpc>
                <a:spcPct val="150000"/>
              </a:lnSpc>
            </a:pPr>
            <a:endParaRPr lang="en-US" sz="2800" spc="260" dirty="0">
              <a:solidFill>
                <a:schemeClr val="bg1"/>
              </a:solidFill>
              <a:cs typeface="Franklin Gothic Book"/>
            </a:endParaRPr>
          </a:p>
          <a:p>
            <a:pPr algn="ctr">
              <a:lnSpc>
                <a:spcPct val="150000"/>
              </a:lnSpc>
            </a:pPr>
            <a:r>
              <a:rPr lang="en-US" sz="2800" spc="260" dirty="0">
                <a:solidFill>
                  <a:schemeClr val="bg1"/>
                </a:solidFill>
                <a:cs typeface="Franklin Gothic Book"/>
              </a:rPr>
              <a:t>ROI BY MEDIA CHANNELS</a:t>
            </a:r>
          </a:p>
          <a:p>
            <a:pPr algn="ctr">
              <a:lnSpc>
                <a:spcPct val="150000"/>
              </a:lnSpc>
            </a:pPr>
            <a:endParaRPr lang="en-US" sz="2800" spc="260" dirty="0">
              <a:solidFill>
                <a:schemeClr val="bg1"/>
              </a:solidFill>
              <a:cs typeface="Franklin Gothic Book"/>
            </a:endParaRPr>
          </a:p>
          <a:p>
            <a:pPr algn="ctr">
              <a:lnSpc>
                <a:spcPct val="150000"/>
              </a:lnSpc>
            </a:pPr>
            <a:r>
              <a:rPr lang="en-US" sz="2800" spc="260" dirty="0">
                <a:solidFill>
                  <a:schemeClr val="bg1"/>
                </a:solidFill>
                <a:cs typeface="Franklin Gothic Book"/>
              </a:rPr>
              <a:t>MEDIA BUDGET &amp; PLANNING RECOS: MEDIA MIX, BANK PRODUCTS PRIORITIZATION</a:t>
            </a:r>
          </a:p>
          <a:p>
            <a:pPr algn="ctr">
              <a:lnSpc>
                <a:spcPct val="150000"/>
              </a:lnSpc>
            </a:pPr>
            <a:endParaRPr lang="en-US" sz="2800" spc="260" dirty="0">
              <a:solidFill>
                <a:schemeClr val="bg1"/>
              </a:solidFill>
              <a:cs typeface="Franklin Gothic Book"/>
            </a:endParaRPr>
          </a:p>
          <a:p>
            <a:pPr algn="ctr">
              <a:lnSpc>
                <a:spcPct val="150000"/>
              </a:lnSpc>
            </a:pPr>
            <a:r>
              <a:rPr lang="en-US" sz="2800" spc="260" dirty="0">
                <a:solidFill>
                  <a:schemeClr val="bg1"/>
                </a:solidFill>
                <a:cs typeface="Franklin Gothic Book"/>
              </a:rPr>
              <a:t>KPI FORECAST WITH DIFFERENT SCENARIOS</a:t>
            </a:r>
          </a:p>
          <a:p>
            <a:pPr algn="ctr">
              <a:lnSpc>
                <a:spcPct val="150000"/>
              </a:lnSpc>
            </a:pPr>
            <a:endParaRPr lang="en-US" sz="2800" spc="260" dirty="0">
              <a:solidFill>
                <a:schemeClr val="bg1"/>
              </a:solidFill>
            </a:endParaRPr>
          </a:p>
          <a:p>
            <a:pPr algn="ctr">
              <a:lnSpc>
                <a:spcPct val="150000"/>
              </a:lnSpc>
            </a:pPr>
            <a:r>
              <a:rPr lang="en-US" sz="2800" spc="260" dirty="0">
                <a:solidFill>
                  <a:schemeClr val="bg1"/>
                </a:solidFill>
                <a:cs typeface="Franklin Gothic Book"/>
              </a:rPr>
              <a:t>ONGOING OPTIMIZATION AND PLAN-FACT ANALYSIS</a:t>
            </a:r>
          </a:p>
        </p:txBody>
      </p:sp>
      <p:sp>
        <p:nvSpPr>
          <p:cNvPr id="21" name="Rectangle 20">
            <a:extLst>
              <a:ext uri="{FF2B5EF4-FFF2-40B4-BE49-F238E27FC236}">
                <a16:creationId xmlns:a16="http://schemas.microsoft.com/office/drawing/2014/main" id="{45F547AE-ADD6-9A4F-B06B-2CF3C34646F7}"/>
              </a:ext>
            </a:extLst>
          </p:cNvPr>
          <p:cNvSpPr/>
          <p:nvPr/>
        </p:nvSpPr>
        <p:spPr>
          <a:xfrm>
            <a:off x="53788" y="3119718"/>
            <a:ext cx="3657600" cy="8095129"/>
          </a:xfrm>
          <a:prstGeom prst="rect">
            <a:avLst/>
          </a:prstGeom>
          <a:gradFill flip="none" rotWithShape="1">
            <a:gsLst>
              <a:gs pos="1000">
                <a:srgbClr val="0D103D"/>
              </a:gs>
              <a:gs pos="100000">
                <a:srgbClr val="FFFFFF">
                  <a:shade val="100000"/>
                  <a:satMod val="115000"/>
                  <a:alpha val="0"/>
                  <a:lumMod val="0"/>
                </a:srgbClr>
              </a:gs>
            </a:gsLst>
            <a:lin ang="0" scaled="1"/>
            <a:tileRect/>
          </a:gra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22" name="Rectangle 21">
            <a:extLst>
              <a:ext uri="{FF2B5EF4-FFF2-40B4-BE49-F238E27FC236}">
                <a16:creationId xmlns:a16="http://schemas.microsoft.com/office/drawing/2014/main" id="{9C35EC22-E871-9847-901E-C23DBDF80B03}"/>
              </a:ext>
            </a:extLst>
          </p:cNvPr>
          <p:cNvSpPr/>
          <p:nvPr/>
        </p:nvSpPr>
        <p:spPr>
          <a:xfrm>
            <a:off x="20968447" y="3119718"/>
            <a:ext cx="3657600" cy="8095129"/>
          </a:xfrm>
          <a:prstGeom prst="rect">
            <a:avLst/>
          </a:prstGeom>
          <a:gradFill flip="none" rotWithShape="1">
            <a:gsLst>
              <a:gs pos="1000">
                <a:srgbClr val="0D103D"/>
              </a:gs>
              <a:gs pos="100000">
                <a:srgbClr val="FFFFFF">
                  <a:shade val="100000"/>
                  <a:satMod val="115000"/>
                  <a:alpha val="0"/>
                  <a:lumMod val="0"/>
                </a:srgbClr>
              </a:gs>
            </a:gsLst>
            <a:lin ang="10800000" scaled="1"/>
            <a:tileRect/>
          </a:gra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23" name="Title 1">
            <a:extLst>
              <a:ext uri="{FF2B5EF4-FFF2-40B4-BE49-F238E27FC236}">
                <a16:creationId xmlns:a16="http://schemas.microsoft.com/office/drawing/2014/main" id="{E329294A-5DBE-CF48-8CA1-F8BCB5A64BD8}"/>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KEY OCA OUTPUTS</a:t>
            </a:r>
            <a:endParaRPr lang="ru-RU" cap="all" spc="560" dirty="0">
              <a:ln w="25400" cap="flat">
                <a:solidFill>
                  <a:srgbClr val="FFFFFF"/>
                </a:solidFill>
                <a:prstDash val="solid"/>
                <a:miter lim="400000"/>
              </a:ln>
              <a:noFill/>
              <a:latin typeface="Arial"/>
              <a:cs typeface="Arial"/>
              <a:sym typeface="Arial"/>
            </a:endParaRPr>
          </a:p>
        </p:txBody>
      </p:sp>
    </p:spTree>
    <p:extLst>
      <p:ext uri="{BB962C8B-B14F-4D97-AF65-F5344CB8AC3E}">
        <p14:creationId xmlns:p14="http://schemas.microsoft.com/office/powerpoint/2010/main" val="35749909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_nrw_3.mov">
            <a:hlinkClick r:id="" action="ppaction://media"/>
            <a:extLst>
              <a:ext uri="{FF2B5EF4-FFF2-40B4-BE49-F238E27FC236}">
                <a16:creationId xmlns:a16="http://schemas.microsoft.com/office/drawing/2014/main" id="{A49827F8-214D-6447-B07B-782CAD29A5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
            <a:ext cx="24688800" cy="13887450"/>
          </a:xfrm>
          <a:prstGeom prst="rect">
            <a:avLst/>
          </a:prstGeom>
        </p:spPr>
      </p:pic>
      <p:sp>
        <p:nvSpPr>
          <p:cNvPr id="2401" name="Rectangle"/>
          <p:cNvSpPr/>
          <p:nvPr/>
        </p:nvSpPr>
        <p:spPr>
          <a:xfrm>
            <a:off x="0" y="-171450"/>
            <a:ext cx="24668750" cy="13849117"/>
          </a:xfrm>
          <a:prstGeom prst="rect">
            <a:avLst/>
          </a:prstGeom>
          <a:solidFill>
            <a:srgbClr val="0D113E">
              <a:alpha val="84558"/>
            </a:srgbClr>
          </a:solidFill>
          <a:ln w="12700">
            <a:miter lim="400000"/>
          </a:ln>
        </p:spPr>
        <p:txBody>
          <a:bodyPr tIns="91439" bIns="91439" anchor="ctr"/>
          <a:lstStyle/>
          <a:p>
            <a:pPr>
              <a:defRPr>
                <a:solidFill>
                  <a:srgbClr val="400C40"/>
                </a:solidFill>
              </a:defRPr>
            </a:pPr>
            <a:endParaRPr/>
          </a:p>
        </p:txBody>
      </p:sp>
      <p:sp>
        <p:nvSpPr>
          <p:cNvPr id="2402" name="Title 6"/>
          <p:cNvSpPr txBox="1"/>
          <p:nvPr/>
        </p:nvSpPr>
        <p:spPr>
          <a:xfrm>
            <a:off x="2004088" y="5021145"/>
            <a:ext cx="20375824" cy="360987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p>
            <a:pPr algn="ctr">
              <a:defRPr sz="9000" b="1" cap="all" spc="900">
                <a:solidFill>
                  <a:srgbClr val="FFFFFF"/>
                </a:solidFill>
                <a:latin typeface="Arial"/>
                <a:ea typeface="Arial"/>
                <a:cs typeface="Arial"/>
                <a:sym typeface="Arial"/>
              </a:defRPr>
            </a:pPr>
            <a:r>
              <a:rPr lang="en-US" dirty="0"/>
              <a:t>CASE STUDY: </a:t>
            </a:r>
          </a:p>
          <a:p>
            <a:pPr algn="ctr">
              <a:defRPr sz="9000" b="1" cap="all" spc="900">
                <a:solidFill>
                  <a:srgbClr val="FFFFFF"/>
                </a:solidFill>
                <a:latin typeface="Arial"/>
                <a:ea typeface="Arial"/>
                <a:cs typeface="Arial"/>
                <a:sym typeface="Arial"/>
              </a:defRPr>
            </a:pPr>
            <a:r>
              <a:rPr lang="en-US" dirty="0"/>
              <a:t>RAIFFEISEN BANK</a:t>
            </a:r>
            <a:endParaRPr dirty="0"/>
          </a:p>
        </p:txBody>
      </p:sp>
      <p:pic>
        <p:nvPicPr>
          <p:cNvPr id="7" name="Image" descr="Image">
            <a:extLst>
              <a:ext uri="{FF2B5EF4-FFF2-40B4-BE49-F238E27FC236}">
                <a16:creationId xmlns:a16="http://schemas.microsoft.com/office/drawing/2014/main" id="{B27E7079-77E4-794D-B9E5-DA67C0BB6DE0}"/>
              </a:ext>
            </a:extLst>
          </p:cNvPr>
          <p:cNvPicPr>
            <a:picLocks noChangeAspect="1"/>
          </p:cNvPicPr>
          <p:nvPr/>
        </p:nvPicPr>
        <p:blipFill>
          <a:blip r:embed="rId5">
            <a:extLst/>
          </a:blip>
          <a:stretch>
            <a:fillRect/>
          </a:stretch>
        </p:blipFill>
        <p:spPr>
          <a:xfrm>
            <a:off x="11399206" y="10397142"/>
            <a:ext cx="1720962" cy="1367980"/>
          </a:xfrm>
          <a:prstGeom prst="rect">
            <a:avLst/>
          </a:prstGeom>
          <a:ln w="12700">
            <a:miter lim="400000"/>
          </a:ln>
          <a:effectLst>
            <a:outerShdw blurRad="355600" dir="5400000" rotWithShape="0">
              <a:srgbClr val="00FDFF"/>
            </a:outerShdw>
          </a:effectLst>
        </p:spPr>
      </p:pic>
    </p:spTree>
    <p:extLst>
      <p:ext uri="{BB962C8B-B14F-4D97-AF65-F5344CB8AC3E}">
        <p14:creationId xmlns:p14="http://schemas.microsoft.com/office/powerpoint/2010/main" val="1420855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A2A80C-41C2-E44F-B1C8-DD2A95222BAE}"/>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sym typeface="Arial"/>
              </a:rPr>
              <a:t>In short words</a:t>
            </a:r>
            <a:endParaRPr lang="ru-RU" cap="all" spc="560" dirty="0">
              <a:ln w="25400" cap="flat">
                <a:solidFill>
                  <a:srgbClr val="FFFFFF"/>
                </a:solidFill>
                <a:prstDash val="solid"/>
                <a:miter lim="400000"/>
              </a:ln>
              <a:noFill/>
              <a:latin typeface="Arial"/>
              <a:cs typeface="Arial"/>
              <a:sym typeface="Arial"/>
            </a:endParaRPr>
          </a:p>
        </p:txBody>
      </p:sp>
      <p:grpSp>
        <p:nvGrpSpPr>
          <p:cNvPr id="10" name="Group 9">
            <a:extLst>
              <a:ext uri="{FF2B5EF4-FFF2-40B4-BE49-F238E27FC236}">
                <a16:creationId xmlns:a16="http://schemas.microsoft.com/office/drawing/2014/main" id="{6A21EA49-4E23-554C-A0AC-D65D5AE9A39B}"/>
              </a:ext>
            </a:extLst>
          </p:cNvPr>
          <p:cNvGrpSpPr/>
          <p:nvPr/>
        </p:nvGrpSpPr>
        <p:grpSpPr>
          <a:xfrm>
            <a:off x="2378754" y="1203492"/>
            <a:ext cx="9812704" cy="4601258"/>
            <a:chOff x="6966536" y="3430239"/>
            <a:chExt cx="10677229" cy="4601258"/>
          </a:xfrm>
        </p:grpSpPr>
        <p:sp>
          <p:nvSpPr>
            <p:cNvPr id="8" name="TextBox 7">
              <a:extLst>
                <a:ext uri="{FF2B5EF4-FFF2-40B4-BE49-F238E27FC236}">
                  <a16:creationId xmlns:a16="http://schemas.microsoft.com/office/drawing/2014/main" id="{C0CE3809-58F5-8E4F-A1CB-7A934B7A6089}"/>
                </a:ext>
              </a:extLst>
            </p:cNvPr>
            <p:cNvSpPr txBox="1"/>
            <p:nvPr/>
          </p:nvSpPr>
          <p:spPr>
            <a:xfrm>
              <a:off x="6966536" y="3430239"/>
              <a:ext cx="10677229" cy="4601258"/>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287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6</a:t>
              </a:r>
              <a:endParaRPr kumimoji="0" lang="en-US" sz="1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9" name="TextBox 8">
              <a:extLst>
                <a:ext uri="{FF2B5EF4-FFF2-40B4-BE49-F238E27FC236}">
                  <a16:creationId xmlns:a16="http://schemas.microsoft.com/office/drawing/2014/main" id="{D39FA9ED-24E2-FE48-B24C-3C2A8FB58B5F}"/>
                </a:ext>
              </a:extLst>
            </p:cNvPr>
            <p:cNvSpPr txBox="1"/>
            <p:nvPr/>
          </p:nvSpPr>
          <p:spPr>
            <a:xfrm>
              <a:off x="9262647" y="4381977"/>
              <a:ext cx="8218048" cy="1809724"/>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80000"/>
                </a:lnSpc>
                <a:spcBef>
                  <a:spcPts val="0"/>
                </a:spcBef>
                <a:spcAft>
                  <a:spcPts val="0"/>
                </a:spcAft>
                <a:buClrTx/>
                <a:buSzTx/>
                <a:buFontTx/>
                <a:buNone/>
                <a:tabLst/>
              </a:pPr>
              <a:r>
                <a:rPr lang="en-US" sz="6600" b="1" dirty="0">
                  <a:solidFill>
                    <a:schemeClr val="bg1"/>
                  </a:solidFill>
                  <a:latin typeface="Arial" panose="020B0604020202020204" pitchFamily="34" charset="0"/>
                  <a:cs typeface="Arial" panose="020B0604020202020204" pitchFamily="34" charset="0"/>
                </a:rPr>
                <a:t>months of hard work</a:t>
              </a:r>
              <a:endParaRPr kumimoji="0" lang="en-US" sz="7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grpSp>
      <p:grpSp>
        <p:nvGrpSpPr>
          <p:cNvPr id="14" name="Group 13">
            <a:extLst>
              <a:ext uri="{FF2B5EF4-FFF2-40B4-BE49-F238E27FC236}">
                <a16:creationId xmlns:a16="http://schemas.microsoft.com/office/drawing/2014/main" id="{36A74FA9-7471-3147-BFBD-0CD5925AA82C}"/>
              </a:ext>
            </a:extLst>
          </p:cNvPr>
          <p:cNvGrpSpPr/>
          <p:nvPr/>
        </p:nvGrpSpPr>
        <p:grpSpPr>
          <a:xfrm>
            <a:off x="5558618" y="7229097"/>
            <a:ext cx="20148008" cy="4601258"/>
            <a:chOff x="126123" y="5732238"/>
            <a:chExt cx="20148008" cy="4601258"/>
          </a:xfrm>
        </p:grpSpPr>
        <p:sp>
          <p:nvSpPr>
            <p:cNvPr id="11" name="TextBox 10">
              <a:extLst>
                <a:ext uri="{FF2B5EF4-FFF2-40B4-BE49-F238E27FC236}">
                  <a16:creationId xmlns:a16="http://schemas.microsoft.com/office/drawing/2014/main" id="{9698EA5E-E108-8949-9387-CE1B6C3D6239}"/>
                </a:ext>
              </a:extLst>
            </p:cNvPr>
            <p:cNvSpPr txBox="1"/>
            <p:nvPr/>
          </p:nvSpPr>
          <p:spPr>
            <a:xfrm>
              <a:off x="5902826" y="5732238"/>
              <a:ext cx="10677229" cy="4601258"/>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287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100</a:t>
              </a:r>
              <a:endParaRPr kumimoji="0" lang="en-US" sz="1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12" name="TextBox 11">
              <a:extLst>
                <a:ext uri="{FF2B5EF4-FFF2-40B4-BE49-F238E27FC236}">
                  <a16:creationId xmlns:a16="http://schemas.microsoft.com/office/drawing/2014/main" id="{30695388-09AE-9141-96EC-F8D9786A41AE}"/>
                </a:ext>
              </a:extLst>
            </p:cNvPr>
            <p:cNvSpPr txBox="1"/>
            <p:nvPr/>
          </p:nvSpPr>
          <p:spPr>
            <a:xfrm>
              <a:off x="12056083" y="6560915"/>
              <a:ext cx="8218048" cy="2622254"/>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80000"/>
                </a:lnSpc>
                <a:spcBef>
                  <a:spcPts val="0"/>
                </a:spcBef>
                <a:spcAft>
                  <a:spcPts val="0"/>
                </a:spcAft>
                <a:buClrTx/>
                <a:buSzTx/>
                <a:buFontTx/>
                <a:buNone/>
                <a:tabLst/>
              </a:pPr>
              <a:r>
                <a:rPr lang="en-US" sz="6600" b="1" dirty="0">
                  <a:solidFill>
                    <a:schemeClr val="bg1"/>
                  </a:solidFill>
                  <a:latin typeface="Arial" panose="020B0604020202020204" pitchFamily="34" charset="0"/>
                  <a:cs typeface="Arial" panose="020B0604020202020204" pitchFamily="34" charset="0"/>
                </a:rPr>
                <a:t>parameters </a:t>
              </a:r>
            </a:p>
            <a:p>
              <a:pPr marL="0" marR="0" indent="0" algn="l" defTabSz="1828800" rtl="0" fontAlgn="auto" latinLnBrk="0" hangingPunct="0">
                <a:lnSpc>
                  <a:spcPct val="80000"/>
                </a:lnSpc>
                <a:spcBef>
                  <a:spcPts val="0"/>
                </a:spcBef>
                <a:spcAft>
                  <a:spcPts val="0"/>
                </a:spcAft>
                <a:buClrTx/>
                <a:buSzTx/>
                <a:buFontTx/>
                <a:buNone/>
                <a:tabLst/>
              </a:pPr>
              <a:r>
                <a:rPr lang="en-US" sz="6600" b="1" dirty="0">
                  <a:solidFill>
                    <a:schemeClr val="bg1"/>
                  </a:solidFill>
                  <a:latin typeface="Arial" panose="020B0604020202020204" pitchFamily="34" charset="0"/>
                  <a:cs typeface="Arial" panose="020B0604020202020204" pitchFamily="34" charset="0"/>
                </a:rPr>
                <a:t>was tested in the model</a:t>
              </a:r>
              <a:endParaRPr kumimoji="0" lang="en-US" sz="7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13" name="TextBox 12">
              <a:extLst>
                <a:ext uri="{FF2B5EF4-FFF2-40B4-BE49-F238E27FC236}">
                  <a16:creationId xmlns:a16="http://schemas.microsoft.com/office/drawing/2014/main" id="{56260D78-73D2-CF41-B78F-9AF076C9F8A9}"/>
                </a:ext>
              </a:extLst>
            </p:cNvPr>
            <p:cNvSpPr txBox="1"/>
            <p:nvPr/>
          </p:nvSpPr>
          <p:spPr>
            <a:xfrm>
              <a:off x="126123" y="8032867"/>
              <a:ext cx="6012179" cy="1883591"/>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r" defTabSz="1828800" rtl="0" fontAlgn="auto" latinLnBrk="0" hangingPunct="0">
                <a:lnSpc>
                  <a:spcPct val="80000"/>
                </a:lnSpc>
                <a:spcBef>
                  <a:spcPts val="0"/>
                </a:spcBef>
                <a:spcAft>
                  <a:spcPts val="0"/>
                </a:spcAft>
                <a:buClrTx/>
                <a:buSzTx/>
                <a:buFontTx/>
                <a:buNone/>
                <a:tabLst/>
              </a:pPr>
              <a:r>
                <a:rPr kumimoji="0" lang="en-US" sz="13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over</a:t>
              </a:r>
              <a:endParaRPr kumimoji="0" lang="en-US" sz="16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grpSp>
      <p:grpSp>
        <p:nvGrpSpPr>
          <p:cNvPr id="15" name="Group 14">
            <a:extLst>
              <a:ext uri="{FF2B5EF4-FFF2-40B4-BE49-F238E27FC236}">
                <a16:creationId xmlns:a16="http://schemas.microsoft.com/office/drawing/2014/main" id="{66E67053-69F9-C846-BEAB-D0BFA3B9EBE0}"/>
              </a:ext>
            </a:extLst>
          </p:cNvPr>
          <p:cNvGrpSpPr/>
          <p:nvPr/>
        </p:nvGrpSpPr>
        <p:grpSpPr>
          <a:xfrm>
            <a:off x="2460998" y="6393257"/>
            <a:ext cx="9812704" cy="4601258"/>
            <a:chOff x="6966536" y="3430239"/>
            <a:chExt cx="10677229" cy="4601258"/>
          </a:xfrm>
        </p:grpSpPr>
        <p:sp>
          <p:nvSpPr>
            <p:cNvPr id="16" name="TextBox 15">
              <a:extLst>
                <a:ext uri="{FF2B5EF4-FFF2-40B4-BE49-F238E27FC236}">
                  <a16:creationId xmlns:a16="http://schemas.microsoft.com/office/drawing/2014/main" id="{AF081497-42C1-5C4B-9320-844C8E3A7C35}"/>
                </a:ext>
              </a:extLst>
            </p:cNvPr>
            <p:cNvSpPr txBox="1"/>
            <p:nvPr/>
          </p:nvSpPr>
          <p:spPr>
            <a:xfrm>
              <a:off x="6966536" y="3430239"/>
              <a:ext cx="10677229" cy="4601258"/>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287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7</a:t>
              </a:r>
              <a:endParaRPr kumimoji="0" lang="en-US" sz="1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17" name="TextBox 16">
              <a:extLst>
                <a:ext uri="{FF2B5EF4-FFF2-40B4-BE49-F238E27FC236}">
                  <a16:creationId xmlns:a16="http://schemas.microsoft.com/office/drawing/2014/main" id="{69C1D04D-5294-0442-8858-2075BF134BF8}"/>
                </a:ext>
              </a:extLst>
            </p:cNvPr>
            <p:cNvSpPr txBox="1"/>
            <p:nvPr/>
          </p:nvSpPr>
          <p:spPr>
            <a:xfrm>
              <a:off x="9262647" y="4381977"/>
              <a:ext cx="7160522" cy="1809724"/>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80000"/>
                </a:lnSpc>
                <a:spcBef>
                  <a:spcPts val="0"/>
                </a:spcBef>
                <a:spcAft>
                  <a:spcPts val="0"/>
                </a:spcAft>
                <a:buClrTx/>
                <a:buSzTx/>
                <a:buFontTx/>
                <a:buNone/>
                <a:tabLst/>
              </a:pPr>
              <a:r>
                <a:rPr lang="en-US" sz="6600" b="1" dirty="0">
                  <a:solidFill>
                    <a:schemeClr val="bg1"/>
                  </a:solidFill>
                  <a:latin typeface="Arial" panose="020B0604020202020204" pitchFamily="34" charset="0"/>
                  <a:cs typeface="Arial" panose="020B0604020202020204" pitchFamily="34" charset="0"/>
                </a:rPr>
                <a:t>days between model updates</a:t>
              </a:r>
              <a:endParaRPr kumimoji="0" lang="en-US" sz="7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grpSp>
      <p:grpSp>
        <p:nvGrpSpPr>
          <p:cNvPr id="18" name="Group 17">
            <a:extLst>
              <a:ext uri="{FF2B5EF4-FFF2-40B4-BE49-F238E27FC236}">
                <a16:creationId xmlns:a16="http://schemas.microsoft.com/office/drawing/2014/main" id="{768A103E-E6F9-AE48-AC6B-BA3EEEF04269}"/>
              </a:ext>
            </a:extLst>
          </p:cNvPr>
          <p:cNvGrpSpPr/>
          <p:nvPr/>
        </p:nvGrpSpPr>
        <p:grpSpPr>
          <a:xfrm>
            <a:off x="5459609" y="1891945"/>
            <a:ext cx="20193699" cy="4601258"/>
            <a:chOff x="80432" y="5732238"/>
            <a:chExt cx="20193699" cy="4601258"/>
          </a:xfrm>
        </p:grpSpPr>
        <p:sp>
          <p:nvSpPr>
            <p:cNvPr id="19" name="TextBox 18">
              <a:extLst>
                <a:ext uri="{FF2B5EF4-FFF2-40B4-BE49-F238E27FC236}">
                  <a16:creationId xmlns:a16="http://schemas.microsoft.com/office/drawing/2014/main" id="{0EB2B47D-30F4-7641-BEF5-BDF69DCFB4EB}"/>
                </a:ext>
              </a:extLst>
            </p:cNvPr>
            <p:cNvSpPr txBox="1"/>
            <p:nvPr/>
          </p:nvSpPr>
          <p:spPr>
            <a:xfrm>
              <a:off x="5902826" y="5732238"/>
              <a:ext cx="10677229" cy="4601258"/>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287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100</a:t>
              </a:r>
              <a:endParaRPr kumimoji="0" lang="en-US" sz="1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20" name="TextBox 19">
              <a:extLst>
                <a:ext uri="{FF2B5EF4-FFF2-40B4-BE49-F238E27FC236}">
                  <a16:creationId xmlns:a16="http://schemas.microsoft.com/office/drawing/2014/main" id="{22B5102B-DF6B-3E41-9DB3-BD46EAE7EA86}"/>
                </a:ext>
              </a:extLst>
            </p:cNvPr>
            <p:cNvSpPr txBox="1"/>
            <p:nvPr/>
          </p:nvSpPr>
          <p:spPr>
            <a:xfrm>
              <a:off x="12056083" y="6501007"/>
              <a:ext cx="8218048" cy="2622254"/>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80000"/>
                </a:lnSpc>
                <a:spcBef>
                  <a:spcPts val="0"/>
                </a:spcBef>
                <a:spcAft>
                  <a:spcPts val="0"/>
                </a:spcAft>
                <a:buClrTx/>
                <a:buSzTx/>
                <a:buFontTx/>
                <a:buNone/>
                <a:tabLst/>
              </a:pPr>
              <a:r>
                <a:rPr lang="en-US" sz="6600" b="1" dirty="0">
                  <a:solidFill>
                    <a:schemeClr val="bg1"/>
                  </a:solidFill>
                  <a:latin typeface="Arial" panose="020B0604020202020204" pitchFamily="34" charset="0"/>
                  <a:cs typeface="Arial" panose="020B0604020202020204" pitchFamily="34" charset="0"/>
                </a:rPr>
                <a:t>models in modelling ecosystem</a:t>
              </a:r>
              <a:endParaRPr kumimoji="0" lang="en-US" sz="7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21" name="TextBox 20">
              <a:extLst>
                <a:ext uri="{FF2B5EF4-FFF2-40B4-BE49-F238E27FC236}">
                  <a16:creationId xmlns:a16="http://schemas.microsoft.com/office/drawing/2014/main" id="{434A8C34-E511-2547-865E-E03F1777CC50}"/>
                </a:ext>
              </a:extLst>
            </p:cNvPr>
            <p:cNvSpPr txBox="1"/>
            <p:nvPr/>
          </p:nvSpPr>
          <p:spPr>
            <a:xfrm>
              <a:off x="80432" y="7866011"/>
              <a:ext cx="6012179" cy="1883591"/>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r" defTabSz="1828800" rtl="0" fontAlgn="auto" latinLnBrk="0" hangingPunct="0">
                <a:lnSpc>
                  <a:spcPct val="80000"/>
                </a:lnSpc>
                <a:spcBef>
                  <a:spcPts val="0"/>
                </a:spcBef>
                <a:spcAft>
                  <a:spcPts val="0"/>
                </a:spcAft>
                <a:buClrTx/>
                <a:buSzTx/>
                <a:buFontTx/>
                <a:buNone/>
                <a:tabLst/>
              </a:pPr>
              <a:r>
                <a:rPr kumimoji="0" lang="en-US" sz="138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over</a:t>
              </a:r>
              <a:endParaRPr kumimoji="0" lang="en-US" sz="16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grpSp>
      <p:sp>
        <p:nvSpPr>
          <p:cNvPr id="22" name="TextBox 21">
            <a:extLst>
              <a:ext uri="{FF2B5EF4-FFF2-40B4-BE49-F238E27FC236}">
                <a16:creationId xmlns:a16="http://schemas.microsoft.com/office/drawing/2014/main" id="{CCCFB976-1E28-7C49-83B4-6576741AABD9}"/>
              </a:ext>
            </a:extLst>
          </p:cNvPr>
          <p:cNvSpPr txBox="1"/>
          <p:nvPr/>
        </p:nvSpPr>
        <p:spPr>
          <a:xfrm>
            <a:off x="3592658" y="11887810"/>
            <a:ext cx="20094690" cy="997194"/>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80000"/>
              </a:lnSpc>
              <a:spcBef>
                <a:spcPts val="0"/>
              </a:spcBef>
              <a:spcAft>
                <a:spcPts val="0"/>
              </a:spcAft>
              <a:buClrTx/>
              <a:buSzTx/>
              <a:buFontTx/>
              <a:buNone/>
              <a:tabLst/>
            </a:pPr>
            <a:r>
              <a:rPr kumimoji="0" lang="en-US" sz="6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Integration with Bank Data Lake and BI system</a:t>
            </a:r>
            <a:endParaRPr kumimoji="0" lang="en-US" sz="72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Tree>
    <p:extLst>
      <p:ext uri="{BB962C8B-B14F-4D97-AF65-F5344CB8AC3E}">
        <p14:creationId xmlns:p14="http://schemas.microsoft.com/office/powerpoint/2010/main" val="90468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AEC2-FC71-3F4A-92D0-1B02D5F366B4}"/>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rPr>
              <a:t>This year </a:t>
            </a:r>
            <a:r>
              <a:rPr lang="en-US" cap="all" spc="560" dirty="0" err="1">
                <a:ln w="25400" cap="flat">
                  <a:solidFill>
                    <a:srgbClr val="FFFFFF"/>
                  </a:solidFill>
                  <a:prstDash val="solid"/>
                  <a:miter lim="400000"/>
                </a:ln>
                <a:noFill/>
                <a:latin typeface="Arial"/>
                <a:cs typeface="Arial"/>
              </a:rPr>
              <a:t>Raiffeisenbank</a:t>
            </a:r>
            <a:r>
              <a:rPr lang="en-US" cap="all" spc="560" dirty="0">
                <a:ln w="25400" cap="flat">
                  <a:solidFill>
                    <a:srgbClr val="FFFFFF"/>
                  </a:solidFill>
                  <a:prstDash val="solid"/>
                  <a:miter lim="400000"/>
                </a:ln>
                <a:noFill/>
                <a:latin typeface="Arial"/>
                <a:cs typeface="Arial"/>
              </a:rPr>
              <a:t> headed to even better media optimization to attract more new clients</a:t>
            </a:r>
            <a:endParaRPr lang="ru-RU" cap="all" spc="560" dirty="0">
              <a:ln w="25400" cap="flat">
                <a:solidFill>
                  <a:srgbClr val="FFFFFF"/>
                </a:solidFill>
                <a:prstDash val="solid"/>
                <a:miter lim="400000"/>
              </a:ln>
              <a:noFill/>
              <a:latin typeface="Arial"/>
              <a:cs typeface="Arial"/>
              <a:sym typeface="Arial"/>
            </a:endParaRPr>
          </a:p>
        </p:txBody>
      </p:sp>
      <p:graphicFrame>
        <p:nvGraphicFramePr>
          <p:cNvPr id="3" name="Chart 2">
            <a:extLst>
              <a:ext uri="{FF2B5EF4-FFF2-40B4-BE49-F238E27FC236}">
                <a16:creationId xmlns:a16="http://schemas.microsoft.com/office/drawing/2014/main" id="{B3097AD7-9C3A-D247-8D27-F6DE6AF648D8}"/>
              </a:ext>
            </a:extLst>
          </p:cNvPr>
          <p:cNvGraphicFramePr>
            <a:graphicFrameLocks/>
          </p:cNvGraphicFramePr>
          <p:nvPr>
            <p:extLst>
              <p:ext uri="{D42A27DB-BD31-4B8C-83A1-F6EECF244321}">
                <p14:modId xmlns:p14="http://schemas.microsoft.com/office/powerpoint/2010/main" val="1941096646"/>
              </p:ext>
            </p:extLst>
          </p:nvPr>
        </p:nvGraphicFramePr>
        <p:xfrm>
          <a:off x="14120697" y="9292438"/>
          <a:ext cx="3192458" cy="3007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D7138B3E-841F-7D42-92F0-447CB02993AB}"/>
              </a:ext>
            </a:extLst>
          </p:cNvPr>
          <p:cNvGraphicFramePr>
            <a:graphicFrameLocks/>
          </p:cNvGraphicFramePr>
          <p:nvPr>
            <p:extLst>
              <p:ext uri="{D42A27DB-BD31-4B8C-83A1-F6EECF244321}">
                <p14:modId xmlns:p14="http://schemas.microsoft.com/office/powerpoint/2010/main" val="3063184250"/>
              </p:ext>
            </p:extLst>
          </p:nvPr>
        </p:nvGraphicFramePr>
        <p:xfrm>
          <a:off x="9789459" y="9239506"/>
          <a:ext cx="4331238" cy="322259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9E59AB-67EF-6E4E-A654-36A43817982E}"/>
              </a:ext>
            </a:extLst>
          </p:cNvPr>
          <p:cNvGrpSpPr/>
          <p:nvPr/>
        </p:nvGrpSpPr>
        <p:grpSpPr>
          <a:xfrm>
            <a:off x="17584368" y="8981705"/>
            <a:ext cx="6520009" cy="3818964"/>
            <a:chOff x="1240417" y="1774126"/>
            <a:chExt cx="7005016" cy="4157511"/>
          </a:xfrm>
        </p:grpSpPr>
        <p:pic>
          <p:nvPicPr>
            <p:cNvPr id="6" name="Picture 5">
              <a:extLst>
                <a:ext uri="{FF2B5EF4-FFF2-40B4-BE49-F238E27FC236}">
                  <a16:creationId xmlns:a16="http://schemas.microsoft.com/office/drawing/2014/main" id="{7AA33758-527A-9C4E-A252-411715A1D8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0417" y="1774126"/>
              <a:ext cx="3470707" cy="2034791"/>
            </a:xfrm>
            <a:prstGeom prst="rect">
              <a:avLst/>
            </a:prstGeom>
          </p:spPr>
        </p:pic>
        <p:pic>
          <p:nvPicPr>
            <p:cNvPr id="7" name="Picture 6">
              <a:extLst>
                <a:ext uri="{FF2B5EF4-FFF2-40B4-BE49-F238E27FC236}">
                  <a16:creationId xmlns:a16="http://schemas.microsoft.com/office/drawing/2014/main" id="{AA665F2B-111E-5A4E-B05B-4C2ED3DD19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8830" y="3896847"/>
              <a:ext cx="3446603" cy="2034790"/>
            </a:xfrm>
            <a:prstGeom prst="rect">
              <a:avLst/>
            </a:prstGeom>
          </p:spPr>
        </p:pic>
        <p:pic>
          <p:nvPicPr>
            <p:cNvPr id="8" name="Picture 7">
              <a:extLst>
                <a:ext uri="{FF2B5EF4-FFF2-40B4-BE49-F238E27FC236}">
                  <a16:creationId xmlns:a16="http://schemas.microsoft.com/office/drawing/2014/main" id="{D779C2BC-3B67-4445-A6F8-40468D7BEE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40417" y="3896847"/>
              <a:ext cx="3470707" cy="2034790"/>
            </a:xfrm>
            <a:prstGeom prst="rect">
              <a:avLst/>
            </a:prstGeom>
          </p:spPr>
        </p:pic>
        <p:pic>
          <p:nvPicPr>
            <p:cNvPr id="9" name="Picture 8">
              <a:extLst>
                <a:ext uri="{FF2B5EF4-FFF2-40B4-BE49-F238E27FC236}">
                  <a16:creationId xmlns:a16="http://schemas.microsoft.com/office/drawing/2014/main" id="{526E7C33-B331-9140-81A3-8155343308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98830" y="1774126"/>
              <a:ext cx="3446602" cy="2034791"/>
            </a:xfrm>
            <a:prstGeom prst="rect">
              <a:avLst/>
            </a:prstGeom>
          </p:spPr>
        </p:pic>
      </p:grpSp>
      <p:graphicFrame>
        <p:nvGraphicFramePr>
          <p:cNvPr id="10" name="Chart 9">
            <a:extLst>
              <a:ext uri="{FF2B5EF4-FFF2-40B4-BE49-F238E27FC236}">
                <a16:creationId xmlns:a16="http://schemas.microsoft.com/office/drawing/2014/main" id="{BCB73C9F-8934-654F-B89E-F48EAF354BBB}"/>
              </a:ext>
            </a:extLst>
          </p:cNvPr>
          <p:cNvGraphicFramePr>
            <a:graphicFrameLocks/>
          </p:cNvGraphicFramePr>
          <p:nvPr>
            <p:extLst>
              <p:ext uri="{D42A27DB-BD31-4B8C-83A1-F6EECF244321}">
                <p14:modId xmlns:p14="http://schemas.microsoft.com/office/powerpoint/2010/main" val="2231064448"/>
              </p:ext>
            </p:extLst>
          </p:nvPr>
        </p:nvGraphicFramePr>
        <p:xfrm>
          <a:off x="10031507" y="3689318"/>
          <a:ext cx="6902878" cy="35451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64A74DCC-E60B-A648-BBE4-0F32F62F2D11}"/>
              </a:ext>
            </a:extLst>
          </p:cNvPr>
          <p:cNvGraphicFramePr>
            <a:graphicFrameLocks/>
          </p:cNvGraphicFramePr>
          <p:nvPr>
            <p:extLst>
              <p:ext uri="{D42A27DB-BD31-4B8C-83A1-F6EECF244321}">
                <p14:modId xmlns:p14="http://schemas.microsoft.com/office/powerpoint/2010/main" val="3303639151"/>
              </p:ext>
            </p:extLst>
          </p:nvPr>
        </p:nvGraphicFramePr>
        <p:xfrm>
          <a:off x="17584368" y="4706472"/>
          <a:ext cx="6520008" cy="3192704"/>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A36B5092-B4A3-AC49-A6C3-8434396F499B}"/>
              </a:ext>
            </a:extLst>
          </p:cNvPr>
          <p:cNvSpPr txBox="1"/>
          <p:nvPr/>
        </p:nvSpPr>
        <p:spPr>
          <a:xfrm>
            <a:off x="10404575" y="8723048"/>
            <a:ext cx="3078371" cy="461665"/>
          </a:xfrm>
          <a:prstGeom prst="rect">
            <a:avLst/>
          </a:prstGeom>
          <a:noFill/>
        </p:spPr>
        <p:txBody>
          <a:bodyPr wrap="square" rtlCol="0">
            <a:spAutoFit/>
          </a:bodyPr>
          <a:lstStyle/>
          <a:p>
            <a:pPr algn="ctr"/>
            <a:r>
              <a:rPr lang="en-US" sz="2400" dirty="0">
                <a:solidFill>
                  <a:schemeClr val="bg1"/>
                </a:solidFill>
                <a:latin typeface="Franklin Gothic Book" panose="020B0503020102020204" pitchFamily="34" charset="0"/>
              </a:rPr>
              <a:t>Personal loans</a:t>
            </a:r>
            <a:endParaRPr lang="ru-RU" sz="2400" dirty="0">
              <a:solidFill>
                <a:schemeClr val="bg1"/>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BD041AE4-65FF-D44D-BD84-99430ECFBFD7}"/>
              </a:ext>
            </a:extLst>
          </p:cNvPr>
          <p:cNvSpPr txBox="1"/>
          <p:nvPr/>
        </p:nvSpPr>
        <p:spPr>
          <a:xfrm>
            <a:off x="14120697" y="8775980"/>
            <a:ext cx="3078371" cy="461665"/>
          </a:xfrm>
          <a:prstGeom prst="rect">
            <a:avLst/>
          </a:prstGeom>
          <a:noFill/>
        </p:spPr>
        <p:txBody>
          <a:bodyPr wrap="square" rtlCol="0">
            <a:spAutoFit/>
          </a:bodyPr>
          <a:lstStyle/>
          <a:p>
            <a:pPr algn="ctr"/>
            <a:r>
              <a:rPr lang="en-US" sz="2400" dirty="0">
                <a:solidFill>
                  <a:schemeClr val="bg1"/>
                </a:solidFill>
                <a:latin typeface="Franklin Gothic Book" panose="020B0503020102020204" pitchFamily="34" charset="0"/>
              </a:rPr>
              <a:t>Credit cards</a:t>
            </a:r>
            <a:endParaRPr lang="ru-RU" sz="2400" dirty="0">
              <a:solidFill>
                <a:schemeClr val="bg1"/>
              </a:solidFill>
              <a:latin typeface="Franklin Gothic Book" panose="020B0503020102020204" pitchFamily="34" charset="0"/>
            </a:endParaRPr>
          </a:p>
        </p:txBody>
      </p:sp>
      <p:sp>
        <p:nvSpPr>
          <p:cNvPr id="14" name="TextBox 13">
            <a:extLst>
              <a:ext uri="{FF2B5EF4-FFF2-40B4-BE49-F238E27FC236}">
                <a16:creationId xmlns:a16="http://schemas.microsoft.com/office/drawing/2014/main" id="{CC32E2DD-11D7-7A47-ADA0-690AFCCA0B55}"/>
              </a:ext>
            </a:extLst>
          </p:cNvPr>
          <p:cNvSpPr txBox="1"/>
          <p:nvPr/>
        </p:nvSpPr>
        <p:spPr>
          <a:xfrm>
            <a:off x="1080288" y="3336250"/>
            <a:ext cx="8709171" cy="707886"/>
          </a:xfrm>
          <a:prstGeom prst="rect">
            <a:avLst/>
          </a:prstGeom>
          <a:noFill/>
        </p:spPr>
        <p:txBody>
          <a:bodyPr wrap="square" rtlCol="0">
            <a:spAutoFit/>
          </a:bodyPr>
          <a:lstStyle/>
          <a:p>
            <a:r>
              <a:rPr lang="en-US" sz="4000" dirty="0">
                <a:solidFill>
                  <a:schemeClr val="bg1"/>
                </a:solidFill>
                <a:latin typeface="Franklin Gothic Book" panose="020B0503020102020204" pitchFamily="34" charset="0"/>
              </a:rPr>
              <a:t>Key objectives in terms of OCA project:</a:t>
            </a:r>
          </a:p>
        </p:txBody>
      </p:sp>
      <p:sp>
        <p:nvSpPr>
          <p:cNvPr id="15" name="TextBox 14">
            <a:extLst>
              <a:ext uri="{FF2B5EF4-FFF2-40B4-BE49-F238E27FC236}">
                <a16:creationId xmlns:a16="http://schemas.microsoft.com/office/drawing/2014/main" id="{A4B19B5A-BED8-C94F-B609-98B59E601374}"/>
              </a:ext>
            </a:extLst>
          </p:cNvPr>
          <p:cNvSpPr txBox="1"/>
          <p:nvPr/>
        </p:nvSpPr>
        <p:spPr>
          <a:xfrm>
            <a:off x="1232955" y="4498244"/>
            <a:ext cx="9036013" cy="6801862"/>
          </a:xfrm>
          <a:prstGeom prst="rect">
            <a:avLst/>
          </a:prstGeom>
          <a:noFill/>
        </p:spPr>
        <p:txBody>
          <a:bodyPr wrap="square" rtlCol="0">
            <a:spAutoFit/>
          </a:bodyPr>
          <a:lstStyle/>
          <a:p>
            <a:pPr marL="285750" indent="-285750">
              <a:buClr>
                <a:srgbClr val="BA9764"/>
              </a:buClr>
              <a:buFont typeface="Arial" panose="020B0604020202020204" pitchFamily="34" charset="0"/>
              <a:buChar char="•"/>
            </a:pPr>
            <a:r>
              <a:rPr lang="en-US" dirty="0">
                <a:solidFill>
                  <a:schemeClr val="bg1"/>
                </a:solidFill>
                <a:latin typeface="Franklin Gothic Book" panose="020B0503020102020204" pitchFamily="34" charset="0"/>
              </a:rPr>
              <a:t>To understand at what investments level</a:t>
            </a:r>
            <a:br>
              <a:rPr lang="en-US" dirty="0">
                <a:solidFill>
                  <a:schemeClr val="bg1"/>
                </a:solidFill>
                <a:latin typeface="Franklin Gothic Book" panose="020B0503020102020204" pitchFamily="34" charset="0"/>
              </a:rPr>
            </a:br>
            <a:r>
              <a:rPr lang="en-US" dirty="0">
                <a:solidFill>
                  <a:schemeClr val="bg1"/>
                </a:solidFill>
                <a:latin typeface="Franklin Gothic Book" panose="020B0503020102020204" pitchFamily="34" charset="0"/>
              </a:rPr>
              <a:t>media channels exhibit saturation</a:t>
            </a:r>
          </a:p>
          <a:p>
            <a:pPr marL="285750" indent="-285750">
              <a:buClr>
                <a:srgbClr val="BA9764"/>
              </a:buClr>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Clr>
                <a:srgbClr val="BA9764"/>
              </a:buClr>
              <a:buFont typeface="Arial" panose="020B0604020202020204" pitchFamily="34" charset="0"/>
              <a:buChar char="•"/>
            </a:pPr>
            <a:r>
              <a:rPr lang="en-US" dirty="0">
                <a:solidFill>
                  <a:schemeClr val="bg1"/>
                </a:solidFill>
                <a:latin typeface="Franklin Gothic Book" panose="020B0503020102020204" pitchFamily="34" charset="0"/>
              </a:rPr>
              <a:t>To calculate optimal media budget size for</a:t>
            </a:r>
            <a:br>
              <a:rPr lang="en-US" dirty="0">
                <a:solidFill>
                  <a:schemeClr val="bg1"/>
                </a:solidFill>
                <a:latin typeface="Franklin Gothic Book" panose="020B0503020102020204" pitchFamily="34" charset="0"/>
              </a:rPr>
            </a:br>
            <a:r>
              <a:rPr lang="en-US" dirty="0">
                <a:solidFill>
                  <a:schemeClr val="bg1"/>
                </a:solidFill>
                <a:latin typeface="Franklin Gothic Book" panose="020B0503020102020204" pitchFamily="34" charset="0"/>
              </a:rPr>
              <a:t>given business KPIs and restrictions</a:t>
            </a:r>
          </a:p>
          <a:p>
            <a:pPr marL="285750" indent="-285750">
              <a:buClr>
                <a:srgbClr val="BA9764"/>
              </a:buClr>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Clr>
                <a:srgbClr val="BA9764"/>
              </a:buClr>
              <a:buFont typeface="Arial" panose="020B0604020202020204" pitchFamily="34" charset="0"/>
              <a:buChar char="•"/>
            </a:pPr>
            <a:r>
              <a:rPr lang="en-US" dirty="0">
                <a:solidFill>
                  <a:schemeClr val="bg1"/>
                </a:solidFill>
                <a:latin typeface="Franklin Gothic Book" panose="020B0503020102020204" pitchFamily="34" charset="0"/>
              </a:rPr>
              <a:t>To learn how to optimally allocate budget</a:t>
            </a:r>
            <a:br>
              <a:rPr lang="en-US" dirty="0">
                <a:solidFill>
                  <a:schemeClr val="bg1"/>
                </a:solidFill>
                <a:latin typeface="Franklin Gothic Book" panose="020B0503020102020204" pitchFamily="34" charset="0"/>
              </a:rPr>
            </a:br>
            <a:r>
              <a:rPr lang="en-US" dirty="0">
                <a:solidFill>
                  <a:schemeClr val="bg1"/>
                </a:solidFill>
                <a:latin typeface="Franklin Gothic Book" panose="020B0503020102020204" pitchFamily="34" charset="0"/>
              </a:rPr>
              <a:t>between bank’s products</a:t>
            </a:r>
          </a:p>
          <a:p>
            <a:pPr marL="285750" indent="-285750">
              <a:buClr>
                <a:srgbClr val="BA9764"/>
              </a:buClr>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Clr>
                <a:srgbClr val="BA9764"/>
              </a:buClr>
              <a:buFont typeface="Arial" panose="020B0604020202020204" pitchFamily="34" charset="0"/>
              <a:buChar char="•"/>
            </a:pPr>
            <a:r>
              <a:rPr lang="en-US" dirty="0">
                <a:solidFill>
                  <a:schemeClr val="bg1"/>
                </a:solidFill>
                <a:latin typeface="Franklin Gothic Book" panose="020B0503020102020204" pitchFamily="34" charset="0"/>
              </a:rPr>
              <a:t>To set up an infrastructure</a:t>
            </a:r>
            <a:br>
              <a:rPr lang="en-US" dirty="0">
                <a:solidFill>
                  <a:schemeClr val="bg1"/>
                </a:solidFill>
                <a:latin typeface="Franklin Gothic Book" panose="020B0503020102020204" pitchFamily="34" charset="0"/>
              </a:rPr>
            </a:br>
            <a:r>
              <a:rPr lang="en-US" dirty="0">
                <a:solidFill>
                  <a:schemeClr val="bg1"/>
                </a:solidFill>
                <a:latin typeface="Franklin Gothic Book" panose="020B0503020102020204" pitchFamily="34" charset="0"/>
              </a:rPr>
              <a:t>to easily use dashboards and planning tools</a:t>
            </a:r>
          </a:p>
          <a:p>
            <a:endParaRPr lang="en-US" sz="20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22828874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6054E-C686-6C48-82AC-BFFC3B0EF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717" y="3473076"/>
            <a:ext cx="21715497" cy="8279653"/>
          </a:xfrm>
          <a:prstGeom prst="rect">
            <a:avLst/>
          </a:prstGeom>
        </p:spPr>
      </p:pic>
      <p:sp>
        <p:nvSpPr>
          <p:cNvPr id="4" name="Rectangle 3">
            <a:extLst>
              <a:ext uri="{FF2B5EF4-FFF2-40B4-BE49-F238E27FC236}">
                <a16:creationId xmlns:a16="http://schemas.microsoft.com/office/drawing/2014/main" id="{954E6A85-273E-5F4B-9E57-DB7B411E8CF4}"/>
              </a:ext>
            </a:extLst>
          </p:cNvPr>
          <p:cNvSpPr/>
          <p:nvPr/>
        </p:nvSpPr>
        <p:spPr>
          <a:xfrm>
            <a:off x="3119718" y="8148918"/>
            <a:ext cx="1855694" cy="914400"/>
          </a:xfrm>
          <a:prstGeom prst="rect">
            <a:avLst/>
          </a:prstGeom>
          <a:solidFill>
            <a:srgbClr val="FFFFFF"/>
          </a:solidFill>
          <a:ln w="254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
        <p:nvSpPr>
          <p:cNvPr id="5" name="Title 1">
            <a:extLst>
              <a:ext uri="{FF2B5EF4-FFF2-40B4-BE49-F238E27FC236}">
                <a16:creationId xmlns:a16="http://schemas.microsoft.com/office/drawing/2014/main" id="{6A70CD49-085A-674B-AC1F-5E2F6A333F71}"/>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rPr>
              <a:t>To fulfill the needs we have collected following DATA</a:t>
            </a:r>
            <a:endParaRPr lang="ru-RU" cap="all" spc="560" dirty="0">
              <a:ln w="25400" cap="flat">
                <a:solidFill>
                  <a:srgbClr val="FFFFFF"/>
                </a:solidFill>
                <a:prstDash val="solid"/>
                <a:miter lim="400000"/>
              </a:ln>
              <a:noFill/>
              <a:latin typeface="Arial"/>
              <a:cs typeface="Arial"/>
              <a:sym typeface="Arial"/>
            </a:endParaRPr>
          </a:p>
        </p:txBody>
      </p:sp>
    </p:spTree>
    <p:extLst>
      <p:ext uri="{BB962C8B-B14F-4D97-AF65-F5344CB8AC3E}">
        <p14:creationId xmlns:p14="http://schemas.microsoft.com/office/powerpoint/2010/main" val="22907055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DF805-513C-5848-8F74-35E7377628AD}"/>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rPr>
              <a:t>Modelling approach: from data to optimization</a:t>
            </a:r>
          </a:p>
        </p:txBody>
      </p:sp>
      <p:pic>
        <p:nvPicPr>
          <p:cNvPr id="4" name="Picture 3">
            <a:extLst>
              <a:ext uri="{FF2B5EF4-FFF2-40B4-BE49-F238E27FC236}">
                <a16:creationId xmlns:a16="http://schemas.microsoft.com/office/drawing/2014/main" id="{0F3C5775-6BA9-014C-BCA1-438A43C7C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294" y="2186554"/>
            <a:ext cx="22534369" cy="10641939"/>
          </a:xfrm>
          <a:prstGeom prst="rect">
            <a:avLst/>
          </a:prstGeom>
        </p:spPr>
      </p:pic>
      <p:sp>
        <p:nvSpPr>
          <p:cNvPr id="5" name="Rectangle 4">
            <a:extLst>
              <a:ext uri="{FF2B5EF4-FFF2-40B4-BE49-F238E27FC236}">
                <a16:creationId xmlns:a16="http://schemas.microsoft.com/office/drawing/2014/main" id="{55F2E5BE-7BE1-8140-9FD7-4EE663DFC99A}"/>
              </a:ext>
            </a:extLst>
          </p:cNvPr>
          <p:cNvSpPr/>
          <p:nvPr/>
        </p:nvSpPr>
        <p:spPr>
          <a:xfrm>
            <a:off x="22994471" y="8075488"/>
            <a:ext cx="851848" cy="3976099"/>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356986411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7831-C2CC-274B-B22A-54D9A99BA010}"/>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rPr>
              <a:t>Principal modelling ecosystem scheme</a:t>
            </a:r>
          </a:p>
        </p:txBody>
      </p:sp>
      <p:pic>
        <p:nvPicPr>
          <p:cNvPr id="6" name="Picture 5">
            <a:extLst>
              <a:ext uri="{FF2B5EF4-FFF2-40B4-BE49-F238E27FC236}">
                <a16:creationId xmlns:a16="http://schemas.microsoft.com/office/drawing/2014/main" id="{AECBA8C3-71A8-1F46-AEB7-CDB523AA5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2182" y="2362199"/>
            <a:ext cx="22664101" cy="9220231"/>
          </a:xfrm>
          <a:prstGeom prst="rect">
            <a:avLst/>
          </a:prstGeom>
        </p:spPr>
      </p:pic>
    </p:spTree>
    <p:extLst>
      <p:ext uri="{BB962C8B-B14F-4D97-AF65-F5344CB8AC3E}">
        <p14:creationId xmlns:p14="http://schemas.microsoft.com/office/powerpoint/2010/main" val="301590391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4582-86EC-1249-84FB-6737DD3ADC19}"/>
              </a:ext>
            </a:extLst>
          </p:cNvPr>
          <p:cNvSpPr txBox="1">
            <a:spLocks/>
          </p:cNvSpPr>
          <p:nvPr/>
        </p:nvSpPr>
        <p:spPr>
          <a:xfrm>
            <a:off x="1932182" y="275372"/>
            <a:ext cx="21062289" cy="1167787"/>
          </a:xfrm>
          <a:prstGeom prst="rect">
            <a:avLst/>
          </a:prstGeom>
        </p:spPr>
        <p:txBody>
          <a:bodyPr/>
          <a:lstStyle>
            <a:lvl1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1pPr>
            <a:lvl2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2pPr>
            <a:lvl3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3pPr>
            <a:lvl4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4pPr>
            <a:lvl5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5pPr>
            <a:lvl6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6pPr>
            <a:lvl7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7pPr>
            <a:lvl8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8pPr>
            <a:lvl9pPr marL="0" marR="0" indent="0" algn="l" defTabSz="1828657" rtl="0" latinLnBrk="0">
              <a:lnSpc>
                <a:spcPct val="90000"/>
              </a:lnSpc>
              <a:spcBef>
                <a:spcPts val="0"/>
              </a:spcBef>
              <a:spcAft>
                <a:spcPts val="0"/>
              </a:spcAft>
              <a:buClrTx/>
              <a:buSzTx/>
              <a:buFontTx/>
              <a:buNone/>
              <a:tabLst/>
              <a:defRPr sz="5600" b="1" i="0" u="none" strike="noStrike" cap="none" spc="0" baseline="0">
                <a:solidFill>
                  <a:srgbClr val="404040"/>
                </a:solidFill>
                <a:uFillTx/>
                <a:latin typeface="Franklin Gothic Medium"/>
                <a:ea typeface="Franklin Gothic Medium"/>
                <a:cs typeface="Franklin Gothic Medium"/>
                <a:sym typeface="Franklin Gothic Medium"/>
              </a:defRPr>
            </a:lvl9pPr>
          </a:lstStyle>
          <a:p>
            <a:pPr algn="ctr" defTabSz="1828800">
              <a:lnSpc>
                <a:spcPct val="100000"/>
              </a:lnSpc>
            </a:pPr>
            <a:r>
              <a:rPr lang="en-US" cap="all" spc="560" dirty="0">
                <a:ln w="25400" cap="flat">
                  <a:solidFill>
                    <a:srgbClr val="FFFFFF"/>
                  </a:solidFill>
                  <a:prstDash val="solid"/>
                  <a:miter lim="400000"/>
                </a:ln>
                <a:noFill/>
                <a:latin typeface="Arial"/>
                <a:cs typeface="Arial"/>
              </a:rPr>
              <a:t>Outputs and visualization</a:t>
            </a:r>
          </a:p>
        </p:txBody>
      </p:sp>
      <p:pic>
        <p:nvPicPr>
          <p:cNvPr id="4" name="Picture 3">
            <a:extLst>
              <a:ext uri="{FF2B5EF4-FFF2-40B4-BE49-F238E27FC236}">
                <a16:creationId xmlns:a16="http://schemas.microsoft.com/office/drawing/2014/main" id="{8FD4E21F-45D9-214F-BE16-F8FAE549B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40" y="2311400"/>
            <a:ext cx="25405531" cy="9245600"/>
          </a:xfrm>
          <a:prstGeom prst="rect">
            <a:avLst/>
          </a:prstGeom>
        </p:spPr>
      </p:pic>
      <p:sp>
        <p:nvSpPr>
          <p:cNvPr id="5" name="Rectangle 4">
            <a:extLst>
              <a:ext uri="{FF2B5EF4-FFF2-40B4-BE49-F238E27FC236}">
                <a16:creationId xmlns:a16="http://schemas.microsoft.com/office/drawing/2014/main" id="{923C15F0-4E46-494A-822D-1685B6E1B068}"/>
              </a:ext>
            </a:extLst>
          </p:cNvPr>
          <p:cNvSpPr/>
          <p:nvPr/>
        </p:nvSpPr>
        <p:spPr>
          <a:xfrm>
            <a:off x="50800" y="7061200"/>
            <a:ext cx="762000" cy="4064000"/>
          </a:xfrm>
          <a:prstGeom prst="rect">
            <a:avLst/>
          </a:prstGeom>
          <a:solidFill>
            <a:srgbClr val="0D103D"/>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ru-RU"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endParaRPr>
          </a:p>
        </p:txBody>
      </p:sp>
    </p:spTree>
    <p:extLst>
      <p:ext uri="{BB962C8B-B14F-4D97-AF65-F5344CB8AC3E}">
        <p14:creationId xmlns:p14="http://schemas.microsoft.com/office/powerpoint/2010/main" val="37223861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wcity.mov">
            <a:hlinkClick r:id="" action="ppaction://media"/>
            <a:extLst>
              <a:ext uri="{FF2B5EF4-FFF2-40B4-BE49-F238E27FC236}">
                <a16:creationId xmlns:a16="http://schemas.microsoft.com/office/drawing/2014/main" id="{CBA9F722-A004-1D4B-82C2-3F10FC8948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065" y="-98474"/>
            <a:ext cx="24701440" cy="13894560"/>
          </a:xfrm>
          <a:prstGeom prst="rect">
            <a:avLst/>
          </a:prstGeom>
        </p:spPr>
      </p:pic>
      <p:sp>
        <p:nvSpPr>
          <p:cNvPr id="2401" name="Rectangle"/>
          <p:cNvSpPr/>
          <p:nvPr/>
        </p:nvSpPr>
        <p:spPr>
          <a:xfrm>
            <a:off x="-365760" y="-98473"/>
            <a:ext cx="25034510" cy="13894560"/>
          </a:xfrm>
          <a:prstGeom prst="rect">
            <a:avLst/>
          </a:prstGeom>
          <a:solidFill>
            <a:srgbClr val="0D113E">
              <a:alpha val="84558"/>
            </a:srgbClr>
          </a:solidFill>
          <a:ln w="12700">
            <a:miter lim="400000"/>
          </a:ln>
        </p:spPr>
        <p:txBody>
          <a:bodyPr tIns="91439" bIns="91439" anchor="ctr"/>
          <a:lstStyle/>
          <a:p>
            <a:pPr>
              <a:defRPr>
                <a:solidFill>
                  <a:srgbClr val="400C40"/>
                </a:solidFill>
              </a:defRPr>
            </a:pPr>
            <a:endParaRPr/>
          </a:p>
        </p:txBody>
      </p:sp>
      <p:sp>
        <p:nvSpPr>
          <p:cNvPr id="2402" name="Title 6"/>
          <p:cNvSpPr txBox="1"/>
          <p:nvPr/>
        </p:nvSpPr>
        <p:spPr>
          <a:xfrm>
            <a:off x="2004088" y="5021145"/>
            <a:ext cx="20375824" cy="360987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p>
            <a:pPr algn="ctr">
              <a:defRPr sz="9000" b="1" cap="all" spc="900">
                <a:solidFill>
                  <a:srgbClr val="FFFFFF"/>
                </a:solidFill>
                <a:latin typeface="Arial"/>
                <a:ea typeface="Arial"/>
                <a:cs typeface="Arial"/>
                <a:sym typeface="Arial"/>
              </a:defRPr>
            </a:pPr>
            <a:r>
              <a:rPr lang="ru-RU" dirty="0"/>
              <a:t> </a:t>
            </a:r>
            <a:r>
              <a:rPr lang="en-US" dirty="0"/>
              <a:t>WHO can BENEFIT FROM OCA?</a:t>
            </a:r>
            <a:endParaRPr dirty="0"/>
          </a:p>
        </p:txBody>
      </p:sp>
      <p:pic>
        <p:nvPicPr>
          <p:cNvPr id="7" name="Image" descr="Image">
            <a:extLst>
              <a:ext uri="{FF2B5EF4-FFF2-40B4-BE49-F238E27FC236}">
                <a16:creationId xmlns:a16="http://schemas.microsoft.com/office/drawing/2014/main" id="{11D831D1-0BFD-9B45-B61C-BC6C60F0F3CE}"/>
              </a:ext>
            </a:extLst>
          </p:cNvPr>
          <p:cNvPicPr>
            <a:picLocks noChangeAspect="1"/>
          </p:cNvPicPr>
          <p:nvPr/>
        </p:nvPicPr>
        <p:blipFill>
          <a:blip r:embed="rId5">
            <a:extLst/>
          </a:blip>
          <a:stretch>
            <a:fillRect/>
          </a:stretch>
        </p:blipFill>
        <p:spPr>
          <a:xfrm>
            <a:off x="11399206" y="10397142"/>
            <a:ext cx="1720962" cy="1367980"/>
          </a:xfrm>
          <a:prstGeom prst="rect">
            <a:avLst/>
          </a:prstGeom>
          <a:ln w="12700">
            <a:miter lim="400000"/>
          </a:ln>
          <a:effectLst>
            <a:outerShdw blurRad="355600" dir="5400000" rotWithShape="0">
              <a:srgbClr val="00FDFF"/>
            </a:outerShdw>
          </a:effectLst>
        </p:spPr>
      </p:pic>
    </p:spTree>
    <p:extLst>
      <p:ext uri="{BB962C8B-B14F-4D97-AF65-F5344CB8AC3E}">
        <p14:creationId xmlns:p14="http://schemas.microsoft.com/office/powerpoint/2010/main" val="4290932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pic>
        <p:nvPicPr>
          <p:cNvPr id="4" name="Picture 2" descr="Related image">
            <a:extLst>
              <a:ext uri="{FF2B5EF4-FFF2-40B4-BE49-F238E27FC236}">
                <a16:creationId xmlns:a16="http://schemas.microsoft.com/office/drawing/2014/main" id="{EF247CA8-90C1-C34E-98E4-9D1AA530F9D2}"/>
              </a:ext>
            </a:extLst>
          </p:cNvPr>
          <p:cNvPicPr>
            <a:picLocks noChangeAspect="1" noChangeArrowheads="1"/>
          </p:cNvPicPr>
          <p:nvPr/>
        </p:nvPicPr>
        <p:blipFill rotWithShape="1">
          <a:blip r:embed="rId3">
            <a:clrChange>
              <a:clrFrom>
                <a:srgbClr val="939393"/>
              </a:clrFrom>
              <a:clrTo>
                <a:srgbClr val="939393">
                  <a:alpha val="0"/>
                </a:srgbClr>
              </a:clrTo>
            </a:clrChange>
            <a:extLst>
              <a:ext uri="{28A0092B-C50C-407E-A947-70E740481C1C}">
                <a14:useLocalDpi xmlns:a14="http://schemas.microsoft.com/office/drawing/2010/main" val="0"/>
              </a:ext>
            </a:extLst>
          </a:blip>
          <a:srcRect l="3501" r="4892"/>
          <a:stretch/>
        </p:blipFill>
        <p:spPr bwMode="auto">
          <a:xfrm>
            <a:off x="-17844" y="0"/>
            <a:ext cx="24405020" cy="1371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ACA246-E323-EC45-A917-3814AA2D8161}"/>
              </a:ext>
            </a:extLst>
          </p:cNvPr>
          <p:cNvSpPr/>
          <p:nvPr/>
        </p:nvSpPr>
        <p:spPr>
          <a:xfrm>
            <a:off x="3177" y="5659576"/>
            <a:ext cx="24377650" cy="2396848"/>
          </a:xfrm>
          <a:prstGeom prst="rect">
            <a:avLst/>
          </a:prstGeom>
          <a:solidFill>
            <a:srgbClr val="75D7FF">
              <a:alpha val="5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0" b="1" cap="all" spc="900" dirty="0">
                <a:solidFill>
                  <a:srgbClr val="FFFFFF"/>
                </a:solidFill>
                <a:effectLst>
                  <a:glow rad="139700">
                    <a:schemeClr val="accent6">
                      <a:satMod val="175000"/>
                      <a:alpha val="40000"/>
                    </a:schemeClr>
                  </a:glow>
                </a:effectLst>
                <a:latin typeface="Arial"/>
                <a:cs typeface="Arial"/>
                <a:sym typeface="Arial"/>
              </a:rPr>
              <a:t>DATA = BETTER DECISIONS</a:t>
            </a:r>
          </a:p>
        </p:txBody>
      </p:sp>
    </p:spTree>
    <p:extLst>
      <p:ext uri="{BB962C8B-B14F-4D97-AF65-F5344CB8AC3E}">
        <p14:creationId xmlns:p14="http://schemas.microsoft.com/office/powerpoint/2010/main" val="42036402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305BFA-F74E-E343-8853-D425357563AB}"/>
              </a:ext>
            </a:extLst>
          </p:cNvPr>
          <p:cNvSpPr txBox="1"/>
          <p:nvPr/>
        </p:nvSpPr>
        <p:spPr>
          <a:xfrm>
            <a:off x="7299960" y="4557371"/>
            <a:ext cx="9784080" cy="4601258"/>
          </a:xfrm>
          <a:prstGeom prst="rect">
            <a:avLst/>
          </a:prstGeom>
          <a:noFill/>
          <a:ln w="25400" cap="flat">
            <a:noFill/>
            <a:miter lim="400000"/>
          </a:ln>
          <a:effectLst>
            <a:outerShdw blurRad="368300" dist="50800" dir="5400000" algn="ctr" rotWithShape="0">
              <a:srgbClr val="35D7EE"/>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287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rPr>
              <a:t>YOU</a:t>
            </a:r>
            <a:endParaRPr kumimoji="0" lang="en-US" sz="115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Franklin Gothic Book"/>
            </a:endParaRPr>
          </a:p>
        </p:txBody>
      </p:sp>
      <p:sp>
        <p:nvSpPr>
          <p:cNvPr id="4" name="Shape 1510">
            <a:extLst>
              <a:ext uri="{FF2B5EF4-FFF2-40B4-BE49-F238E27FC236}">
                <a16:creationId xmlns:a16="http://schemas.microsoft.com/office/drawing/2014/main" id="{CCF8E511-8589-FF4F-A964-980BF29FFDAF}"/>
              </a:ext>
            </a:extLst>
          </p:cNvPr>
          <p:cNvSpPr txBox="1"/>
          <p:nvPr/>
        </p:nvSpPr>
        <p:spPr>
          <a:xfrm>
            <a:off x="708660" y="0"/>
            <a:ext cx="28949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BANKS</a:t>
            </a:r>
            <a:endParaRPr dirty="0"/>
          </a:p>
        </p:txBody>
      </p:sp>
      <p:sp>
        <p:nvSpPr>
          <p:cNvPr id="5" name="Shape 1510">
            <a:extLst>
              <a:ext uri="{FF2B5EF4-FFF2-40B4-BE49-F238E27FC236}">
                <a16:creationId xmlns:a16="http://schemas.microsoft.com/office/drawing/2014/main" id="{0B9C9753-89F0-6848-AE46-4BCBA2F4773D}"/>
              </a:ext>
            </a:extLst>
          </p:cNvPr>
          <p:cNvSpPr txBox="1"/>
          <p:nvPr/>
        </p:nvSpPr>
        <p:spPr>
          <a:xfrm>
            <a:off x="3261360" y="0"/>
            <a:ext cx="368808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TELECOM</a:t>
            </a:r>
            <a:endParaRPr dirty="0"/>
          </a:p>
        </p:txBody>
      </p:sp>
      <p:sp>
        <p:nvSpPr>
          <p:cNvPr id="6" name="Shape 1510">
            <a:extLst>
              <a:ext uri="{FF2B5EF4-FFF2-40B4-BE49-F238E27FC236}">
                <a16:creationId xmlns:a16="http://schemas.microsoft.com/office/drawing/2014/main" id="{7CBC51F3-DFA5-2F4E-A2B2-2629F2027085}"/>
              </a:ext>
            </a:extLst>
          </p:cNvPr>
          <p:cNvSpPr txBox="1"/>
          <p:nvPr/>
        </p:nvSpPr>
        <p:spPr>
          <a:xfrm>
            <a:off x="6568440" y="0"/>
            <a:ext cx="481584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AUTOMOTIVE</a:t>
            </a:r>
            <a:endParaRPr dirty="0"/>
          </a:p>
        </p:txBody>
      </p:sp>
      <p:sp>
        <p:nvSpPr>
          <p:cNvPr id="7" name="Shape 1510">
            <a:extLst>
              <a:ext uri="{FF2B5EF4-FFF2-40B4-BE49-F238E27FC236}">
                <a16:creationId xmlns:a16="http://schemas.microsoft.com/office/drawing/2014/main" id="{95E04CEB-AEBB-BA4B-9E4A-CBCD5B866D55}"/>
              </a:ext>
            </a:extLst>
          </p:cNvPr>
          <p:cNvSpPr txBox="1"/>
          <p:nvPr/>
        </p:nvSpPr>
        <p:spPr>
          <a:xfrm>
            <a:off x="10949940" y="0"/>
            <a:ext cx="310896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RETAIL</a:t>
            </a:r>
            <a:endParaRPr dirty="0"/>
          </a:p>
        </p:txBody>
      </p:sp>
      <p:sp>
        <p:nvSpPr>
          <p:cNvPr id="8" name="Shape 1510">
            <a:extLst>
              <a:ext uri="{FF2B5EF4-FFF2-40B4-BE49-F238E27FC236}">
                <a16:creationId xmlns:a16="http://schemas.microsoft.com/office/drawing/2014/main" id="{0170F2F1-8001-044E-8C5E-1620F408EAB1}"/>
              </a:ext>
            </a:extLst>
          </p:cNvPr>
          <p:cNvSpPr txBox="1"/>
          <p:nvPr/>
        </p:nvSpPr>
        <p:spPr>
          <a:xfrm>
            <a:off x="13533120" y="0"/>
            <a:ext cx="267462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FMCG</a:t>
            </a:r>
            <a:endParaRPr dirty="0"/>
          </a:p>
        </p:txBody>
      </p:sp>
      <p:sp>
        <p:nvSpPr>
          <p:cNvPr id="9" name="Shape 1510">
            <a:extLst>
              <a:ext uri="{FF2B5EF4-FFF2-40B4-BE49-F238E27FC236}">
                <a16:creationId xmlns:a16="http://schemas.microsoft.com/office/drawing/2014/main" id="{A8B97E5A-4B1D-C346-B760-6A3244FC3203}"/>
              </a:ext>
            </a:extLst>
          </p:cNvPr>
          <p:cNvSpPr txBox="1"/>
          <p:nvPr/>
        </p:nvSpPr>
        <p:spPr>
          <a:xfrm>
            <a:off x="15750540" y="0"/>
            <a:ext cx="349758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PHARMA</a:t>
            </a:r>
            <a:endParaRPr dirty="0"/>
          </a:p>
        </p:txBody>
      </p:sp>
      <p:sp>
        <p:nvSpPr>
          <p:cNvPr id="10" name="Shape 1510">
            <a:extLst>
              <a:ext uri="{FF2B5EF4-FFF2-40B4-BE49-F238E27FC236}">
                <a16:creationId xmlns:a16="http://schemas.microsoft.com/office/drawing/2014/main" id="{83B32B94-BE5C-D74A-8AD8-81A8FE973D68}"/>
              </a:ext>
            </a:extLst>
          </p:cNvPr>
          <p:cNvSpPr txBox="1"/>
          <p:nvPr/>
        </p:nvSpPr>
        <p:spPr>
          <a:xfrm>
            <a:off x="18760440" y="0"/>
            <a:ext cx="425958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FAST-FOOD</a:t>
            </a:r>
            <a:endParaRPr dirty="0"/>
          </a:p>
        </p:txBody>
      </p:sp>
      <p:sp>
        <p:nvSpPr>
          <p:cNvPr id="11" name="Shape 1510">
            <a:extLst>
              <a:ext uri="{FF2B5EF4-FFF2-40B4-BE49-F238E27FC236}">
                <a16:creationId xmlns:a16="http://schemas.microsoft.com/office/drawing/2014/main" id="{A9859D58-4480-0349-AA8A-FCA9CEAAD9A0}"/>
              </a:ext>
            </a:extLst>
          </p:cNvPr>
          <p:cNvSpPr txBox="1"/>
          <p:nvPr/>
        </p:nvSpPr>
        <p:spPr>
          <a:xfrm>
            <a:off x="22738080" y="0"/>
            <a:ext cx="1356360"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IT</a:t>
            </a:r>
            <a:endParaRPr dirty="0"/>
          </a:p>
        </p:txBody>
      </p:sp>
    </p:spTree>
    <p:extLst>
      <p:ext uri="{BB962C8B-B14F-4D97-AF65-F5344CB8AC3E}">
        <p14:creationId xmlns:p14="http://schemas.microsoft.com/office/powerpoint/2010/main" val="12622008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77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_NRW.mov">
            <a:hlinkClick r:id="" action="ppaction://media"/>
            <a:extLst>
              <a:ext uri="{FF2B5EF4-FFF2-40B4-BE49-F238E27FC236}">
                <a16:creationId xmlns:a16="http://schemas.microsoft.com/office/drawing/2014/main" id="{D960AF8A-6C9D-8847-BBC2-E9EA86F543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5740"/>
            <a:ext cx="24749760" cy="13921740"/>
          </a:xfrm>
          <a:prstGeom prst="rect">
            <a:avLst/>
          </a:prstGeom>
        </p:spPr>
      </p:pic>
      <p:sp>
        <p:nvSpPr>
          <p:cNvPr id="2272" name="Rectangle"/>
          <p:cNvSpPr/>
          <p:nvPr/>
        </p:nvSpPr>
        <p:spPr>
          <a:xfrm>
            <a:off x="0" y="-33752"/>
            <a:ext cx="24519374" cy="13826050"/>
          </a:xfrm>
          <a:prstGeom prst="rect">
            <a:avLst/>
          </a:prstGeom>
          <a:solidFill>
            <a:srgbClr val="0D113E">
              <a:alpha val="84558"/>
            </a:srgbClr>
          </a:solidFill>
          <a:ln w="12700">
            <a:miter lim="400000"/>
          </a:ln>
        </p:spPr>
        <p:txBody>
          <a:bodyPr tIns="91439" bIns="91439" anchor="ctr"/>
          <a:lstStyle/>
          <a:p>
            <a:pPr>
              <a:defRPr>
                <a:solidFill>
                  <a:srgbClr val="400C40"/>
                </a:solidFill>
              </a:defRPr>
            </a:pPr>
            <a:endParaRPr/>
          </a:p>
        </p:txBody>
      </p:sp>
      <p:sp>
        <p:nvSpPr>
          <p:cNvPr id="2278" name="Title 6"/>
          <p:cNvSpPr txBox="1"/>
          <p:nvPr/>
        </p:nvSpPr>
        <p:spPr>
          <a:xfrm>
            <a:off x="2004088" y="6091624"/>
            <a:ext cx="20375824" cy="157529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lstStyle>
            <a:lvl1pPr algn="ctr">
              <a:defRPr sz="9000" b="1" cap="all" spc="900">
                <a:solidFill>
                  <a:srgbClr val="FFFFFF"/>
                </a:solidFill>
                <a:latin typeface="Arial"/>
                <a:ea typeface="Arial"/>
                <a:cs typeface="Arial"/>
                <a:sym typeface="Arial"/>
              </a:defRPr>
            </a:lvl1pPr>
          </a:lstStyle>
          <a:p>
            <a:r>
              <a:rPr lang="en-US" dirty="0" err="1"/>
              <a:t>AnD</a:t>
            </a:r>
            <a:r>
              <a:rPr lang="en-US" dirty="0"/>
              <a:t> WHAT ABOUT MARKETING?</a:t>
            </a:r>
            <a:endParaRPr dirty="0"/>
          </a:p>
        </p:txBody>
      </p:sp>
      <p:pic>
        <p:nvPicPr>
          <p:cNvPr id="14" name="Image" descr="Image">
            <a:extLst>
              <a:ext uri="{FF2B5EF4-FFF2-40B4-BE49-F238E27FC236}">
                <a16:creationId xmlns:a16="http://schemas.microsoft.com/office/drawing/2014/main" id="{D6277995-9888-5749-8FAC-A2B20751D98F}"/>
              </a:ext>
            </a:extLst>
          </p:cNvPr>
          <p:cNvPicPr>
            <a:picLocks noChangeAspect="1"/>
          </p:cNvPicPr>
          <p:nvPr/>
        </p:nvPicPr>
        <p:blipFill>
          <a:blip r:embed="rId5">
            <a:extLst/>
          </a:blip>
          <a:stretch>
            <a:fillRect/>
          </a:stretch>
        </p:blipFill>
        <p:spPr>
          <a:xfrm>
            <a:off x="11399206" y="10397142"/>
            <a:ext cx="1720962" cy="1367980"/>
          </a:xfrm>
          <a:prstGeom prst="rect">
            <a:avLst/>
          </a:prstGeom>
          <a:ln w="12700">
            <a:miter lim="400000"/>
          </a:ln>
          <a:effectLst>
            <a:outerShdw blurRad="355600" dir="5400000" rotWithShape="0">
              <a:srgbClr val="00FDFF"/>
            </a:outerShdw>
          </a:effectLst>
        </p:spPr>
      </p:pic>
    </p:spTree>
    <p:extLst>
      <p:ext uri="{BB962C8B-B14F-4D97-AF65-F5344CB8AC3E}">
        <p14:creationId xmlns:p14="http://schemas.microsoft.com/office/powerpoint/2010/main" val="1287640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r>
              <a:rPr lang="en-US" dirty="0"/>
              <a:t>BUSINESS OWNS AND COLLECTS A LOT OF DATA</a:t>
            </a: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
        <p:nvSpPr>
          <p:cNvPr id="16" name="Shape 1510">
            <a:extLst>
              <a:ext uri="{FF2B5EF4-FFF2-40B4-BE49-F238E27FC236}">
                <a16:creationId xmlns:a16="http://schemas.microsoft.com/office/drawing/2014/main" id="{38628A71-3F35-0A49-BD99-153EDDFD17E9}"/>
              </a:ext>
            </a:extLst>
          </p:cNvPr>
          <p:cNvSpPr txBox="1"/>
          <p:nvPr/>
        </p:nvSpPr>
        <p:spPr>
          <a:xfrm>
            <a:off x="602656" y="353374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SALES</a:t>
            </a:r>
            <a:endParaRPr dirty="0"/>
          </a:p>
        </p:txBody>
      </p:sp>
      <p:sp>
        <p:nvSpPr>
          <p:cNvPr id="13" name="Shape 1510">
            <a:extLst>
              <a:ext uri="{FF2B5EF4-FFF2-40B4-BE49-F238E27FC236}">
                <a16:creationId xmlns:a16="http://schemas.microsoft.com/office/drawing/2014/main" id="{EEBB54F0-2A2F-CE45-8FA9-54F7306E65C0}"/>
              </a:ext>
            </a:extLst>
          </p:cNvPr>
          <p:cNvSpPr txBox="1"/>
          <p:nvPr/>
        </p:nvSpPr>
        <p:spPr>
          <a:xfrm>
            <a:off x="6292324" y="354043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SITE/STORE TRAFFIC</a:t>
            </a:r>
            <a:endParaRPr dirty="0"/>
          </a:p>
        </p:txBody>
      </p:sp>
      <p:sp>
        <p:nvSpPr>
          <p:cNvPr id="14" name="Shape 1510">
            <a:extLst>
              <a:ext uri="{FF2B5EF4-FFF2-40B4-BE49-F238E27FC236}">
                <a16:creationId xmlns:a16="http://schemas.microsoft.com/office/drawing/2014/main" id="{FB39DD52-6A04-8746-83C9-83A9473921A1}"/>
              </a:ext>
            </a:extLst>
          </p:cNvPr>
          <p:cNvSpPr txBox="1"/>
          <p:nvPr/>
        </p:nvSpPr>
        <p:spPr>
          <a:xfrm>
            <a:off x="14132120" y="3540434"/>
            <a:ext cx="964871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LEADS, APP DOWNLOADS</a:t>
            </a:r>
            <a:endParaRPr dirty="0"/>
          </a:p>
        </p:txBody>
      </p:sp>
    </p:spTree>
    <p:extLst>
      <p:ext uri="{BB962C8B-B14F-4D97-AF65-F5344CB8AC3E}">
        <p14:creationId xmlns:p14="http://schemas.microsoft.com/office/powerpoint/2010/main" val="17507354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r>
              <a:rPr lang="en-US" dirty="0"/>
              <a:t>BUSINESS OWNS AND COLLECT A LOT OF DATA</a:t>
            </a: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
        <p:nvSpPr>
          <p:cNvPr id="16" name="Shape 1510">
            <a:extLst>
              <a:ext uri="{FF2B5EF4-FFF2-40B4-BE49-F238E27FC236}">
                <a16:creationId xmlns:a16="http://schemas.microsoft.com/office/drawing/2014/main" id="{38628A71-3F35-0A49-BD99-153EDDFD17E9}"/>
              </a:ext>
            </a:extLst>
          </p:cNvPr>
          <p:cNvSpPr txBox="1"/>
          <p:nvPr/>
        </p:nvSpPr>
        <p:spPr>
          <a:xfrm>
            <a:off x="602656" y="353374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SALES</a:t>
            </a:r>
            <a:endParaRPr dirty="0"/>
          </a:p>
        </p:txBody>
      </p:sp>
      <p:sp>
        <p:nvSpPr>
          <p:cNvPr id="13" name="Shape 1510">
            <a:extLst>
              <a:ext uri="{FF2B5EF4-FFF2-40B4-BE49-F238E27FC236}">
                <a16:creationId xmlns:a16="http://schemas.microsoft.com/office/drawing/2014/main" id="{EEBB54F0-2A2F-CE45-8FA9-54F7306E65C0}"/>
              </a:ext>
            </a:extLst>
          </p:cNvPr>
          <p:cNvSpPr txBox="1"/>
          <p:nvPr/>
        </p:nvSpPr>
        <p:spPr>
          <a:xfrm>
            <a:off x="6292324" y="354043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SITE/STORE TRAFFIC</a:t>
            </a:r>
            <a:endParaRPr dirty="0"/>
          </a:p>
        </p:txBody>
      </p:sp>
      <p:sp>
        <p:nvSpPr>
          <p:cNvPr id="14" name="Shape 1510">
            <a:extLst>
              <a:ext uri="{FF2B5EF4-FFF2-40B4-BE49-F238E27FC236}">
                <a16:creationId xmlns:a16="http://schemas.microsoft.com/office/drawing/2014/main" id="{FB39DD52-6A04-8746-83C9-83A9473921A1}"/>
              </a:ext>
            </a:extLst>
          </p:cNvPr>
          <p:cNvSpPr txBox="1"/>
          <p:nvPr/>
        </p:nvSpPr>
        <p:spPr>
          <a:xfrm>
            <a:off x="14132120" y="3540434"/>
            <a:ext cx="964871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LEADS, APP DOWNLOADS</a:t>
            </a:r>
            <a:endParaRPr dirty="0"/>
          </a:p>
        </p:txBody>
      </p:sp>
      <p:sp>
        <p:nvSpPr>
          <p:cNvPr id="17" name="Shape 1510">
            <a:extLst>
              <a:ext uri="{FF2B5EF4-FFF2-40B4-BE49-F238E27FC236}">
                <a16:creationId xmlns:a16="http://schemas.microsoft.com/office/drawing/2014/main" id="{80A81EC3-C9D4-DA40-90B8-A3F28D71A1F9}"/>
              </a:ext>
            </a:extLst>
          </p:cNvPr>
          <p:cNvSpPr txBox="1"/>
          <p:nvPr/>
        </p:nvSpPr>
        <p:spPr>
          <a:xfrm>
            <a:off x="602656" y="5358854"/>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BRAND HEALTH TRACKING</a:t>
            </a:r>
            <a:endParaRPr dirty="0"/>
          </a:p>
        </p:txBody>
      </p:sp>
      <p:sp>
        <p:nvSpPr>
          <p:cNvPr id="18" name="Shape 1510">
            <a:extLst>
              <a:ext uri="{FF2B5EF4-FFF2-40B4-BE49-F238E27FC236}">
                <a16:creationId xmlns:a16="http://schemas.microsoft.com/office/drawing/2014/main" id="{FA639F5F-3EDB-8549-8776-EB2C63B728CA}"/>
              </a:ext>
            </a:extLst>
          </p:cNvPr>
          <p:cNvSpPr txBox="1"/>
          <p:nvPr/>
        </p:nvSpPr>
        <p:spPr>
          <a:xfrm>
            <a:off x="10212222" y="5358854"/>
            <a:ext cx="6277458"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SOCIAL BUZZ</a:t>
            </a:r>
            <a:endParaRPr dirty="0"/>
          </a:p>
        </p:txBody>
      </p:sp>
      <p:sp>
        <p:nvSpPr>
          <p:cNvPr id="21" name="Shape 1510">
            <a:extLst>
              <a:ext uri="{FF2B5EF4-FFF2-40B4-BE49-F238E27FC236}">
                <a16:creationId xmlns:a16="http://schemas.microsoft.com/office/drawing/2014/main" id="{C900D844-4EBA-E34A-ABE5-0EEFC59D2D92}"/>
              </a:ext>
            </a:extLst>
          </p:cNvPr>
          <p:cNvSpPr txBox="1"/>
          <p:nvPr/>
        </p:nvSpPr>
        <p:spPr>
          <a:xfrm>
            <a:off x="16420913" y="5358854"/>
            <a:ext cx="7963087"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SEARCH REQUESTS</a:t>
            </a:r>
            <a:endParaRPr dirty="0"/>
          </a:p>
        </p:txBody>
      </p:sp>
    </p:spTree>
    <p:extLst>
      <p:ext uri="{BB962C8B-B14F-4D97-AF65-F5344CB8AC3E}">
        <p14:creationId xmlns:p14="http://schemas.microsoft.com/office/powerpoint/2010/main" val="29349009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r>
              <a:rPr lang="en-US" dirty="0"/>
              <a:t>BUSINESS OWNS AND COLLECT A LOT OF DATA</a:t>
            </a: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
        <p:nvSpPr>
          <p:cNvPr id="16" name="Shape 1510">
            <a:extLst>
              <a:ext uri="{FF2B5EF4-FFF2-40B4-BE49-F238E27FC236}">
                <a16:creationId xmlns:a16="http://schemas.microsoft.com/office/drawing/2014/main" id="{38628A71-3F35-0A49-BD99-153EDDFD17E9}"/>
              </a:ext>
            </a:extLst>
          </p:cNvPr>
          <p:cNvSpPr txBox="1"/>
          <p:nvPr/>
        </p:nvSpPr>
        <p:spPr>
          <a:xfrm>
            <a:off x="602656" y="353374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SALES</a:t>
            </a:r>
            <a:endParaRPr dirty="0"/>
          </a:p>
        </p:txBody>
      </p:sp>
      <p:sp>
        <p:nvSpPr>
          <p:cNvPr id="13" name="Shape 1510">
            <a:extLst>
              <a:ext uri="{FF2B5EF4-FFF2-40B4-BE49-F238E27FC236}">
                <a16:creationId xmlns:a16="http://schemas.microsoft.com/office/drawing/2014/main" id="{EEBB54F0-2A2F-CE45-8FA9-54F7306E65C0}"/>
              </a:ext>
            </a:extLst>
          </p:cNvPr>
          <p:cNvSpPr txBox="1"/>
          <p:nvPr/>
        </p:nvSpPr>
        <p:spPr>
          <a:xfrm>
            <a:off x="6292324" y="354043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SITE/STORE TRAFFIC</a:t>
            </a:r>
            <a:endParaRPr dirty="0"/>
          </a:p>
        </p:txBody>
      </p:sp>
      <p:sp>
        <p:nvSpPr>
          <p:cNvPr id="14" name="Shape 1510">
            <a:extLst>
              <a:ext uri="{FF2B5EF4-FFF2-40B4-BE49-F238E27FC236}">
                <a16:creationId xmlns:a16="http://schemas.microsoft.com/office/drawing/2014/main" id="{FB39DD52-6A04-8746-83C9-83A9473921A1}"/>
              </a:ext>
            </a:extLst>
          </p:cNvPr>
          <p:cNvSpPr txBox="1"/>
          <p:nvPr/>
        </p:nvSpPr>
        <p:spPr>
          <a:xfrm>
            <a:off x="14132120" y="3540434"/>
            <a:ext cx="964871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LEADS, APP DOWNLOADS</a:t>
            </a:r>
            <a:endParaRPr dirty="0"/>
          </a:p>
        </p:txBody>
      </p:sp>
      <p:sp>
        <p:nvSpPr>
          <p:cNvPr id="17" name="Shape 1510">
            <a:extLst>
              <a:ext uri="{FF2B5EF4-FFF2-40B4-BE49-F238E27FC236}">
                <a16:creationId xmlns:a16="http://schemas.microsoft.com/office/drawing/2014/main" id="{80A81EC3-C9D4-DA40-90B8-A3F28D71A1F9}"/>
              </a:ext>
            </a:extLst>
          </p:cNvPr>
          <p:cNvSpPr txBox="1"/>
          <p:nvPr/>
        </p:nvSpPr>
        <p:spPr>
          <a:xfrm>
            <a:off x="602656" y="5358854"/>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BRAND HEALTH TRACKING</a:t>
            </a:r>
            <a:endParaRPr dirty="0"/>
          </a:p>
        </p:txBody>
      </p:sp>
      <p:sp>
        <p:nvSpPr>
          <p:cNvPr id="18" name="Shape 1510">
            <a:extLst>
              <a:ext uri="{FF2B5EF4-FFF2-40B4-BE49-F238E27FC236}">
                <a16:creationId xmlns:a16="http://schemas.microsoft.com/office/drawing/2014/main" id="{FA639F5F-3EDB-8549-8776-EB2C63B728CA}"/>
              </a:ext>
            </a:extLst>
          </p:cNvPr>
          <p:cNvSpPr txBox="1"/>
          <p:nvPr/>
        </p:nvSpPr>
        <p:spPr>
          <a:xfrm>
            <a:off x="10212222" y="5358854"/>
            <a:ext cx="6277458"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SOCIAL BUZZ</a:t>
            </a:r>
            <a:endParaRPr dirty="0"/>
          </a:p>
        </p:txBody>
      </p:sp>
      <p:sp>
        <p:nvSpPr>
          <p:cNvPr id="21" name="Shape 1510">
            <a:extLst>
              <a:ext uri="{FF2B5EF4-FFF2-40B4-BE49-F238E27FC236}">
                <a16:creationId xmlns:a16="http://schemas.microsoft.com/office/drawing/2014/main" id="{C900D844-4EBA-E34A-ABE5-0EEFC59D2D92}"/>
              </a:ext>
            </a:extLst>
          </p:cNvPr>
          <p:cNvSpPr txBox="1"/>
          <p:nvPr/>
        </p:nvSpPr>
        <p:spPr>
          <a:xfrm>
            <a:off x="16420913" y="5358854"/>
            <a:ext cx="7963087"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SEARCH REQUESTS</a:t>
            </a:r>
            <a:endParaRPr dirty="0"/>
          </a:p>
        </p:txBody>
      </p:sp>
      <p:sp>
        <p:nvSpPr>
          <p:cNvPr id="22" name="Shape 1510">
            <a:extLst>
              <a:ext uri="{FF2B5EF4-FFF2-40B4-BE49-F238E27FC236}">
                <a16:creationId xmlns:a16="http://schemas.microsoft.com/office/drawing/2014/main" id="{F091C2C7-3833-0D41-83E5-BAA01406B74A}"/>
              </a:ext>
            </a:extLst>
          </p:cNvPr>
          <p:cNvSpPr txBox="1"/>
          <p:nvPr/>
        </p:nvSpPr>
        <p:spPr>
          <a:xfrm>
            <a:off x="-1745070" y="7059491"/>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MEDIA BUDGETS</a:t>
            </a:r>
            <a:endParaRPr dirty="0"/>
          </a:p>
        </p:txBody>
      </p:sp>
      <p:sp>
        <p:nvSpPr>
          <p:cNvPr id="23" name="Shape 1510">
            <a:extLst>
              <a:ext uri="{FF2B5EF4-FFF2-40B4-BE49-F238E27FC236}">
                <a16:creationId xmlns:a16="http://schemas.microsoft.com/office/drawing/2014/main" id="{5D011307-5EBE-DC4C-9F4B-73C1FEEBAD11}"/>
              </a:ext>
            </a:extLst>
          </p:cNvPr>
          <p:cNvSpPr txBox="1"/>
          <p:nvPr/>
        </p:nvSpPr>
        <p:spPr>
          <a:xfrm>
            <a:off x="7490450" y="7059491"/>
            <a:ext cx="1291200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RATINGS, IMPRESSIONS, TRAFFIC</a:t>
            </a:r>
            <a:endParaRPr dirty="0"/>
          </a:p>
        </p:txBody>
      </p:sp>
    </p:spTree>
    <p:extLst>
      <p:ext uri="{BB962C8B-B14F-4D97-AF65-F5344CB8AC3E}">
        <p14:creationId xmlns:p14="http://schemas.microsoft.com/office/powerpoint/2010/main" val="8138537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should be solved">
            <a:extLst>
              <a:ext uri="{FF2B5EF4-FFF2-40B4-BE49-F238E27FC236}">
                <a16:creationId xmlns:a16="http://schemas.microsoft.com/office/drawing/2014/main" id="{20C8366A-6924-E24D-85FF-B307BD288788}"/>
              </a:ext>
            </a:extLst>
          </p:cNvPr>
          <p:cNvSpPr txBox="1"/>
          <p:nvPr/>
        </p:nvSpPr>
        <p:spPr>
          <a:xfrm>
            <a:off x="2337110" y="1156043"/>
            <a:ext cx="20888650" cy="1046438"/>
          </a:xfrm>
          <a:prstGeom prst="rect">
            <a:avLst/>
          </a:prstGeom>
          <a:ln w="25400">
            <a:miter lim="400000"/>
          </a:ln>
          <a:effectLst>
            <a:outerShdw blurRad="368300" dir="5400000" rotWithShape="0">
              <a:srgbClr val="00FD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spAutoFit/>
          </a:bodyPr>
          <a:lstStyle>
            <a:lvl1pPr>
              <a:defRPr sz="5600" b="1" cap="all" spc="560">
                <a:ln w="25400" cap="flat">
                  <a:solidFill>
                    <a:srgbClr val="FFFFFF"/>
                  </a:solidFill>
                  <a:prstDash val="solid"/>
                  <a:miter lim="400000"/>
                </a:ln>
                <a:noFill/>
                <a:latin typeface="Arial"/>
                <a:ea typeface="Arial"/>
                <a:cs typeface="Arial"/>
                <a:sym typeface="Arial"/>
              </a:defRPr>
            </a:lvl1pPr>
          </a:lstStyle>
          <a:p>
            <a:pPr algn="ctr"/>
            <a:r>
              <a:rPr lang="en-US" dirty="0"/>
              <a:t>BUSINESS OWNS AND COLLECT A LOT OF DATA</a:t>
            </a:r>
            <a:endParaRPr dirty="0"/>
          </a:p>
        </p:txBody>
      </p:sp>
      <p:pic>
        <p:nvPicPr>
          <p:cNvPr id="20" name="Image" descr="Image">
            <a:extLst>
              <a:ext uri="{FF2B5EF4-FFF2-40B4-BE49-F238E27FC236}">
                <a16:creationId xmlns:a16="http://schemas.microsoft.com/office/drawing/2014/main" id="{96779A87-9B76-A94D-A85A-5EFB1193E5F1}"/>
              </a:ext>
            </a:extLst>
          </p:cNvPr>
          <p:cNvPicPr>
            <a:picLocks noChangeAspect="1"/>
          </p:cNvPicPr>
          <p:nvPr/>
        </p:nvPicPr>
        <p:blipFill>
          <a:blip r:embed="rId2">
            <a:extLst/>
          </a:blip>
          <a:stretch>
            <a:fillRect/>
          </a:stretch>
        </p:blipFill>
        <p:spPr>
          <a:xfrm>
            <a:off x="602656" y="11631582"/>
            <a:ext cx="1720962" cy="1367980"/>
          </a:xfrm>
          <a:prstGeom prst="rect">
            <a:avLst/>
          </a:prstGeom>
          <a:ln w="12700">
            <a:miter lim="400000"/>
          </a:ln>
          <a:effectLst>
            <a:outerShdw blurRad="355600" dir="5400000" rotWithShape="0">
              <a:srgbClr val="00FDFF"/>
            </a:outerShdw>
          </a:effectLst>
        </p:spPr>
      </p:pic>
      <p:sp>
        <p:nvSpPr>
          <p:cNvPr id="16" name="Shape 1510">
            <a:extLst>
              <a:ext uri="{FF2B5EF4-FFF2-40B4-BE49-F238E27FC236}">
                <a16:creationId xmlns:a16="http://schemas.microsoft.com/office/drawing/2014/main" id="{38628A71-3F35-0A49-BD99-153EDDFD17E9}"/>
              </a:ext>
            </a:extLst>
          </p:cNvPr>
          <p:cNvSpPr txBox="1"/>
          <p:nvPr/>
        </p:nvSpPr>
        <p:spPr>
          <a:xfrm>
            <a:off x="602656" y="353374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SALES</a:t>
            </a:r>
            <a:endParaRPr dirty="0"/>
          </a:p>
        </p:txBody>
      </p:sp>
      <p:sp>
        <p:nvSpPr>
          <p:cNvPr id="13" name="Shape 1510">
            <a:extLst>
              <a:ext uri="{FF2B5EF4-FFF2-40B4-BE49-F238E27FC236}">
                <a16:creationId xmlns:a16="http://schemas.microsoft.com/office/drawing/2014/main" id="{EEBB54F0-2A2F-CE45-8FA9-54F7306E65C0}"/>
              </a:ext>
            </a:extLst>
          </p:cNvPr>
          <p:cNvSpPr txBox="1"/>
          <p:nvPr/>
        </p:nvSpPr>
        <p:spPr>
          <a:xfrm>
            <a:off x="6292324" y="3540434"/>
            <a:ext cx="783979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SITE/STORE TRAFFIC</a:t>
            </a:r>
            <a:endParaRPr dirty="0"/>
          </a:p>
        </p:txBody>
      </p:sp>
      <p:sp>
        <p:nvSpPr>
          <p:cNvPr id="14" name="Shape 1510">
            <a:extLst>
              <a:ext uri="{FF2B5EF4-FFF2-40B4-BE49-F238E27FC236}">
                <a16:creationId xmlns:a16="http://schemas.microsoft.com/office/drawing/2014/main" id="{FB39DD52-6A04-8746-83C9-83A9473921A1}"/>
              </a:ext>
            </a:extLst>
          </p:cNvPr>
          <p:cNvSpPr txBox="1"/>
          <p:nvPr/>
        </p:nvSpPr>
        <p:spPr>
          <a:xfrm>
            <a:off x="14132120" y="3540434"/>
            <a:ext cx="964871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LEADS, APP DOWNLOADS</a:t>
            </a:r>
            <a:endParaRPr dirty="0"/>
          </a:p>
        </p:txBody>
      </p:sp>
      <p:sp>
        <p:nvSpPr>
          <p:cNvPr id="17" name="Shape 1510">
            <a:extLst>
              <a:ext uri="{FF2B5EF4-FFF2-40B4-BE49-F238E27FC236}">
                <a16:creationId xmlns:a16="http://schemas.microsoft.com/office/drawing/2014/main" id="{80A81EC3-C9D4-DA40-90B8-A3F28D71A1F9}"/>
              </a:ext>
            </a:extLst>
          </p:cNvPr>
          <p:cNvSpPr txBox="1"/>
          <p:nvPr/>
        </p:nvSpPr>
        <p:spPr>
          <a:xfrm>
            <a:off x="602656" y="5358854"/>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BRAND HEALTH TRACKING</a:t>
            </a:r>
            <a:endParaRPr dirty="0"/>
          </a:p>
        </p:txBody>
      </p:sp>
      <p:sp>
        <p:nvSpPr>
          <p:cNvPr id="18" name="Shape 1510">
            <a:extLst>
              <a:ext uri="{FF2B5EF4-FFF2-40B4-BE49-F238E27FC236}">
                <a16:creationId xmlns:a16="http://schemas.microsoft.com/office/drawing/2014/main" id="{FA639F5F-3EDB-8549-8776-EB2C63B728CA}"/>
              </a:ext>
            </a:extLst>
          </p:cNvPr>
          <p:cNvSpPr txBox="1"/>
          <p:nvPr/>
        </p:nvSpPr>
        <p:spPr>
          <a:xfrm>
            <a:off x="10212222" y="5358854"/>
            <a:ext cx="6277458"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SOCIAL BUZZ</a:t>
            </a:r>
            <a:endParaRPr dirty="0"/>
          </a:p>
        </p:txBody>
      </p:sp>
      <p:sp>
        <p:nvSpPr>
          <p:cNvPr id="21" name="Shape 1510">
            <a:extLst>
              <a:ext uri="{FF2B5EF4-FFF2-40B4-BE49-F238E27FC236}">
                <a16:creationId xmlns:a16="http://schemas.microsoft.com/office/drawing/2014/main" id="{C900D844-4EBA-E34A-ABE5-0EEFC59D2D92}"/>
              </a:ext>
            </a:extLst>
          </p:cNvPr>
          <p:cNvSpPr txBox="1"/>
          <p:nvPr/>
        </p:nvSpPr>
        <p:spPr>
          <a:xfrm>
            <a:off x="16420913" y="5358854"/>
            <a:ext cx="7963087"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SEARCH REQUESTS</a:t>
            </a:r>
            <a:endParaRPr dirty="0"/>
          </a:p>
        </p:txBody>
      </p:sp>
      <p:sp>
        <p:nvSpPr>
          <p:cNvPr id="22" name="Shape 1510">
            <a:extLst>
              <a:ext uri="{FF2B5EF4-FFF2-40B4-BE49-F238E27FC236}">
                <a16:creationId xmlns:a16="http://schemas.microsoft.com/office/drawing/2014/main" id="{F091C2C7-3833-0D41-83E5-BAA01406B74A}"/>
              </a:ext>
            </a:extLst>
          </p:cNvPr>
          <p:cNvSpPr txBox="1"/>
          <p:nvPr/>
        </p:nvSpPr>
        <p:spPr>
          <a:xfrm>
            <a:off x="-1745070" y="7059491"/>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MEDIA BUDGETS</a:t>
            </a:r>
            <a:endParaRPr dirty="0"/>
          </a:p>
        </p:txBody>
      </p:sp>
      <p:sp>
        <p:nvSpPr>
          <p:cNvPr id="23" name="Shape 1510">
            <a:extLst>
              <a:ext uri="{FF2B5EF4-FFF2-40B4-BE49-F238E27FC236}">
                <a16:creationId xmlns:a16="http://schemas.microsoft.com/office/drawing/2014/main" id="{5D011307-5EBE-DC4C-9F4B-73C1FEEBAD11}"/>
              </a:ext>
            </a:extLst>
          </p:cNvPr>
          <p:cNvSpPr txBox="1"/>
          <p:nvPr/>
        </p:nvSpPr>
        <p:spPr>
          <a:xfrm>
            <a:off x="7490450" y="7059491"/>
            <a:ext cx="12912006"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RATINGS, IMPRESSIONS, TRAFFIC</a:t>
            </a:r>
            <a:endParaRPr dirty="0"/>
          </a:p>
        </p:txBody>
      </p:sp>
      <p:sp>
        <p:nvSpPr>
          <p:cNvPr id="24" name="Shape 1510">
            <a:extLst>
              <a:ext uri="{FF2B5EF4-FFF2-40B4-BE49-F238E27FC236}">
                <a16:creationId xmlns:a16="http://schemas.microsoft.com/office/drawing/2014/main" id="{0385814F-6C2D-BD4B-BD2E-B7290F92599E}"/>
              </a:ext>
            </a:extLst>
          </p:cNvPr>
          <p:cNvSpPr txBox="1"/>
          <p:nvPr/>
        </p:nvSpPr>
        <p:spPr>
          <a:xfrm>
            <a:off x="1026951" y="8760128"/>
            <a:ext cx="9638624"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MARKETING ACTIVITES</a:t>
            </a:r>
            <a:endParaRPr dirty="0"/>
          </a:p>
        </p:txBody>
      </p:sp>
      <p:sp>
        <p:nvSpPr>
          <p:cNvPr id="25" name="Shape 1510">
            <a:extLst>
              <a:ext uri="{FF2B5EF4-FFF2-40B4-BE49-F238E27FC236}">
                <a16:creationId xmlns:a16="http://schemas.microsoft.com/office/drawing/2014/main" id="{3B901A73-E77E-0D46-9A0D-56ECCD3613B4}"/>
              </a:ext>
            </a:extLst>
          </p:cNvPr>
          <p:cNvSpPr txBox="1"/>
          <p:nvPr/>
        </p:nvSpPr>
        <p:spPr>
          <a:xfrm>
            <a:off x="10450850" y="8760128"/>
            <a:ext cx="736253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PROMOS</a:t>
            </a:r>
            <a:endParaRPr dirty="0"/>
          </a:p>
        </p:txBody>
      </p:sp>
      <p:sp>
        <p:nvSpPr>
          <p:cNvPr id="26" name="Shape 1510">
            <a:extLst>
              <a:ext uri="{FF2B5EF4-FFF2-40B4-BE49-F238E27FC236}">
                <a16:creationId xmlns:a16="http://schemas.microsoft.com/office/drawing/2014/main" id="{C0E162E7-CE8C-7343-BA31-4DAD083E49CE}"/>
              </a:ext>
            </a:extLst>
          </p:cNvPr>
          <p:cNvSpPr txBox="1"/>
          <p:nvPr/>
        </p:nvSpPr>
        <p:spPr>
          <a:xfrm>
            <a:off x="15863221" y="8760128"/>
            <a:ext cx="7362539" cy="892546"/>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numCol="1" anchor="t">
            <a:spAutoFit/>
          </a:bodyPr>
          <a:lstStyle>
            <a:lvl1pPr algn="ctr">
              <a:defRPr sz="4600" b="1" spc="230">
                <a:solidFill>
                  <a:srgbClr val="AAFFFF"/>
                </a:solidFill>
                <a:latin typeface="Arial"/>
                <a:ea typeface="Arial"/>
                <a:cs typeface="Arial"/>
                <a:sym typeface="Arial"/>
              </a:defRPr>
            </a:lvl1pPr>
          </a:lstStyle>
          <a:p>
            <a:r>
              <a:rPr lang="en-US" dirty="0"/>
              <a:t>COMPETITORS</a:t>
            </a:r>
            <a:endParaRPr dirty="0"/>
          </a:p>
        </p:txBody>
      </p:sp>
    </p:spTree>
    <p:extLst>
      <p:ext uri="{BB962C8B-B14F-4D97-AF65-F5344CB8AC3E}">
        <p14:creationId xmlns:p14="http://schemas.microsoft.com/office/powerpoint/2010/main" val="3550574825"/>
      </p:ext>
    </p:extLst>
  </p:cSld>
  <p:clrMapOvr>
    <a:masterClrMapping/>
  </p:clrMapOvr>
  <p:transition spd="med"/>
</p:sld>
</file>

<file path=ppt/theme/theme1.xml><?xml version="1.0" encoding="utf-8"?>
<a:theme xmlns:a="http://schemas.openxmlformats.org/drawingml/2006/main" name="Default Theme">
  <a:themeElements>
    <a:clrScheme name="Default Theme">
      <a:dk1>
        <a:srgbClr val="404040"/>
      </a:dk1>
      <a:lt1>
        <a:srgbClr val="FFFFFF"/>
      </a:lt1>
      <a:dk2>
        <a:srgbClr val="A7A7A7"/>
      </a:dk2>
      <a:lt2>
        <a:srgbClr val="535353"/>
      </a:lt2>
      <a:accent1>
        <a:srgbClr val="92CF4F"/>
      </a:accent1>
      <a:accent2>
        <a:srgbClr val="FF9B28"/>
      </a:accent2>
      <a:accent3>
        <a:srgbClr val="FEB90B"/>
      </a:accent3>
      <a:accent4>
        <a:srgbClr val="E32456"/>
      </a:accent4>
      <a:accent5>
        <a:srgbClr val="9E1855"/>
      </a:accent5>
      <a:accent6>
        <a:srgbClr val="6D2476"/>
      </a:accent6>
      <a:hlink>
        <a:srgbClr val="0000FF"/>
      </a:hlink>
      <a:folHlink>
        <a:srgbClr val="FF00FF"/>
      </a:folHlink>
    </a:clrScheme>
    <a:fontScheme name="Default Theme">
      <a:majorFont>
        <a:latin typeface="Helvetica"/>
        <a:ea typeface="Helvetica"/>
        <a:cs typeface="Helvetica"/>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92CF4F"/>
      </a:accent1>
      <a:accent2>
        <a:srgbClr val="FF9B28"/>
      </a:accent2>
      <a:accent3>
        <a:srgbClr val="FEB90B"/>
      </a:accent3>
      <a:accent4>
        <a:srgbClr val="E32456"/>
      </a:accent4>
      <a:accent5>
        <a:srgbClr val="9E1855"/>
      </a:accent5>
      <a:accent6>
        <a:srgbClr val="6D2476"/>
      </a:accent6>
      <a:hlink>
        <a:srgbClr val="0000FF"/>
      </a:hlink>
      <a:folHlink>
        <a:srgbClr val="FF00FF"/>
      </a:folHlink>
    </a:clrScheme>
    <a:fontScheme name="Default Theme">
      <a:majorFont>
        <a:latin typeface="Helvetica"/>
        <a:ea typeface="Helvetica"/>
        <a:cs typeface="Helvetica"/>
      </a:majorFont>
      <a:minorFont>
        <a:latin typeface="Calibri"/>
        <a:ea typeface="Calibri"/>
        <a:cs typeface="Calibri"/>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40404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7432</TotalTime>
  <Words>622</Words>
  <Application>Microsoft Macintosh PowerPoint</Application>
  <PresentationFormat>Custom</PresentationFormat>
  <Paragraphs>190</Paragraphs>
  <Slides>41</Slides>
  <Notes>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ＭＳ Ｐゴシック</vt:lpstr>
      <vt:lpstr>Arial</vt:lpstr>
      <vt:lpstr>Calibri</vt:lpstr>
      <vt:lpstr>Franklin Gothic Book</vt:lpstr>
      <vt:lpstr>Franklin Gothic Medium</vt:lpstr>
      <vt:lpstr>Helvetica</vt:lpstr>
      <vt:lpstr>Helvetica Neue Medium</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 Musina</dc:creator>
  <cp:lastModifiedBy>Microsoft Office User</cp:lastModifiedBy>
  <cp:revision>207</cp:revision>
  <dcterms:modified xsi:type="dcterms:W3CDTF">2020-03-27T17:02:53Z</dcterms:modified>
</cp:coreProperties>
</file>