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02" userDrawn="1">
          <p15:clr>
            <a:srgbClr val="A4A3A4"/>
          </p15:clr>
        </p15:guide>
        <p15:guide id="3" pos="1935" userDrawn="1">
          <p15:clr>
            <a:srgbClr val="A4A3A4"/>
          </p15:clr>
        </p15:guide>
        <p15:guide id="4" pos="2116" userDrawn="1">
          <p15:clr>
            <a:srgbClr val="A4A3A4"/>
          </p15:clr>
        </p15:guide>
        <p15:guide id="5" pos="2525" userDrawn="1">
          <p15:clr>
            <a:srgbClr val="A4A3A4"/>
          </p15:clr>
        </p15:guide>
        <p15:guide id="6" pos="2706" userDrawn="1">
          <p15:clr>
            <a:srgbClr val="A4A3A4"/>
          </p15:clr>
        </p15:guide>
        <p15:guide id="7" pos="3749" userDrawn="1">
          <p15:clr>
            <a:srgbClr val="A4A3A4"/>
          </p15:clr>
        </p15:guide>
        <p15:guide id="8" pos="3931" userDrawn="1">
          <p15:clr>
            <a:srgbClr val="A4A3A4"/>
          </p15:clr>
        </p15:guide>
        <p15:guide id="9" pos="4974" userDrawn="1">
          <p15:clr>
            <a:srgbClr val="A4A3A4"/>
          </p15:clr>
        </p15:guide>
        <p15:guide id="10" pos="5155" userDrawn="1">
          <p15:clr>
            <a:srgbClr val="A4A3A4"/>
          </p15:clr>
        </p15:guide>
        <p15:guide id="11" pos="5564" userDrawn="1">
          <p15:clr>
            <a:srgbClr val="A4A3A4"/>
          </p15:clr>
        </p15:guide>
        <p15:guide id="12" pos="5745" userDrawn="1">
          <p15:clr>
            <a:srgbClr val="A4A3A4"/>
          </p15:clr>
        </p15:guide>
        <p15:guide id="13" pos="7423" userDrawn="1">
          <p15:clr>
            <a:srgbClr val="A4A3A4"/>
          </p15:clr>
        </p15:guide>
        <p15:guide id="14" orient="horz" pos="799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20" orient="horz" pos="2478" userDrawn="1">
          <p15:clr>
            <a:srgbClr val="A4A3A4"/>
          </p15:clr>
        </p15:guide>
        <p15:guide id="21" orient="horz" pos="2750" userDrawn="1">
          <p15:clr>
            <a:srgbClr val="A4A3A4"/>
          </p15:clr>
        </p15:guide>
        <p15:guide id="23" orient="horz" pos="3838" userDrawn="1">
          <p15:clr>
            <a:srgbClr val="A4A3A4"/>
          </p15:clr>
        </p15:guide>
        <p15:guide id="24" orient="horz" pos="41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4F84"/>
    <a:srgbClr val="41679E"/>
    <a:srgbClr val="3693BE"/>
    <a:srgbClr val="1F8287"/>
    <a:srgbClr val="69BFAE"/>
    <a:srgbClr val="81C39C"/>
    <a:srgbClr val="A9D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799" autoAdjust="0"/>
  </p:normalViewPr>
  <p:slideViewPr>
    <p:cSldViewPr snapToObjects="1">
      <p:cViewPr varScale="1">
        <p:scale>
          <a:sx n="92" d="100"/>
          <a:sy n="92" d="100"/>
        </p:scale>
        <p:origin x="354" y="90"/>
      </p:cViewPr>
      <p:guideLst>
        <p:guide pos="302"/>
        <p:guide pos="1935"/>
        <p:guide pos="2116"/>
        <p:guide pos="2525"/>
        <p:guide pos="2706"/>
        <p:guide pos="3749"/>
        <p:guide pos="3931"/>
        <p:guide pos="4974"/>
        <p:guide pos="5155"/>
        <p:guide pos="5564"/>
        <p:guide pos="5745"/>
        <p:guide pos="7423"/>
        <p:guide orient="horz" pos="799"/>
        <p:guide orient="horz" pos="1434"/>
        <p:guide orient="horz" pos="2478"/>
        <p:guide orient="horz" pos="2750"/>
        <p:guide orient="horz" pos="3838"/>
        <p:guide orient="horz" pos="4110"/>
      </p:guideLst>
    </p:cSldViewPr>
  </p:slideViewPr>
  <p:outlineViewPr>
    <p:cViewPr>
      <p:scale>
        <a:sx n="33" d="100"/>
        <a:sy n="33" d="100"/>
      </p:scale>
      <p:origin x="0" y="-26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DB9A9-2F01-1A42-987F-54F5C60007CE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6A6B1-98A1-1140-A398-95DA8B72A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01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375" y="3418787"/>
            <a:ext cx="11304637" cy="1163464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algn="l">
              <a:defRPr sz="8000" b="1" i="0">
                <a:solidFill>
                  <a:schemeClr val="bg2">
                    <a:lumMod val="10000"/>
                  </a:schemeClr>
                </a:solidFill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3112" y="4725144"/>
            <a:ext cx="8349192" cy="13676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bg2">
                    <a:lumMod val="10000"/>
                  </a:schemeClr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179" y="404664"/>
            <a:ext cx="4953833" cy="44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244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0" userDrawn="1">
          <p15:clr>
            <a:srgbClr val="FBAE40"/>
          </p15:clr>
        </p15:guide>
        <p15:guide id="2" pos="3749" userDrawn="1">
          <p15:clr>
            <a:srgbClr val="FBAE40"/>
          </p15:clr>
        </p15:guide>
        <p15:guide id="3" pos="3931" userDrawn="1">
          <p15:clr>
            <a:srgbClr val="FBAE40"/>
          </p15:clr>
        </p15:guide>
        <p15:guide id="4" pos="4974" userDrawn="1">
          <p15:clr>
            <a:srgbClr val="FBAE40"/>
          </p15:clr>
        </p15:guide>
        <p15:guide id="5" pos="5155" userDrawn="1">
          <p15:clr>
            <a:srgbClr val="FBAE40"/>
          </p15:clr>
        </p15:guide>
        <p15:guide id="6" pos="5564" userDrawn="1">
          <p15:clr>
            <a:srgbClr val="FBAE40"/>
          </p15:clr>
        </p15:guide>
        <p15:guide id="7" pos="5745" userDrawn="1">
          <p15:clr>
            <a:srgbClr val="FBAE40"/>
          </p15:clr>
        </p15:guide>
        <p15:guide id="8" pos="7423" userDrawn="1">
          <p15:clr>
            <a:srgbClr val="FBAE40"/>
          </p15:clr>
        </p15:guide>
        <p15:guide id="9" pos="302" userDrawn="1">
          <p15:clr>
            <a:srgbClr val="FBAE40"/>
          </p15:clr>
        </p15:guide>
        <p15:guide id="10" pos="1935" userDrawn="1">
          <p15:clr>
            <a:srgbClr val="FBAE40"/>
          </p15:clr>
        </p15:guide>
        <p15:guide id="11" pos="2116" userDrawn="1">
          <p15:clr>
            <a:srgbClr val="FBAE40"/>
          </p15:clr>
        </p15:guide>
        <p15:guide id="12" pos="2525" userDrawn="1">
          <p15:clr>
            <a:srgbClr val="FBAE40"/>
          </p15:clr>
        </p15:guide>
        <p15:guide id="13" pos="2706" userDrawn="1">
          <p15:clr>
            <a:srgbClr val="FBAE40"/>
          </p15:clr>
        </p15:guide>
        <p15:guide id="14" orient="horz" pos="799" userDrawn="1">
          <p15:clr>
            <a:srgbClr val="FBAE40"/>
          </p15:clr>
        </p15:guide>
        <p15:guide id="15" orient="horz" pos="1434" userDrawn="1">
          <p15:clr>
            <a:srgbClr val="FBAE40"/>
          </p15:clr>
        </p15:guide>
        <p15:guide id="16" orient="horz" pos="2478" userDrawn="1">
          <p15:clr>
            <a:srgbClr val="FBAE40"/>
          </p15:clr>
        </p15:guide>
        <p15:guide id="17" orient="horz" pos="2750" userDrawn="1">
          <p15:clr>
            <a:srgbClr val="FBAE40"/>
          </p15:clr>
        </p15:guide>
        <p15:guide id="18" orient="horz" pos="3838" userDrawn="1">
          <p15:clr>
            <a:srgbClr val="FBAE40"/>
          </p15:clr>
        </p15:guide>
        <p15:guide id="19" orient="horz" pos="411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79425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sp>
        <p:nvSpPr>
          <p:cNvPr id="13" name="Текст 2"/>
          <p:cNvSpPr>
            <a:spLocks noGrp="1"/>
          </p:cNvSpPr>
          <p:nvPr>
            <p:ph type="body" idx="1"/>
          </p:nvPr>
        </p:nvSpPr>
        <p:spPr>
          <a:xfrm>
            <a:off x="492919" y="1844824"/>
            <a:ext cx="5458619" cy="288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6"/>
          <p:cNvSpPr>
            <a:spLocks noGrp="1"/>
          </p:cNvSpPr>
          <p:nvPr>
            <p:ph type="body" sz="quarter" idx="11"/>
          </p:nvPr>
        </p:nvSpPr>
        <p:spPr>
          <a:xfrm>
            <a:off x="479425" y="2276872"/>
            <a:ext cx="5472559" cy="381595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Tx/>
              <a:buNone/>
              <a:defRPr sz="1200"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200">
                <a:latin typeface="+mn-lt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200">
                <a:latin typeface="+mn-lt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200">
                <a:latin typeface="+mn-lt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200">
                <a:latin typeface="+mn-lt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6" name="Рисунок 3"/>
          <p:cNvSpPr>
            <a:spLocks noGrp="1"/>
          </p:cNvSpPr>
          <p:nvPr>
            <p:ph type="pic" sz="quarter" idx="16"/>
          </p:nvPr>
        </p:nvSpPr>
        <p:spPr>
          <a:xfrm>
            <a:off x="6240463" y="2276475"/>
            <a:ext cx="5543550" cy="38163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79425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sp>
        <p:nvSpPr>
          <p:cNvPr id="13" name="Текст 2"/>
          <p:cNvSpPr>
            <a:spLocks noGrp="1"/>
          </p:cNvSpPr>
          <p:nvPr>
            <p:ph type="body" idx="1"/>
          </p:nvPr>
        </p:nvSpPr>
        <p:spPr>
          <a:xfrm>
            <a:off x="6240016" y="1844824"/>
            <a:ext cx="5458619" cy="288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6"/>
          <p:cNvSpPr>
            <a:spLocks noGrp="1"/>
          </p:cNvSpPr>
          <p:nvPr>
            <p:ph type="body" sz="quarter" idx="11"/>
          </p:nvPr>
        </p:nvSpPr>
        <p:spPr>
          <a:xfrm>
            <a:off x="6226522" y="2276872"/>
            <a:ext cx="5472559" cy="381595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2pPr>
            <a:lvl3pPr marL="9144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3pPr>
            <a:lvl4pPr marL="13716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4pPr>
            <a:lvl5pPr marL="18288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6" name="Рисунок 3"/>
          <p:cNvSpPr>
            <a:spLocks noGrp="1"/>
          </p:cNvSpPr>
          <p:nvPr>
            <p:ph type="pic" sz="quarter" idx="16"/>
          </p:nvPr>
        </p:nvSpPr>
        <p:spPr>
          <a:xfrm>
            <a:off x="479376" y="2276872"/>
            <a:ext cx="5472608" cy="3816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79425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sp>
        <p:nvSpPr>
          <p:cNvPr id="13" name="Текст 2"/>
          <p:cNvSpPr>
            <a:spLocks noGrp="1"/>
          </p:cNvSpPr>
          <p:nvPr>
            <p:ph type="body" idx="1"/>
          </p:nvPr>
        </p:nvSpPr>
        <p:spPr>
          <a:xfrm>
            <a:off x="6240016" y="1844824"/>
            <a:ext cx="5458619" cy="288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6"/>
          <p:cNvSpPr>
            <a:spLocks noGrp="1"/>
          </p:cNvSpPr>
          <p:nvPr>
            <p:ph type="body" sz="quarter" idx="11"/>
          </p:nvPr>
        </p:nvSpPr>
        <p:spPr>
          <a:xfrm>
            <a:off x="6226522" y="2276872"/>
            <a:ext cx="5472559" cy="381595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2pPr>
            <a:lvl3pPr marL="9144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3pPr>
            <a:lvl4pPr marL="13716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4pPr>
            <a:lvl5pPr marL="18288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6" name="Рисунок 3"/>
          <p:cNvSpPr>
            <a:spLocks noGrp="1"/>
          </p:cNvSpPr>
          <p:nvPr>
            <p:ph type="pic" sz="quarter" idx="16"/>
          </p:nvPr>
        </p:nvSpPr>
        <p:spPr>
          <a:xfrm>
            <a:off x="479376" y="2276872"/>
            <a:ext cx="4104456" cy="3816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79425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sp>
        <p:nvSpPr>
          <p:cNvPr id="13" name="Текст 2"/>
          <p:cNvSpPr>
            <a:spLocks noGrp="1"/>
          </p:cNvSpPr>
          <p:nvPr>
            <p:ph type="body" idx="1"/>
          </p:nvPr>
        </p:nvSpPr>
        <p:spPr>
          <a:xfrm>
            <a:off x="492870" y="1844824"/>
            <a:ext cx="5458619" cy="288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6"/>
          <p:cNvSpPr>
            <a:spLocks noGrp="1"/>
          </p:cNvSpPr>
          <p:nvPr>
            <p:ph type="body" sz="quarter" idx="11"/>
          </p:nvPr>
        </p:nvSpPr>
        <p:spPr>
          <a:xfrm>
            <a:off x="479376" y="2276872"/>
            <a:ext cx="5472559" cy="381595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2pPr>
            <a:lvl3pPr marL="9144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3pPr>
            <a:lvl4pPr marL="13716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4pPr>
            <a:lvl5pPr marL="18288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6" name="Рисунок 3"/>
          <p:cNvSpPr>
            <a:spLocks noGrp="1"/>
          </p:cNvSpPr>
          <p:nvPr>
            <p:ph type="pic" sz="quarter" idx="16"/>
          </p:nvPr>
        </p:nvSpPr>
        <p:spPr>
          <a:xfrm>
            <a:off x="7680176" y="2276872"/>
            <a:ext cx="4104456" cy="3816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Рисунок 3"/>
          <p:cNvSpPr>
            <a:spLocks noGrp="1"/>
          </p:cNvSpPr>
          <p:nvPr>
            <p:ph type="pic" sz="quarter" idx="16"/>
          </p:nvPr>
        </p:nvSpPr>
        <p:spPr>
          <a:xfrm>
            <a:off x="-13610" y="0"/>
            <a:ext cx="12205610" cy="685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479375" y="3418787"/>
            <a:ext cx="11304637" cy="11634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8000" b="1" i="0">
                <a:solidFill>
                  <a:schemeClr val="bg1"/>
                </a:solidFill>
                <a:latin typeface="+mn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3112" y="4725144"/>
            <a:ext cx="8349738" cy="13676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17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479425" y="6308725"/>
            <a:ext cx="8353425" cy="2159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FontTx/>
              <a:buNone/>
              <a:defRPr lang="ru-RU" sz="1200" smtClean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r>
              <a:rPr lang="ru-RU" dirty="0">
                <a:solidFill>
                  <a:srgbClr val="FFFFFF"/>
                </a:solidFill>
                <a:effectLst/>
                <a:latin typeface="Graphik RBC LC" charset="0"/>
              </a:rPr>
              <a:t>*TNS Россия, </a:t>
            </a:r>
            <a:r>
              <a:rPr lang="ru-RU" dirty="0" err="1">
                <a:solidFill>
                  <a:srgbClr val="FFFFFF"/>
                </a:solidFill>
                <a:effectLst/>
                <a:latin typeface="Graphik RBC LC" charset="0"/>
              </a:rPr>
              <a:t>M'Index</a:t>
            </a:r>
            <a:r>
              <a:rPr lang="ru-RU" dirty="0">
                <a:solidFill>
                  <a:srgbClr val="FFFFFF"/>
                </a:solidFill>
                <a:effectLst/>
                <a:latin typeface="Graphik RBC LC" charset="0"/>
              </a:rPr>
              <a:t>-Россия (города 100 </a:t>
            </a:r>
            <a:r>
              <a:rPr lang="ru-RU" dirty="0" err="1">
                <a:solidFill>
                  <a:srgbClr val="FFFFFF"/>
                </a:solidFill>
                <a:effectLst/>
                <a:latin typeface="Graphik RBC LC" charset="0"/>
              </a:rPr>
              <a:t>k</a:t>
            </a:r>
            <a:r>
              <a:rPr lang="ru-RU" dirty="0">
                <a:solidFill>
                  <a:srgbClr val="FFFFFF"/>
                </a:solidFill>
                <a:effectLst/>
                <a:latin typeface="Graphik RBC LC" charset="0"/>
              </a:rPr>
              <a:t>+, возраст 16+), 2 полугодие 2015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Рисунок 3"/>
          <p:cNvSpPr>
            <a:spLocks noGrp="1"/>
          </p:cNvSpPr>
          <p:nvPr>
            <p:ph type="pic" sz="quarter" idx="16"/>
          </p:nvPr>
        </p:nvSpPr>
        <p:spPr>
          <a:xfrm>
            <a:off x="-13610" y="0"/>
            <a:ext cx="12205610" cy="6858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9662"/>
            <a:ext cx="9841920" cy="685800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479375" y="1268413"/>
            <a:ext cx="5472163" cy="266541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 b="1" i="0">
                <a:solidFill>
                  <a:schemeClr val="tx1"/>
                </a:solidFill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79425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16" hasCustomPrompt="1"/>
          </p:nvPr>
        </p:nvSpPr>
        <p:spPr>
          <a:xfrm>
            <a:off x="479425" y="2276475"/>
            <a:ext cx="3529013" cy="79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i="0">
                <a:solidFill>
                  <a:srgbClr val="81C39C"/>
                </a:solidFill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pPr lvl="0"/>
            <a:r>
              <a:rPr lang="en-US" dirty="0"/>
              <a:t>145 000</a:t>
            </a:r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7" hasCustomPrompt="1"/>
          </p:nvPr>
        </p:nvSpPr>
        <p:spPr>
          <a:xfrm>
            <a:off x="4295775" y="2276475"/>
            <a:ext cx="3600450" cy="79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i="0">
                <a:solidFill>
                  <a:srgbClr val="69BFAE"/>
                </a:solidFill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pPr lvl="0"/>
            <a:r>
              <a:rPr lang="en-US" dirty="0"/>
              <a:t>145 000</a:t>
            </a:r>
            <a:endParaRPr lang="ru-RU" dirty="0"/>
          </a:p>
        </p:txBody>
      </p:sp>
      <p:sp>
        <p:nvSpPr>
          <p:cNvPr id="17" name="Текст 9"/>
          <p:cNvSpPr>
            <a:spLocks noGrp="1"/>
          </p:cNvSpPr>
          <p:nvPr>
            <p:ph type="body" sz="quarter" idx="18" hasCustomPrompt="1"/>
          </p:nvPr>
        </p:nvSpPr>
        <p:spPr>
          <a:xfrm>
            <a:off x="8183563" y="2276475"/>
            <a:ext cx="3600450" cy="79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i="0">
                <a:solidFill>
                  <a:srgbClr val="1F8287"/>
                </a:solidFill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pPr lvl="0"/>
            <a:r>
              <a:rPr lang="en-US" dirty="0"/>
              <a:t>145 000</a:t>
            </a:r>
            <a:endParaRPr lang="ru-RU" dirty="0"/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9"/>
          </p:nvPr>
        </p:nvSpPr>
        <p:spPr>
          <a:xfrm>
            <a:off x="479425" y="3141663"/>
            <a:ext cx="3529013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Текст 15"/>
          <p:cNvSpPr>
            <a:spLocks noGrp="1"/>
          </p:cNvSpPr>
          <p:nvPr>
            <p:ph type="body" sz="quarter" idx="20"/>
          </p:nvPr>
        </p:nvSpPr>
        <p:spPr>
          <a:xfrm>
            <a:off x="4295775" y="3141663"/>
            <a:ext cx="3600450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Текст 15"/>
          <p:cNvSpPr>
            <a:spLocks noGrp="1"/>
          </p:cNvSpPr>
          <p:nvPr>
            <p:ph type="body" sz="quarter" idx="21"/>
          </p:nvPr>
        </p:nvSpPr>
        <p:spPr>
          <a:xfrm>
            <a:off x="8183563" y="3141663"/>
            <a:ext cx="3600450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2" hasCustomPrompt="1"/>
          </p:nvPr>
        </p:nvSpPr>
        <p:spPr>
          <a:xfrm>
            <a:off x="479425" y="4221088"/>
            <a:ext cx="3529013" cy="79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i="0">
                <a:solidFill>
                  <a:srgbClr val="3693BE"/>
                </a:solidFill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pPr lvl="0"/>
            <a:r>
              <a:rPr lang="en-US" dirty="0"/>
              <a:t>145 000</a:t>
            </a:r>
            <a:endParaRPr lang="ru-RU" dirty="0"/>
          </a:p>
        </p:txBody>
      </p:sp>
      <p:sp>
        <p:nvSpPr>
          <p:cNvPr id="22" name="Текст 9"/>
          <p:cNvSpPr>
            <a:spLocks noGrp="1"/>
          </p:cNvSpPr>
          <p:nvPr>
            <p:ph type="body" sz="quarter" idx="23" hasCustomPrompt="1"/>
          </p:nvPr>
        </p:nvSpPr>
        <p:spPr>
          <a:xfrm>
            <a:off x="4295775" y="4221088"/>
            <a:ext cx="3600450" cy="79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i="0">
                <a:solidFill>
                  <a:srgbClr val="41679E"/>
                </a:solidFill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pPr lvl="0"/>
            <a:r>
              <a:rPr lang="en-US" dirty="0"/>
              <a:t>145 000</a:t>
            </a:r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8183563" y="4221088"/>
            <a:ext cx="3600450" cy="79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i="0">
                <a:solidFill>
                  <a:srgbClr val="3D4F84"/>
                </a:solidFill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pPr lvl="0"/>
            <a:r>
              <a:rPr lang="en-US" dirty="0"/>
              <a:t>145 000</a:t>
            </a:r>
            <a:endParaRPr lang="ru-RU" dirty="0"/>
          </a:p>
        </p:txBody>
      </p:sp>
      <p:sp>
        <p:nvSpPr>
          <p:cNvPr id="24" name="Текст 15"/>
          <p:cNvSpPr>
            <a:spLocks noGrp="1"/>
          </p:cNvSpPr>
          <p:nvPr>
            <p:ph type="body" sz="quarter" idx="25"/>
          </p:nvPr>
        </p:nvSpPr>
        <p:spPr>
          <a:xfrm>
            <a:off x="479425" y="5086276"/>
            <a:ext cx="3529013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15"/>
          <p:cNvSpPr>
            <a:spLocks noGrp="1"/>
          </p:cNvSpPr>
          <p:nvPr>
            <p:ph type="body" sz="quarter" idx="26"/>
          </p:nvPr>
        </p:nvSpPr>
        <p:spPr>
          <a:xfrm>
            <a:off x="4295775" y="5086276"/>
            <a:ext cx="3600450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15"/>
          <p:cNvSpPr>
            <a:spLocks noGrp="1"/>
          </p:cNvSpPr>
          <p:nvPr>
            <p:ph type="body" sz="quarter" idx="27"/>
          </p:nvPr>
        </p:nvSpPr>
        <p:spPr>
          <a:xfrm>
            <a:off x="8183563" y="5086276"/>
            <a:ext cx="3600450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30" name="Рисунок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79425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sp>
        <p:nvSpPr>
          <p:cNvPr id="27" name="Текст 15"/>
          <p:cNvSpPr>
            <a:spLocks noGrp="1"/>
          </p:cNvSpPr>
          <p:nvPr>
            <p:ph type="body" sz="quarter" idx="17"/>
          </p:nvPr>
        </p:nvSpPr>
        <p:spPr>
          <a:xfrm>
            <a:off x="482672" y="4149080"/>
            <a:ext cx="2589142" cy="3261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8" name="Текст 15"/>
          <p:cNvSpPr>
            <a:spLocks noGrp="1"/>
          </p:cNvSpPr>
          <p:nvPr>
            <p:ph type="body" sz="quarter" idx="18"/>
          </p:nvPr>
        </p:nvSpPr>
        <p:spPr>
          <a:xfrm>
            <a:off x="3385019" y="4149080"/>
            <a:ext cx="2566519" cy="3261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29" name="Рисунок 2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9426" y="3041904"/>
            <a:ext cx="891152" cy="891152"/>
          </a:xfrm>
          <a:prstGeom prst="rect">
            <a:avLst/>
          </a:prstGeom>
        </p:spPr>
      </p:pic>
      <p:sp>
        <p:nvSpPr>
          <p:cNvPr id="30" name="Текст 15"/>
          <p:cNvSpPr>
            <a:spLocks noGrp="1"/>
          </p:cNvSpPr>
          <p:nvPr>
            <p:ph type="body" sz="quarter" idx="19"/>
          </p:nvPr>
        </p:nvSpPr>
        <p:spPr>
          <a:xfrm>
            <a:off x="6240463" y="4149080"/>
            <a:ext cx="2592387" cy="3261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Текст 15"/>
          <p:cNvSpPr>
            <a:spLocks noGrp="1"/>
          </p:cNvSpPr>
          <p:nvPr>
            <p:ph type="body" sz="quarter" idx="20"/>
          </p:nvPr>
        </p:nvSpPr>
        <p:spPr>
          <a:xfrm>
            <a:off x="9120188" y="4149080"/>
            <a:ext cx="2663825" cy="3261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32" name="Рисунок 3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59150" y="3041904"/>
            <a:ext cx="891152" cy="89115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0463" y="3041904"/>
            <a:ext cx="891152" cy="891152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0188" y="3041904"/>
            <a:ext cx="891152" cy="89115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479425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 dirty="0"/>
              <a:t>Контакты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sp>
        <p:nvSpPr>
          <p:cNvPr id="11" name="Объект 7"/>
          <p:cNvSpPr>
            <a:spLocks noGrp="1"/>
          </p:cNvSpPr>
          <p:nvPr>
            <p:ph sz="quarter" idx="15" hasCustomPrompt="1"/>
          </p:nvPr>
        </p:nvSpPr>
        <p:spPr>
          <a:xfrm>
            <a:off x="479376" y="2276872"/>
            <a:ext cx="6480720" cy="3240360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48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en-US" dirty="0" err="1"/>
              <a:t>marketing.rbc.ru</a:t>
            </a:r>
            <a:endParaRPr lang="en-US" dirty="0"/>
          </a:p>
          <a:p>
            <a:pPr lvl="0"/>
            <a:r>
              <a:rPr lang="en-US" dirty="0"/>
              <a:t>+7 (495) 363-11-12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pos="3749">
          <p15:clr>
            <a:srgbClr val="FBAE40"/>
          </p15:clr>
        </p15:guide>
        <p15:guide id="3" pos="3931">
          <p15:clr>
            <a:srgbClr val="FBAE40"/>
          </p15:clr>
        </p15:guide>
        <p15:guide id="4" pos="4974">
          <p15:clr>
            <a:srgbClr val="FBAE40"/>
          </p15:clr>
        </p15:guide>
        <p15:guide id="5" pos="5155">
          <p15:clr>
            <a:srgbClr val="FBAE40"/>
          </p15:clr>
        </p15:guide>
        <p15:guide id="6" pos="5564">
          <p15:clr>
            <a:srgbClr val="FBAE40"/>
          </p15:clr>
        </p15:guide>
        <p15:guide id="7" pos="5745">
          <p15:clr>
            <a:srgbClr val="FBAE40"/>
          </p15:clr>
        </p15:guide>
        <p15:guide id="8" pos="7423">
          <p15:clr>
            <a:srgbClr val="FBAE40"/>
          </p15:clr>
        </p15:guide>
        <p15:guide id="9" pos="302">
          <p15:clr>
            <a:srgbClr val="FBAE40"/>
          </p15:clr>
        </p15:guide>
        <p15:guide id="10" pos="1935">
          <p15:clr>
            <a:srgbClr val="FBAE40"/>
          </p15:clr>
        </p15:guide>
        <p15:guide id="11" pos="2116">
          <p15:clr>
            <a:srgbClr val="FBAE40"/>
          </p15:clr>
        </p15:guide>
        <p15:guide id="12" pos="2525">
          <p15:clr>
            <a:srgbClr val="FBAE40"/>
          </p15:clr>
        </p15:guide>
        <p15:guide id="13" pos="2706">
          <p15:clr>
            <a:srgbClr val="FBAE40"/>
          </p15:clr>
        </p15:guide>
        <p15:guide id="14" orient="horz" pos="799">
          <p15:clr>
            <a:srgbClr val="FBAE40"/>
          </p15:clr>
        </p15:guide>
        <p15:guide id="15" orient="horz" pos="1434">
          <p15:clr>
            <a:srgbClr val="FBAE40"/>
          </p15:clr>
        </p15:guide>
        <p15:guide id="16" orient="horz" pos="2478">
          <p15:clr>
            <a:srgbClr val="FBAE40"/>
          </p15:clr>
        </p15:guide>
        <p15:guide id="17" orient="horz" pos="2750">
          <p15:clr>
            <a:srgbClr val="FBAE40"/>
          </p15:clr>
        </p15:guide>
        <p15:guide id="18" orient="horz" pos="3838">
          <p15:clr>
            <a:srgbClr val="FBAE40"/>
          </p15:clr>
        </p15:guide>
        <p15:guide id="19" orient="horz" pos="411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375" y="3418787"/>
            <a:ext cx="11304637" cy="11634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8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56728" y="4941168"/>
            <a:ext cx="15024992" cy="56596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179" y="404664"/>
            <a:ext cx="4953833" cy="440885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pos="3749">
          <p15:clr>
            <a:srgbClr val="FBAE40"/>
          </p15:clr>
        </p15:guide>
        <p15:guide id="3" pos="3931">
          <p15:clr>
            <a:srgbClr val="FBAE40"/>
          </p15:clr>
        </p15:guide>
        <p15:guide id="4" pos="4974">
          <p15:clr>
            <a:srgbClr val="FBAE40"/>
          </p15:clr>
        </p15:guide>
        <p15:guide id="5" pos="5155">
          <p15:clr>
            <a:srgbClr val="FBAE40"/>
          </p15:clr>
        </p15:guide>
        <p15:guide id="6" pos="5564">
          <p15:clr>
            <a:srgbClr val="FBAE40"/>
          </p15:clr>
        </p15:guide>
        <p15:guide id="7" pos="5745">
          <p15:clr>
            <a:srgbClr val="FBAE40"/>
          </p15:clr>
        </p15:guide>
        <p15:guide id="8" pos="7423">
          <p15:clr>
            <a:srgbClr val="FBAE40"/>
          </p15:clr>
        </p15:guide>
        <p15:guide id="9" pos="302">
          <p15:clr>
            <a:srgbClr val="FBAE40"/>
          </p15:clr>
        </p15:guide>
        <p15:guide id="10" pos="1935">
          <p15:clr>
            <a:srgbClr val="FBAE40"/>
          </p15:clr>
        </p15:guide>
        <p15:guide id="11" pos="2116">
          <p15:clr>
            <a:srgbClr val="FBAE40"/>
          </p15:clr>
        </p15:guide>
        <p15:guide id="12" pos="2525">
          <p15:clr>
            <a:srgbClr val="FBAE40"/>
          </p15:clr>
        </p15:guide>
        <p15:guide id="13" pos="2706">
          <p15:clr>
            <a:srgbClr val="FBAE40"/>
          </p15:clr>
        </p15:guide>
        <p15:guide id="14" orient="horz" pos="799">
          <p15:clr>
            <a:srgbClr val="FBAE40"/>
          </p15:clr>
        </p15:guide>
        <p15:guide id="15" orient="horz" pos="1434">
          <p15:clr>
            <a:srgbClr val="FBAE40"/>
          </p15:clr>
        </p15:guide>
        <p15:guide id="16" orient="horz" pos="2478">
          <p15:clr>
            <a:srgbClr val="FBAE40"/>
          </p15:clr>
        </p15:guide>
        <p15:guide id="17" orient="horz" pos="2750">
          <p15:clr>
            <a:srgbClr val="FBAE40"/>
          </p15:clr>
        </p15:guide>
        <p15:guide id="18" orient="horz" pos="3838">
          <p15:clr>
            <a:srgbClr val="FBAE40"/>
          </p15:clr>
        </p15:guide>
        <p15:guide id="19" orient="horz" pos="411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pos="3749">
          <p15:clr>
            <a:srgbClr val="FBAE40"/>
          </p15:clr>
        </p15:guide>
        <p15:guide id="3" pos="3931">
          <p15:clr>
            <a:srgbClr val="FBAE40"/>
          </p15:clr>
        </p15:guide>
        <p15:guide id="4" pos="4974">
          <p15:clr>
            <a:srgbClr val="FBAE40"/>
          </p15:clr>
        </p15:guide>
        <p15:guide id="5" pos="5155">
          <p15:clr>
            <a:srgbClr val="FBAE40"/>
          </p15:clr>
        </p15:guide>
        <p15:guide id="6" pos="5564">
          <p15:clr>
            <a:srgbClr val="FBAE40"/>
          </p15:clr>
        </p15:guide>
        <p15:guide id="7" pos="5745">
          <p15:clr>
            <a:srgbClr val="FBAE40"/>
          </p15:clr>
        </p15:guide>
        <p15:guide id="8" pos="7423">
          <p15:clr>
            <a:srgbClr val="FBAE40"/>
          </p15:clr>
        </p15:guide>
        <p15:guide id="9" pos="302">
          <p15:clr>
            <a:srgbClr val="FBAE40"/>
          </p15:clr>
        </p15:guide>
        <p15:guide id="10" pos="1935">
          <p15:clr>
            <a:srgbClr val="FBAE40"/>
          </p15:clr>
        </p15:guide>
        <p15:guide id="11" pos="2116">
          <p15:clr>
            <a:srgbClr val="FBAE40"/>
          </p15:clr>
        </p15:guide>
        <p15:guide id="12" pos="2525">
          <p15:clr>
            <a:srgbClr val="FBAE40"/>
          </p15:clr>
        </p15:guide>
        <p15:guide id="13" pos="2706">
          <p15:clr>
            <a:srgbClr val="FBAE40"/>
          </p15:clr>
        </p15:guide>
        <p15:guide id="14" orient="horz" pos="799">
          <p15:clr>
            <a:srgbClr val="FBAE40"/>
          </p15:clr>
        </p15:guide>
        <p15:guide id="15" orient="horz" pos="1434">
          <p15:clr>
            <a:srgbClr val="FBAE40"/>
          </p15:clr>
        </p15:guide>
        <p15:guide id="16" orient="horz" pos="2478">
          <p15:clr>
            <a:srgbClr val="FBAE40"/>
          </p15:clr>
        </p15:guide>
        <p15:guide id="17" orient="horz" pos="2750">
          <p15:clr>
            <a:srgbClr val="FBAE40"/>
          </p15:clr>
        </p15:guide>
        <p15:guide id="18" orient="horz" pos="3838">
          <p15:clr>
            <a:srgbClr val="FBAE40"/>
          </p15:clr>
        </p15:guide>
        <p15:guide id="19" orient="horz" pos="411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375" y="3645023"/>
            <a:ext cx="11304637" cy="93722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6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3112" y="4725144"/>
            <a:ext cx="8349192" cy="136768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500" b="0" i="0">
                <a:latin typeface="+mn-lt"/>
                <a:ea typeface="Graphik RBC LC" charset="0"/>
                <a:cs typeface="Graphik RBC LC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179" y="404664"/>
            <a:ext cx="4953833" cy="440885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pos="3749">
          <p15:clr>
            <a:srgbClr val="FBAE40"/>
          </p15:clr>
        </p15:guide>
        <p15:guide id="3" pos="3931">
          <p15:clr>
            <a:srgbClr val="FBAE40"/>
          </p15:clr>
        </p15:guide>
        <p15:guide id="4" pos="4974">
          <p15:clr>
            <a:srgbClr val="FBAE40"/>
          </p15:clr>
        </p15:guide>
        <p15:guide id="5" pos="5155">
          <p15:clr>
            <a:srgbClr val="FBAE40"/>
          </p15:clr>
        </p15:guide>
        <p15:guide id="6" pos="5564">
          <p15:clr>
            <a:srgbClr val="FBAE40"/>
          </p15:clr>
        </p15:guide>
        <p15:guide id="7" pos="5745">
          <p15:clr>
            <a:srgbClr val="FBAE40"/>
          </p15:clr>
        </p15:guide>
        <p15:guide id="8" pos="7423">
          <p15:clr>
            <a:srgbClr val="FBAE40"/>
          </p15:clr>
        </p15:guide>
        <p15:guide id="9" pos="302">
          <p15:clr>
            <a:srgbClr val="FBAE40"/>
          </p15:clr>
        </p15:guide>
        <p15:guide id="10" pos="1935">
          <p15:clr>
            <a:srgbClr val="FBAE40"/>
          </p15:clr>
        </p15:guide>
        <p15:guide id="11" pos="2116">
          <p15:clr>
            <a:srgbClr val="FBAE40"/>
          </p15:clr>
        </p15:guide>
        <p15:guide id="12" pos="2525">
          <p15:clr>
            <a:srgbClr val="FBAE40"/>
          </p15:clr>
        </p15:guide>
        <p15:guide id="13" pos="2706">
          <p15:clr>
            <a:srgbClr val="FBAE40"/>
          </p15:clr>
        </p15:guide>
        <p15:guide id="14" orient="horz" pos="799">
          <p15:clr>
            <a:srgbClr val="FBAE40"/>
          </p15:clr>
        </p15:guide>
        <p15:guide id="15" orient="horz" pos="1434">
          <p15:clr>
            <a:srgbClr val="FBAE40"/>
          </p15:clr>
        </p15:guide>
        <p15:guide id="16" orient="horz" pos="2478">
          <p15:clr>
            <a:srgbClr val="FBAE40"/>
          </p15:clr>
        </p15:guide>
        <p15:guide id="17" orient="horz" pos="2750">
          <p15:clr>
            <a:srgbClr val="FBAE40"/>
          </p15:clr>
        </p15:guide>
        <p15:guide id="18" orient="horz" pos="3838">
          <p15:clr>
            <a:srgbClr val="FBAE40"/>
          </p15:clr>
        </p15:guide>
        <p15:guide id="19" orient="horz" pos="411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79376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9" name="Текст 6"/>
          <p:cNvSpPr>
            <a:spLocks noGrp="1"/>
          </p:cNvSpPr>
          <p:nvPr>
            <p:ph type="body" sz="quarter" idx="11"/>
          </p:nvPr>
        </p:nvSpPr>
        <p:spPr>
          <a:xfrm>
            <a:off x="479425" y="1988840"/>
            <a:ext cx="11304588" cy="410398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Tx/>
              <a:buNone/>
              <a:defRPr sz="2400"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2000">
                <a:latin typeface="+mn-lt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800">
                <a:latin typeface="+mn-lt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600">
                <a:latin typeface="+mn-lt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600">
                <a:latin typeface="+mn-lt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79425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479425" y="1988840"/>
            <a:ext cx="11304588" cy="4103985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>
              <a:buFont typeface="Wingdings" charset="2"/>
              <a:buChar char="§"/>
              <a:defRPr sz="2400">
                <a:latin typeface="+mn-lt"/>
                <a:ea typeface="Graphik RBC LC" charset="0"/>
                <a:cs typeface="Graphik RBC LC" charset="0"/>
              </a:defRPr>
            </a:lvl1pPr>
            <a:lvl2pPr marL="800100" indent="-342900">
              <a:buFont typeface="Wingdings" charset="2"/>
              <a:buChar char="§"/>
              <a:defRPr sz="2000">
                <a:latin typeface="+mn-lt"/>
                <a:ea typeface="Graphik RBC LC" charset="0"/>
                <a:cs typeface="Graphik RBC LC" charset="0"/>
              </a:defRPr>
            </a:lvl2pPr>
            <a:lvl3pPr marL="1200150" indent="-285750">
              <a:buFont typeface="Wingdings" charset="2"/>
              <a:buChar char="§"/>
              <a:defRPr sz="1800">
                <a:latin typeface="+mn-lt"/>
                <a:ea typeface="Graphik RBC LC" charset="0"/>
                <a:cs typeface="Graphik RBC LC" charset="0"/>
              </a:defRPr>
            </a:lvl3pPr>
            <a:lvl4pPr marL="1657350" indent="-285750">
              <a:buFont typeface="Wingdings" charset="2"/>
              <a:buChar char="§"/>
              <a:defRPr sz="1600">
                <a:latin typeface="+mn-lt"/>
                <a:ea typeface="Graphik RBC LC" charset="0"/>
                <a:cs typeface="Graphik RBC LC" charset="0"/>
              </a:defRPr>
            </a:lvl4pPr>
            <a:lvl5pPr marL="2114550" indent="-285750">
              <a:buFont typeface="Wingdings" charset="2"/>
              <a:buChar char="§"/>
              <a:defRPr sz="1600">
                <a:latin typeface="+mn-lt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79425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sp>
        <p:nvSpPr>
          <p:cNvPr id="9" name="Текст 6"/>
          <p:cNvSpPr>
            <a:spLocks noGrp="1"/>
          </p:cNvSpPr>
          <p:nvPr>
            <p:ph type="body" sz="quarter" idx="11"/>
          </p:nvPr>
        </p:nvSpPr>
        <p:spPr>
          <a:xfrm>
            <a:off x="479425" y="1988840"/>
            <a:ext cx="11304588" cy="410398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2pPr>
            <a:lvl3pPr marL="9144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3pPr>
            <a:lvl4pPr marL="13716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4pPr>
            <a:lvl5pPr marL="18288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79425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479425" y="2276475"/>
            <a:ext cx="11304588" cy="3816349"/>
          </a:xfrm>
          <a:prstGeom prst="rect">
            <a:avLst/>
          </a:prstGeom>
        </p:spPr>
        <p:txBody>
          <a:bodyPr numCol="2" spcCol="360000" anchor="t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2pPr>
            <a:lvl3pPr marL="9144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3pPr>
            <a:lvl4pPr marL="13716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4pPr>
            <a:lvl5pPr marL="1828800" indent="0">
              <a:buNone/>
              <a:defRPr sz="1200">
                <a:latin typeface="+mn-lt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Текст 2"/>
          <p:cNvSpPr>
            <a:spLocks noGrp="1"/>
          </p:cNvSpPr>
          <p:nvPr>
            <p:ph type="body" idx="1"/>
          </p:nvPr>
        </p:nvSpPr>
        <p:spPr>
          <a:xfrm>
            <a:off x="492919" y="1844824"/>
            <a:ext cx="5458619" cy="288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idx="16"/>
          </p:nvPr>
        </p:nvSpPr>
        <p:spPr>
          <a:xfrm>
            <a:off x="6240463" y="1844824"/>
            <a:ext cx="5543550" cy="288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79425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sp>
        <p:nvSpPr>
          <p:cNvPr id="9" name="Текст 6"/>
          <p:cNvSpPr>
            <a:spLocks noGrp="1"/>
          </p:cNvSpPr>
          <p:nvPr>
            <p:ph type="body" sz="quarter" idx="11"/>
          </p:nvPr>
        </p:nvSpPr>
        <p:spPr>
          <a:xfrm>
            <a:off x="479425" y="2276475"/>
            <a:ext cx="11304588" cy="3816350"/>
          </a:xfrm>
          <a:prstGeom prst="rect">
            <a:avLst/>
          </a:prstGeom>
        </p:spPr>
        <p:txBody>
          <a:bodyPr numCol="3" spcCol="288000" anchor="t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200">
                <a:latin typeface="+mn-lt"/>
                <a:ea typeface="Graphik RBC LC" charset="0"/>
                <a:cs typeface="Graphik RBC LC" charset="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+mn-lt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200">
                <a:latin typeface="+mn-lt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200">
                <a:latin typeface="+mn-lt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200">
                <a:latin typeface="+mn-lt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5" name="Текст 2"/>
          <p:cNvSpPr>
            <a:spLocks noGrp="1"/>
          </p:cNvSpPr>
          <p:nvPr>
            <p:ph type="body" idx="1"/>
          </p:nvPr>
        </p:nvSpPr>
        <p:spPr>
          <a:xfrm>
            <a:off x="492919" y="1844824"/>
            <a:ext cx="3515519" cy="288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idx="16"/>
          </p:nvPr>
        </p:nvSpPr>
        <p:spPr>
          <a:xfrm>
            <a:off x="4295775" y="1837508"/>
            <a:ext cx="3600450" cy="2953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Текст 2"/>
          <p:cNvSpPr>
            <a:spLocks noGrp="1"/>
          </p:cNvSpPr>
          <p:nvPr>
            <p:ph type="body" idx="17"/>
          </p:nvPr>
        </p:nvSpPr>
        <p:spPr>
          <a:xfrm>
            <a:off x="8177586" y="1844824"/>
            <a:ext cx="3600450" cy="288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79425" y="764704"/>
            <a:ext cx="11304637" cy="648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i="0">
                <a:latin typeface="+mj-lt"/>
                <a:ea typeface="Graphik RBC LC Medium" charset="0"/>
                <a:cs typeface="Graphik RBC LC Medium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9146950" y="630932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</a:lstStyle>
          <a:p>
            <a:fld id="{C7F5131A-5BFC-1C47-8812-3421EC143D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7"/>
          <p:cNvSpPr>
            <a:spLocks noGrp="1"/>
          </p:cNvSpPr>
          <p:nvPr>
            <p:ph sz="quarter" idx="14" hasCustomPrompt="1"/>
          </p:nvPr>
        </p:nvSpPr>
        <p:spPr>
          <a:xfrm>
            <a:off x="479971" y="476250"/>
            <a:ext cx="2879725" cy="24887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aseline="0">
                <a:solidFill>
                  <a:schemeClr val="tx1"/>
                </a:solidFill>
                <a:latin typeface="+mn-lt"/>
                <a:ea typeface="Graphik RBC LC" charset="0"/>
                <a:cs typeface="Graphik RBC LC" charset="0"/>
              </a:defRPr>
            </a:lvl1pPr>
            <a:lvl2pPr marL="457200" indent="0">
              <a:buFontTx/>
              <a:buNone/>
              <a:defRPr sz="11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2pPr>
            <a:lvl3pPr marL="914400" indent="0">
              <a:buFontTx/>
              <a:buNone/>
              <a:defRPr sz="105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3pPr>
            <a:lvl4pPr marL="13716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4pPr>
            <a:lvl5pPr marL="1828800" indent="0">
              <a:buFontTx/>
              <a:buNone/>
              <a:defRPr sz="1000">
                <a:solidFill>
                  <a:schemeClr val="tx1"/>
                </a:solidFill>
                <a:latin typeface="Graphik RBC LC" charset="0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 dirty="0"/>
              <a:t>Название презентации/раздела</a:t>
            </a:r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11"/>
          </p:nvPr>
        </p:nvSpPr>
        <p:spPr>
          <a:xfrm>
            <a:off x="479425" y="2276475"/>
            <a:ext cx="11304588" cy="3816350"/>
          </a:xfrm>
          <a:prstGeom prst="rect">
            <a:avLst/>
          </a:prstGeom>
        </p:spPr>
        <p:txBody>
          <a:bodyPr numCol="4" spcCol="288000" anchor="t">
            <a:normAutofit/>
          </a:bodyPr>
          <a:lstStyle>
            <a:lvl1pPr marL="0" indent="0">
              <a:lnSpc>
                <a:spcPct val="100000"/>
              </a:lnSpc>
              <a:buNone/>
              <a:defRPr sz="1000">
                <a:latin typeface="+mn-lt"/>
                <a:ea typeface="Graphik RBC LC" charset="0"/>
                <a:cs typeface="Graphik RBC LC" charset="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>
                <a:latin typeface="+mn-lt"/>
                <a:ea typeface="Graphik RBC LC" charset="0"/>
                <a:cs typeface="Graphik RBC LC" charset="0"/>
              </a:defRPr>
            </a:lvl2pPr>
            <a:lvl3pPr marL="914400" indent="0">
              <a:buNone/>
              <a:defRPr sz="1000">
                <a:latin typeface="+mn-lt"/>
                <a:ea typeface="Graphik RBC LC" charset="0"/>
                <a:cs typeface="Graphik RBC LC" charset="0"/>
              </a:defRPr>
            </a:lvl3pPr>
            <a:lvl4pPr marL="1371600" indent="0">
              <a:buNone/>
              <a:defRPr sz="1000">
                <a:latin typeface="+mn-lt"/>
                <a:ea typeface="Graphik RBC LC" charset="0"/>
                <a:cs typeface="Graphik RBC LC" charset="0"/>
              </a:defRPr>
            </a:lvl4pPr>
            <a:lvl5pPr marL="1828800" indent="0">
              <a:buNone/>
              <a:defRPr sz="1000">
                <a:latin typeface="+mn-lt"/>
                <a:ea typeface="Graphik RBC LC" charset="0"/>
                <a:cs typeface="Graphik RBC LC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2"/>
          <p:cNvSpPr>
            <a:spLocks noGrp="1"/>
          </p:cNvSpPr>
          <p:nvPr>
            <p:ph type="body" idx="1"/>
          </p:nvPr>
        </p:nvSpPr>
        <p:spPr>
          <a:xfrm>
            <a:off x="496078" y="1916832"/>
            <a:ext cx="2578894" cy="288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8" name="Текст 2"/>
          <p:cNvSpPr>
            <a:spLocks noGrp="1"/>
          </p:cNvSpPr>
          <p:nvPr>
            <p:ph type="body" idx="16"/>
          </p:nvPr>
        </p:nvSpPr>
        <p:spPr>
          <a:xfrm>
            <a:off x="3375802" y="1916832"/>
            <a:ext cx="2578894" cy="288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idx="17"/>
          </p:nvPr>
        </p:nvSpPr>
        <p:spPr>
          <a:xfrm>
            <a:off x="6253956" y="1916832"/>
            <a:ext cx="2578894" cy="288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Текст 2"/>
          <p:cNvSpPr>
            <a:spLocks noGrp="1"/>
          </p:cNvSpPr>
          <p:nvPr>
            <p:ph type="body" idx="18"/>
          </p:nvPr>
        </p:nvSpPr>
        <p:spPr>
          <a:xfrm>
            <a:off x="9120187" y="1916832"/>
            <a:ext cx="2663825" cy="288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 b="1" i="0">
                <a:latin typeface="+mj-lt"/>
                <a:ea typeface="Graphik RBC LC Semibold" charset="0"/>
                <a:cs typeface="Graphik RBC LC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404664"/>
            <a:ext cx="3058903" cy="27223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44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81" r:id="rId4"/>
    <p:sldLayoutId id="2147483691" r:id="rId5"/>
    <p:sldLayoutId id="2147483693" r:id="rId6"/>
    <p:sldLayoutId id="2147483694" r:id="rId7"/>
    <p:sldLayoutId id="2147483695" r:id="rId8"/>
    <p:sldLayoutId id="2147483696" r:id="rId9"/>
    <p:sldLayoutId id="2147483684" r:id="rId10"/>
    <p:sldLayoutId id="2147483697" r:id="rId11"/>
    <p:sldLayoutId id="2147483698" r:id="rId12"/>
    <p:sldLayoutId id="2147483699" r:id="rId13"/>
    <p:sldLayoutId id="2147483703" r:id="rId14"/>
    <p:sldLayoutId id="2147483704" r:id="rId15"/>
    <p:sldLayoutId id="2147483700" r:id="rId16"/>
    <p:sldLayoutId id="2147483701" r:id="rId17"/>
    <p:sldLayoutId id="2147483702" r:id="rId18"/>
    <p:sldLayoutId id="2147483705" r:id="rId19"/>
    <p:sldLayoutId id="2147483674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.makarov@rbc.ru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3832" y="2255323"/>
            <a:ext cx="11304637" cy="1163464"/>
          </a:xfrm>
        </p:spPr>
        <p:txBody>
          <a:bodyPr/>
          <a:lstStyle/>
          <a:p>
            <a:r>
              <a:rPr lang="ru-RU" b="1" dirty="0">
                <a:latin typeface="+mj-lt"/>
              </a:rPr>
              <a:t>Медиа и эффективность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Способы тактического управления редакцией в современных условиях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061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FE7EAB09-96A8-4B21-8A28-55446E2AEF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Рекорды РБК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45BF9C1-7609-47DA-BD2F-7A73F98108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/>
              <a:t>25</a:t>
            </a:r>
            <a:r>
              <a:rPr lang="en-US" sz="6000" b="1" dirty="0"/>
              <a:t>88</a:t>
            </a:r>
            <a:r>
              <a:rPr lang="ru-RU" dirty="0"/>
              <a:t> пунктов цитируемости </a:t>
            </a:r>
          </a:p>
          <a:p>
            <a:r>
              <a:rPr lang="ru-RU" i="1" dirty="0"/>
              <a:t>(данные ноября 2017: </a:t>
            </a:r>
            <a:r>
              <a:rPr lang="ru-RU" i="1" dirty="0" err="1"/>
              <a:t>Медиалогия</a:t>
            </a:r>
            <a:r>
              <a:rPr lang="ru-RU" i="1" dirty="0"/>
              <a:t>)</a:t>
            </a:r>
          </a:p>
          <a:p>
            <a:endParaRPr lang="ru-RU" dirty="0"/>
          </a:p>
          <a:p>
            <a:r>
              <a:rPr lang="en-US" sz="6000" b="1" dirty="0"/>
              <a:t>38</a:t>
            </a:r>
            <a:r>
              <a:rPr lang="ru-RU" sz="6000" b="1" dirty="0"/>
              <a:t> млн </a:t>
            </a:r>
            <a:r>
              <a:rPr lang="ru-RU" dirty="0"/>
              <a:t>посетителей, </a:t>
            </a:r>
            <a:r>
              <a:rPr lang="ru-RU" sz="6000" b="1" dirty="0"/>
              <a:t>2</a:t>
            </a:r>
            <a:r>
              <a:rPr lang="en-US" sz="6000" b="1" dirty="0"/>
              <a:t>75</a:t>
            </a:r>
            <a:r>
              <a:rPr lang="ru-RU" sz="6000" b="1" dirty="0"/>
              <a:t> млн </a:t>
            </a:r>
            <a:r>
              <a:rPr lang="ru-RU" dirty="0"/>
              <a:t>просмотров </a:t>
            </a:r>
          </a:p>
          <a:p>
            <a:r>
              <a:rPr lang="ru-RU" i="1" dirty="0"/>
              <a:t>(данные сентября 2017: Яндекс-метрика)</a:t>
            </a:r>
          </a:p>
          <a:p>
            <a:endParaRPr lang="ru-RU" dirty="0"/>
          </a:p>
          <a:p>
            <a:r>
              <a:rPr lang="ru-RU" dirty="0"/>
              <a:t>Это лучшие показатели в истории РБК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64C588FF-E894-402F-84E1-C54E7D3F34D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sz="800" b="1" dirty="0"/>
              <a:t>Медиа и эффективность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6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F3378E-6986-42DB-8A96-C67854791E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Главные шаги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AC67007-BB11-4DF7-B2B0-287906F784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Оптимизация </a:t>
            </a:r>
            <a:r>
              <a:rPr lang="ru-RU" sz="3600" dirty="0" err="1"/>
              <a:t>внутриредакционных</a:t>
            </a:r>
            <a:r>
              <a:rPr lang="ru-RU" sz="3600" dirty="0"/>
              <a:t> процессов</a:t>
            </a:r>
          </a:p>
          <a:p>
            <a:endParaRPr lang="ru-RU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Постоянный анализ основных направлений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Технологичность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Конкуренция не только снаружи, но и внутри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Уважение к человеческому фактору: роботы не заменят живых людей</a:t>
            </a:r>
          </a:p>
          <a:p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5AF2657-1BA8-4C31-AA3E-C136E428F2E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7F5131A-5BFC-1C47-8812-3421EC143D3A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3CA27F74-FCF4-4ECD-9D9F-2A790F1A286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b="1" dirty="0"/>
              <a:t>Медиа и эффективность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15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CC6362-6A35-4533-A180-381F84444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Ключевые проблемы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18F7C4-A0A7-4688-B277-2EF4F73C27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/>
              <a:t>Пропасть между редакцией и аналитикой – сложность коммуникации между разными командами</a:t>
            </a:r>
          </a:p>
          <a:p>
            <a:endParaRPr lang="ru-RU" dirty="0"/>
          </a:p>
          <a:p>
            <a:r>
              <a:rPr lang="ru-RU" dirty="0"/>
              <a:t>Большое количество данных, которые сложно объединить</a:t>
            </a:r>
          </a:p>
          <a:p>
            <a:endParaRPr lang="ru-RU" dirty="0"/>
          </a:p>
          <a:p>
            <a:r>
              <a:rPr lang="ru-RU" b="1" dirty="0"/>
              <a:t>Реактивный, а не </a:t>
            </a:r>
            <a:r>
              <a:rPr lang="ru-RU" b="1" dirty="0" err="1"/>
              <a:t>проактивный</a:t>
            </a:r>
            <a:r>
              <a:rPr lang="ru-RU" b="1" dirty="0"/>
              <a:t> подход: узнаем о проблемах слишком поздно</a:t>
            </a:r>
          </a:p>
          <a:p>
            <a:endParaRPr lang="ru-RU" dirty="0"/>
          </a:p>
          <a:p>
            <a:r>
              <a:rPr lang="ru-RU" dirty="0"/>
              <a:t>Отсутствие детализации на уровне отдела, на уровне отдельного журналиста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F898BDF-E0D1-4350-BA54-836E5092C5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7F5131A-5BFC-1C47-8812-3421EC143D3A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6D9E3710-8D40-44A5-BA19-EDDBA424653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b="1" dirty="0"/>
              <a:t>Медиа и эффективность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212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E97E82-398E-48E1-B580-FD0A448E36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Геймификация аналитики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3754821-42F9-45C7-A625-24548ABB8B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Медальки – это хорошо, но не главное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Главное – это перманентное взаимодействие с аналитикой, рост пользовательского опыта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Сегодня – ты  </a:t>
            </a:r>
            <a:r>
              <a:rPr lang="ru-RU" b="1" dirty="0"/>
              <a:t>«новичок»</a:t>
            </a:r>
            <a:r>
              <a:rPr lang="ru-RU" dirty="0"/>
              <a:t>, а завтра – </a:t>
            </a:r>
            <a:r>
              <a:rPr lang="ru-RU" b="1" dirty="0"/>
              <a:t>«гуру»</a:t>
            </a:r>
            <a:r>
              <a:rPr lang="ru-RU" dirty="0"/>
              <a:t>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02FF3AA-A3C0-4AB7-8A31-BBB2CE2101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7F5131A-5BFC-1C47-8812-3421EC143D3A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A4991D83-C203-4BDF-859B-7D174E1F3DB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b="1" dirty="0"/>
              <a:t>Медиа и эффективность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78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E97E82-398E-48E1-B580-FD0A448E36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Особенности аналитики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3754821-42F9-45C7-A625-24548ABB8B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ru-RU" dirty="0"/>
              <a:t>Время публикации ключевых материалов</a:t>
            </a:r>
          </a:p>
          <a:p>
            <a:endParaRPr lang="ru-RU" dirty="0"/>
          </a:p>
          <a:p>
            <a:pPr marL="342900" indent="-342900">
              <a:buFontTx/>
              <a:buChar char="-"/>
            </a:pPr>
            <a:r>
              <a:rPr lang="ru-RU" dirty="0"/>
              <a:t>Мониторинг конкурентов</a:t>
            </a:r>
          </a:p>
          <a:p>
            <a:endParaRPr lang="ru-RU" dirty="0"/>
          </a:p>
          <a:p>
            <a:pPr marL="342900" indent="-342900">
              <a:buFontTx/>
              <a:buChar char="-"/>
            </a:pPr>
            <a:r>
              <a:rPr lang="ru-RU" dirty="0"/>
              <a:t>Почасовой мониторинг потребления (уметь сравнивать часовые отрезки)</a:t>
            </a:r>
          </a:p>
          <a:p>
            <a:endParaRPr lang="ru-RU" dirty="0"/>
          </a:p>
          <a:p>
            <a:pPr marL="342900" indent="-342900">
              <a:buFontTx/>
              <a:buChar char="-"/>
            </a:pPr>
            <a:r>
              <a:rPr lang="ru-RU" dirty="0" err="1"/>
              <a:t>Дашборды</a:t>
            </a:r>
            <a:r>
              <a:rPr lang="ru-RU" dirty="0"/>
              <a:t> как инструмент</a:t>
            </a:r>
          </a:p>
          <a:p>
            <a:endParaRPr lang="ru-RU" dirty="0"/>
          </a:p>
          <a:p>
            <a:pPr marL="342900" indent="-342900">
              <a:buFontTx/>
              <a:buChar char="-"/>
            </a:pPr>
            <a:r>
              <a:rPr lang="ru-RU" dirty="0" err="1"/>
              <a:t>Алерты</a:t>
            </a:r>
            <a:r>
              <a:rPr lang="ru-RU" dirty="0"/>
              <a:t> как инструмент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02FF3AA-A3C0-4AB7-8A31-BBB2CE2101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7F5131A-5BFC-1C47-8812-3421EC143D3A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A4991D83-C203-4BDF-859B-7D174E1F3DB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b="1" dirty="0"/>
              <a:t>Медиа и эффективность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69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E97E82-398E-48E1-B580-FD0A448E36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Предиктивность</a:t>
            </a:r>
            <a:r>
              <a:rPr lang="ru-RU" dirty="0"/>
              <a:t> – будущее  аналитики 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3754821-42F9-45C7-A625-24548ABB8B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5" y="1844824"/>
            <a:ext cx="11304588" cy="4248001"/>
          </a:xfrm>
        </p:spPr>
        <p:txBody>
          <a:bodyPr>
            <a:normAutofit/>
          </a:bodyPr>
          <a:lstStyle/>
          <a:p>
            <a:r>
              <a:rPr lang="ru-RU" dirty="0"/>
              <a:t>Новые аналитические подходы и системы уже близки, чтобы ответить на одновременно простые и очень сложные вопросы:</a:t>
            </a:r>
          </a:p>
          <a:p>
            <a:endParaRPr lang="ru-RU" dirty="0"/>
          </a:p>
          <a:p>
            <a:pPr algn="ctr"/>
            <a:r>
              <a:rPr lang="ru-RU" sz="3600" b="1" dirty="0"/>
              <a:t>О чем написать?</a:t>
            </a:r>
          </a:p>
          <a:p>
            <a:pPr algn="ctr"/>
            <a:r>
              <a:rPr lang="ru-RU" sz="3600" b="1" dirty="0"/>
              <a:t>Как это написать?</a:t>
            </a:r>
          </a:p>
          <a:p>
            <a:pPr algn="ctr"/>
            <a:r>
              <a:rPr lang="ru-RU" sz="3600" b="1" dirty="0"/>
              <a:t>Когда это написать?</a:t>
            </a:r>
          </a:p>
          <a:p>
            <a:pPr algn="ctr"/>
            <a:r>
              <a:rPr lang="ru-RU" sz="3600" b="1" dirty="0"/>
              <a:t>Для кого это написать?</a:t>
            </a:r>
          </a:p>
          <a:p>
            <a:pPr algn="ctr"/>
            <a:endParaRPr lang="ru-RU" sz="3600" b="1" dirty="0"/>
          </a:p>
          <a:p>
            <a:pPr algn="ctr"/>
            <a:endParaRPr lang="ru-RU" sz="3600" b="1" dirty="0"/>
          </a:p>
          <a:p>
            <a:pPr algn="ctr"/>
            <a:endParaRPr lang="ru-RU" sz="3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800100" lvl="1" indent="-342900">
              <a:buFontTx/>
              <a:buChar char="-"/>
            </a:pPr>
            <a:endParaRPr lang="ru-RU" dirty="0"/>
          </a:p>
          <a:p>
            <a:pPr marL="342900" indent="-34290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02FF3AA-A3C0-4AB7-8A31-BBB2CE2101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7F5131A-5BFC-1C47-8812-3421EC143D3A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A4991D83-C203-4BDF-859B-7D174E1F3DB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b="1" dirty="0"/>
              <a:t>Медиа и эффективность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35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6C69B8DD-FDCE-4CFC-A25C-CBE431C6F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Контакты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7AEF7C2-CC2F-4B49-BEAF-276458309D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7F5131A-5BFC-1C47-8812-3421EC143D3A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4A7A5D14-1FF6-4740-A27F-311A95F7DB4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b="1" dirty="0"/>
              <a:t>Медиа и эффективность</a:t>
            </a:r>
            <a:endParaRPr lang="ru-RU" dirty="0"/>
          </a:p>
          <a:p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B4DB1D70-F760-44A8-A97F-A77588531BE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79376" y="2276872"/>
            <a:ext cx="6480720" cy="1584176"/>
          </a:xfrm>
        </p:spPr>
        <p:txBody>
          <a:bodyPr/>
          <a:lstStyle/>
          <a:p>
            <a:r>
              <a:rPr lang="ru-RU" dirty="0"/>
              <a:t>Иван Макаров</a:t>
            </a:r>
          </a:p>
          <a:p>
            <a:r>
              <a:rPr lang="en-US" dirty="0">
                <a:hlinkClick r:id="rId2"/>
              </a:rPr>
              <a:t>i.makarov@rbc.ru</a:t>
            </a:r>
            <a:endParaRPr lang="en-US" dirty="0"/>
          </a:p>
          <a:p>
            <a:r>
              <a:rPr lang="en-US" dirty="0"/>
              <a:t>Telegram: @</a:t>
            </a:r>
            <a:r>
              <a:rPr lang="en-US" dirty="0" err="1"/>
              <a:t>makkiivan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307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647C7619-6404-4FA1-B75E-FC9281E066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Спасибо!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15B761AE-88E9-4EAA-8868-33C0385FB13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08725"/>
            <a:ext cx="2743200" cy="365125"/>
          </a:xfrm>
          <a:prstGeom prst="rect">
            <a:avLst/>
          </a:prstGeom>
        </p:spPr>
        <p:txBody>
          <a:bodyPr/>
          <a:lstStyle/>
          <a:p>
            <a:fld id="{C7F5131A-5BFC-1C47-8812-3421EC143D3A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23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RBC 1">
      <a:dk1>
        <a:srgbClr val="242525"/>
      </a:dk1>
      <a:lt1>
        <a:srgbClr val="FFFFFF"/>
      </a:lt1>
      <a:dk2>
        <a:srgbClr val="FEFFFE"/>
      </a:dk2>
      <a:lt2>
        <a:srgbClr val="E7E6E6"/>
      </a:lt2>
      <a:accent1>
        <a:srgbClr val="A8D7BC"/>
      </a:accent1>
      <a:accent2>
        <a:srgbClr val="80C29B"/>
      </a:accent2>
      <a:accent3>
        <a:srgbClr val="68BEAE"/>
      </a:accent3>
      <a:accent4>
        <a:srgbClr val="1F8286"/>
      </a:accent4>
      <a:accent5>
        <a:srgbClr val="41669D"/>
      </a:accent5>
      <a:accent6>
        <a:srgbClr val="3D4E83"/>
      </a:accent6>
      <a:hlink>
        <a:srgbClr val="3D4E83"/>
      </a:hlink>
      <a:folHlink>
        <a:srgbClr val="A929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W_2017_MakarovI" id="{52AA5D31-C6BB-48EC-88FD-573474E2CB05}" vid="{D8067102-4E88-4928-9FAB-7B116105165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RIW_2017_MakarovI</Template>
  <TotalTime>16</TotalTime>
  <Words>247</Words>
  <Application>Microsoft Office PowerPoint</Application>
  <PresentationFormat>Широкоэкранный</PresentationFormat>
  <Paragraphs>78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Graphik RBC LC</vt:lpstr>
      <vt:lpstr>Graphik RBC LC Medium</vt:lpstr>
      <vt:lpstr>Graphik RBC LC Semibold</vt:lpstr>
      <vt:lpstr>Wingdings</vt:lpstr>
      <vt:lpstr>Тема Office</vt:lpstr>
      <vt:lpstr>Медиа и эффективность</vt:lpstr>
      <vt:lpstr>Рекорды РБК</vt:lpstr>
      <vt:lpstr>Главные шаги</vt:lpstr>
      <vt:lpstr>Ключевые проблемы</vt:lpstr>
      <vt:lpstr>Геймификация аналитики</vt:lpstr>
      <vt:lpstr>Особенности аналитики</vt:lpstr>
      <vt:lpstr>Предиктивность – будущее  аналитики   </vt:lpstr>
      <vt:lpstr>Контакты</vt:lpstr>
      <vt:lpstr>Спасибо!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 и эффективность</dc:title>
  <dc:creator>Макаров Иван</dc:creator>
  <cp:lastModifiedBy>aduser</cp:lastModifiedBy>
  <cp:revision>1</cp:revision>
  <cp:lastPrinted>2017-10-31T10:37:24Z</cp:lastPrinted>
  <dcterms:created xsi:type="dcterms:W3CDTF">2018-05-10T07:59:21Z</dcterms:created>
  <dcterms:modified xsi:type="dcterms:W3CDTF">2018-05-10T10:07:09Z</dcterms:modified>
</cp:coreProperties>
</file>