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3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7"/>
  </p:notesMasterIdLst>
  <p:handoutMasterIdLst>
    <p:handoutMasterId r:id="rId38"/>
  </p:handoutMasterIdLst>
  <p:sldIdLst>
    <p:sldId id="483" r:id="rId2"/>
    <p:sldId id="546" r:id="rId3"/>
    <p:sldId id="547" r:id="rId4"/>
    <p:sldId id="524" r:id="rId5"/>
    <p:sldId id="576" r:id="rId6"/>
    <p:sldId id="549" r:id="rId7"/>
    <p:sldId id="578" r:id="rId8"/>
    <p:sldId id="550" r:id="rId9"/>
    <p:sldId id="579" r:id="rId10"/>
    <p:sldId id="580" r:id="rId11"/>
    <p:sldId id="581" r:id="rId12"/>
    <p:sldId id="582" r:id="rId13"/>
    <p:sldId id="553" r:id="rId14"/>
    <p:sldId id="583" r:id="rId15"/>
    <p:sldId id="584" r:id="rId16"/>
    <p:sldId id="585" r:id="rId17"/>
    <p:sldId id="552" r:id="rId18"/>
    <p:sldId id="531" r:id="rId19"/>
    <p:sldId id="532" r:id="rId20"/>
    <p:sldId id="533" r:id="rId21"/>
    <p:sldId id="534" r:id="rId22"/>
    <p:sldId id="535" r:id="rId23"/>
    <p:sldId id="536" r:id="rId24"/>
    <p:sldId id="537" r:id="rId25"/>
    <p:sldId id="538" r:id="rId26"/>
    <p:sldId id="539" r:id="rId27"/>
    <p:sldId id="586" r:id="rId28"/>
    <p:sldId id="587" r:id="rId29"/>
    <p:sldId id="589" r:id="rId30"/>
    <p:sldId id="590" r:id="rId31"/>
    <p:sldId id="591" r:id="rId32"/>
    <p:sldId id="588" r:id="rId33"/>
    <p:sldId id="592" r:id="rId34"/>
    <p:sldId id="529" r:id="rId35"/>
    <p:sldId id="530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CE6"/>
    <a:srgbClr val="87BD00"/>
    <a:srgbClr val="4D7000"/>
    <a:srgbClr val="0099D3"/>
    <a:srgbClr val="C4E34C"/>
    <a:srgbClr val="C009CD"/>
    <a:srgbClr val="6A0B7F"/>
    <a:srgbClr val="0068B1"/>
    <a:srgbClr val="97D5F1"/>
    <a:srgbClr val="97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6803" autoAdjust="0"/>
  </p:normalViewPr>
  <p:slideViewPr>
    <p:cSldViewPr>
      <p:cViewPr>
        <p:scale>
          <a:sx n="80" d="100"/>
          <a:sy n="80" d="100"/>
        </p:scale>
        <p:origin x="-1218" y="138"/>
      </p:cViewPr>
      <p:guideLst>
        <p:guide orient="horz" pos="2750"/>
        <p:guide orient="horz" pos="3612"/>
        <p:guide orient="horz" pos="1207"/>
        <p:guide orient="horz" pos="754"/>
        <p:guide orient="horz" pos="2478"/>
        <p:guide orient="horz" pos="1752"/>
        <p:guide orient="horz" pos="3838"/>
        <p:guide orient="horz" pos="4247"/>
        <p:guide pos="4195"/>
        <p:guide pos="385"/>
        <p:guide pos="5602"/>
        <p:guide pos="204"/>
        <p:guide pos="1247"/>
        <p:guide pos="5284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26896443046066E-2"/>
          <c:y val="3.4689586029932419E-2"/>
          <c:w val="0.96257310355695391"/>
          <c:h val="0.79504469382919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янв.12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50"/>
                    </a:pPr>
                    <a:r>
                      <a:rPr lang="en-US" sz="1050" dirty="0" smtClean="0"/>
                      <a:t>29,36</a:t>
                    </a:r>
                    <a:endParaRPr lang="en-US" sz="105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12,38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9,27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7,34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4,46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Sheet1!$A$2:$A$21</c:f>
              <c:strCache>
                <c:ptCount val="20"/>
                <c:pt idx="0">
                  <c:v>Youtube</c:v>
                </c:pt>
                <c:pt idx="1">
                  <c:v>Yandex - Video</c:v>
                </c:pt>
                <c:pt idx="2">
                  <c:v>Mail.ru - Video</c:v>
                </c:pt>
                <c:pt idx="3">
                  <c:v>Ivi.ru</c:v>
                </c:pt>
                <c:pt idx="4">
                  <c:v>Rutube.ru</c:v>
                </c:pt>
                <c:pt idx="5">
                  <c:v>Videomore.ru</c:v>
                </c:pt>
                <c:pt idx="6">
                  <c:v>Smotri.com</c:v>
                </c:pt>
                <c:pt idx="7">
                  <c:v>1tv.ru</c:v>
                </c:pt>
                <c:pt idx="8">
                  <c:v>Tvigle.ru</c:v>
                </c:pt>
                <c:pt idx="9">
                  <c:v>Ntv.ru</c:v>
                </c:pt>
                <c:pt idx="10">
                  <c:v>Zoomby.ru</c:v>
                </c:pt>
                <c:pt idx="11">
                  <c:v>Tvzavr.ru</c:v>
                </c:pt>
                <c:pt idx="12">
                  <c:v>Sportbox.ru</c:v>
                </c:pt>
                <c:pt idx="13">
                  <c:v>Tnt-online.ru</c:v>
                </c:pt>
                <c:pt idx="14">
                  <c:v>Kinopod.ru</c:v>
                </c:pt>
                <c:pt idx="15">
                  <c:v>Filmin.ru</c:v>
                </c:pt>
                <c:pt idx="16">
                  <c:v>Now.ru</c:v>
                </c:pt>
                <c:pt idx="17">
                  <c:v>Rutv.ru</c:v>
                </c:pt>
                <c:pt idx="18">
                  <c:v>Mir24.tv</c:v>
                </c:pt>
                <c:pt idx="19">
                  <c:v>Tvrain.ru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29361494</c:v>
                </c:pt>
                <c:pt idx="1">
                  <c:v>15915612</c:v>
                </c:pt>
                <c:pt idx="2">
                  <c:v>12382814</c:v>
                </c:pt>
                <c:pt idx="3">
                  <c:v>9275289</c:v>
                </c:pt>
                <c:pt idx="4">
                  <c:v>7344980</c:v>
                </c:pt>
                <c:pt idx="5">
                  <c:v>4461669</c:v>
                </c:pt>
                <c:pt idx="6">
                  <c:v>3883304</c:v>
                </c:pt>
                <c:pt idx="7">
                  <c:v>3856109</c:v>
                </c:pt>
                <c:pt idx="8">
                  <c:v>3505881</c:v>
                </c:pt>
                <c:pt idx="9">
                  <c:v>2173839</c:v>
                </c:pt>
                <c:pt idx="10">
                  <c:v>2157479</c:v>
                </c:pt>
                <c:pt idx="11">
                  <c:v>1997639</c:v>
                </c:pt>
                <c:pt idx="12">
                  <c:v>1642725</c:v>
                </c:pt>
                <c:pt idx="13">
                  <c:v>1372257</c:v>
                </c:pt>
                <c:pt idx="14">
                  <c:v>1248837</c:v>
                </c:pt>
                <c:pt idx="15">
                  <c:v>1106618</c:v>
                </c:pt>
                <c:pt idx="16">
                  <c:v>1028446</c:v>
                </c:pt>
                <c:pt idx="17">
                  <c:v>684575</c:v>
                </c:pt>
                <c:pt idx="18">
                  <c:v>647882</c:v>
                </c:pt>
                <c:pt idx="19">
                  <c:v>530563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9"/>
        <c:overlap val="-7"/>
        <c:axId val="37714560"/>
        <c:axId val="37724544"/>
      </c:barChart>
      <c:catAx>
        <c:axId val="377145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7724544"/>
        <c:crosses val="autoZero"/>
        <c:auto val="1"/>
        <c:lblAlgn val="ctr"/>
        <c:lblOffset val="100"/>
        <c:noMultiLvlLbl val="0"/>
      </c:catAx>
      <c:valAx>
        <c:axId val="37724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714560"/>
        <c:crosses val="autoZero"/>
        <c:crossBetween val="between"/>
        <c:dispUnits>
          <c:builtInUnit val="millions"/>
          <c:dispUnitsLbl>
            <c:layout/>
          </c:dispUnitsLbl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3717642563759"/>
          <c:y val="2.3415589879535487E-2"/>
          <c:w val="0.85044310716294669"/>
          <c:h val="0.95617698852103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5 001 - 15 000 р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2.6957896859511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131053586780018E-2"/>
                  <c:y val="-5.0718535887657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7.6077803831485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391579371902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1.3478948429755575E-3"/>
                  <c:y val="-2.028741435506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Sheet1!$A$2:$A$32</c:f>
              <c:strCache>
                <c:ptCount val="31"/>
                <c:pt idx="0">
                  <c:v>Youtube</c:v>
                </c:pt>
                <c:pt idx="1">
                  <c:v>Yandex - Video</c:v>
                </c:pt>
                <c:pt idx="2">
                  <c:v>Mail.ru - Video</c:v>
                </c:pt>
                <c:pt idx="3">
                  <c:v>Ivi.ru</c:v>
                </c:pt>
                <c:pt idx="4">
                  <c:v>1tv.ru</c:v>
                </c:pt>
                <c:pt idx="5">
                  <c:v>Rutube.ru</c:v>
                </c:pt>
                <c:pt idx="6">
                  <c:v>Ntv.ru</c:v>
                </c:pt>
                <c:pt idx="7">
                  <c:v>Smotri.com</c:v>
                </c:pt>
                <c:pt idx="8">
                  <c:v>Tvigle.ru</c:v>
                </c:pt>
                <c:pt idx="9">
                  <c:v>Kinopod.ru</c:v>
                </c:pt>
                <c:pt idx="10">
                  <c:v>Tnt-Online.ru</c:v>
                </c:pt>
                <c:pt idx="11">
                  <c:v>Tvzavr.ru</c:v>
                </c:pt>
                <c:pt idx="12">
                  <c:v>Now.ru</c:v>
                </c:pt>
                <c:pt idx="13">
                  <c:v>Sportbox.ru</c:v>
                </c:pt>
                <c:pt idx="14">
                  <c:v>Tvrain.ru</c:v>
                </c:pt>
                <c:pt idx="15">
                  <c:v>Lostfilm.tv</c:v>
                </c:pt>
                <c:pt idx="16">
                  <c:v>Megogo.net</c:v>
                </c:pt>
                <c:pt idx="17">
                  <c:v>Filmin.ru</c:v>
                </c:pt>
                <c:pt idx="18">
                  <c:v>Svoy.ru</c:v>
                </c:pt>
                <c:pt idx="19">
                  <c:v>Videomore.ru</c:v>
                </c:pt>
                <c:pt idx="20">
                  <c:v>Zoomby.ru</c:v>
                </c:pt>
                <c:pt idx="21">
                  <c:v>Trava.ru</c:v>
                </c:pt>
                <c:pt idx="22">
                  <c:v>Russia.tv</c:v>
                </c:pt>
                <c:pt idx="23">
                  <c:v>Kinostok.tv</c:v>
                </c:pt>
                <c:pt idx="24">
                  <c:v>Vimeo.com</c:v>
                </c:pt>
                <c:pt idx="25">
                  <c:v>Mir24.tv</c:v>
                </c:pt>
                <c:pt idx="26">
                  <c:v>Myvi.ru</c:v>
                </c:pt>
                <c:pt idx="27">
                  <c:v>Intv.ru</c:v>
                </c:pt>
                <c:pt idx="28">
                  <c:v>CTC.ru</c:v>
                </c:pt>
                <c:pt idx="29">
                  <c:v>Rutv.ru</c:v>
                </c:pt>
                <c:pt idx="30">
                  <c:v>5-tv.ru</c:v>
                </c:pt>
              </c:strCache>
            </c:strRef>
          </c:cat>
          <c:val>
            <c:numRef>
              <c:f>Sheet1!$B$2:$B$32</c:f>
              <c:numCache>
                <c:formatCode>0.00%</c:formatCode>
                <c:ptCount val="31"/>
                <c:pt idx="0">
                  <c:v>0.35160000000000002</c:v>
                </c:pt>
                <c:pt idx="1">
                  <c:v>0.3579</c:v>
                </c:pt>
                <c:pt idx="2">
                  <c:v>0.41370000000000001</c:v>
                </c:pt>
                <c:pt idx="3">
                  <c:v>0.38119999999999998</c:v>
                </c:pt>
                <c:pt idx="4">
                  <c:v>0.46579999999999999</c:v>
                </c:pt>
                <c:pt idx="5">
                  <c:v>0.42549999999999999</c:v>
                </c:pt>
                <c:pt idx="6">
                  <c:v>0.15570000000000001</c:v>
                </c:pt>
                <c:pt idx="7">
                  <c:v>0.37369999999999998</c:v>
                </c:pt>
                <c:pt idx="8">
                  <c:v>0.3886</c:v>
                </c:pt>
                <c:pt idx="9">
                  <c:v>0.36109999999999998</c:v>
                </c:pt>
                <c:pt idx="10">
                  <c:v>0.39929999999999999</c:v>
                </c:pt>
                <c:pt idx="11">
                  <c:v>0.35920000000000002</c:v>
                </c:pt>
                <c:pt idx="12">
                  <c:v>0.35720000000000002</c:v>
                </c:pt>
                <c:pt idx="13">
                  <c:v>0.31309999999999999</c:v>
                </c:pt>
                <c:pt idx="14">
                  <c:v>0.29210000000000003</c:v>
                </c:pt>
                <c:pt idx="15">
                  <c:v>0.30430000000000001</c:v>
                </c:pt>
                <c:pt idx="16">
                  <c:v>0.3327</c:v>
                </c:pt>
                <c:pt idx="17">
                  <c:v>0.41560000000000002</c:v>
                </c:pt>
                <c:pt idx="18">
                  <c:v>0.35709999999999997</c:v>
                </c:pt>
                <c:pt idx="19">
                  <c:v>0.39350000000000002</c:v>
                </c:pt>
                <c:pt idx="20">
                  <c:v>0.48010000000000003</c:v>
                </c:pt>
                <c:pt idx="21">
                  <c:v>0.37259999999999999</c:v>
                </c:pt>
                <c:pt idx="22">
                  <c:v>0.33979999999999999</c:v>
                </c:pt>
                <c:pt idx="23">
                  <c:v>0.36530000000000001</c:v>
                </c:pt>
                <c:pt idx="24">
                  <c:v>0.32079999999999997</c:v>
                </c:pt>
                <c:pt idx="25">
                  <c:v>0.5675</c:v>
                </c:pt>
                <c:pt idx="26">
                  <c:v>0.58289999999999997</c:v>
                </c:pt>
                <c:pt idx="27">
                  <c:v>0.45929999999999999</c:v>
                </c:pt>
                <c:pt idx="28">
                  <c:v>0.36980000000000002</c:v>
                </c:pt>
                <c:pt idx="29">
                  <c:v>0.34949999999999998</c:v>
                </c:pt>
                <c:pt idx="30">
                  <c:v>0.51519999999999999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axId val="75668096"/>
        <c:axId val="86537344"/>
      </c:barChart>
      <c:catAx>
        <c:axId val="75668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86537344"/>
        <c:crosses val="autoZero"/>
        <c:auto val="1"/>
        <c:lblAlgn val="ctr"/>
        <c:lblOffset val="100"/>
        <c:noMultiLvlLbl val="0"/>
      </c:catAx>
      <c:valAx>
        <c:axId val="86537344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75668096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3717642563759"/>
          <c:y val="2.3415589879535487E-2"/>
          <c:w val="0.85044310716294669"/>
          <c:h val="0.95617698852103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15 001 - 30 000 р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34789484297555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130947453327913E-2"/>
                  <c:y val="-5.0718535887657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7.6077803831485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39157937190223E-3"/>
                  <c:y val="-2.028741435506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5.39157937190223E-3"/>
                  <c:y val="2.5359267943828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Sheet1!$A$2:$A$32</c:f>
              <c:strCache>
                <c:ptCount val="31"/>
                <c:pt idx="0">
                  <c:v>Youtube</c:v>
                </c:pt>
                <c:pt idx="1">
                  <c:v>Yandex - Video</c:v>
                </c:pt>
                <c:pt idx="2">
                  <c:v>Mail.ru - Video</c:v>
                </c:pt>
                <c:pt idx="3">
                  <c:v>Ivi.ru</c:v>
                </c:pt>
                <c:pt idx="4">
                  <c:v>1tv.ru</c:v>
                </c:pt>
                <c:pt idx="5">
                  <c:v>Rutube.ru</c:v>
                </c:pt>
                <c:pt idx="6">
                  <c:v>Ntv.ru</c:v>
                </c:pt>
                <c:pt idx="7">
                  <c:v>Smotri.com</c:v>
                </c:pt>
                <c:pt idx="8">
                  <c:v>Tvigle.ru</c:v>
                </c:pt>
                <c:pt idx="9">
                  <c:v>Kinopod.ru</c:v>
                </c:pt>
                <c:pt idx="10">
                  <c:v>Tnt-Online.ru</c:v>
                </c:pt>
                <c:pt idx="11">
                  <c:v>Tvzavr.ru</c:v>
                </c:pt>
                <c:pt idx="12">
                  <c:v>Now.ru</c:v>
                </c:pt>
                <c:pt idx="13">
                  <c:v>Sportbox.ru</c:v>
                </c:pt>
                <c:pt idx="14">
                  <c:v>Tvrain.ru</c:v>
                </c:pt>
                <c:pt idx="15">
                  <c:v>Lostfilm.tv</c:v>
                </c:pt>
                <c:pt idx="16">
                  <c:v>Megogo.net</c:v>
                </c:pt>
                <c:pt idx="17">
                  <c:v>Filmin.ru</c:v>
                </c:pt>
                <c:pt idx="18">
                  <c:v>Svoy.ru</c:v>
                </c:pt>
                <c:pt idx="19">
                  <c:v>Videomore.ru</c:v>
                </c:pt>
                <c:pt idx="20">
                  <c:v>Zoomby.ru</c:v>
                </c:pt>
                <c:pt idx="21">
                  <c:v>Trava.ru</c:v>
                </c:pt>
                <c:pt idx="22">
                  <c:v>Russia.tv</c:v>
                </c:pt>
                <c:pt idx="23">
                  <c:v>Kinostok.tv</c:v>
                </c:pt>
                <c:pt idx="24">
                  <c:v>Vimeo.com</c:v>
                </c:pt>
                <c:pt idx="25">
                  <c:v>Mir24.tv</c:v>
                </c:pt>
                <c:pt idx="26">
                  <c:v>Myvi.ru</c:v>
                </c:pt>
                <c:pt idx="27">
                  <c:v>Intv.ru</c:v>
                </c:pt>
                <c:pt idx="28">
                  <c:v>CTC.ru</c:v>
                </c:pt>
                <c:pt idx="29">
                  <c:v>Rutv.ru</c:v>
                </c:pt>
                <c:pt idx="30">
                  <c:v>5-tv.ru</c:v>
                </c:pt>
              </c:strCache>
            </c:strRef>
          </c:cat>
          <c:val>
            <c:numRef>
              <c:f>Sheet1!$B$2:$B$32</c:f>
              <c:numCache>
                <c:formatCode>0.00%</c:formatCode>
                <c:ptCount val="31"/>
                <c:pt idx="0">
                  <c:v>0.33119999999999999</c:v>
                </c:pt>
                <c:pt idx="1">
                  <c:v>0.33</c:v>
                </c:pt>
                <c:pt idx="2">
                  <c:v>0.33629999999999999</c:v>
                </c:pt>
                <c:pt idx="3">
                  <c:v>0.31640000000000001</c:v>
                </c:pt>
                <c:pt idx="4">
                  <c:v>0.29110000000000003</c:v>
                </c:pt>
                <c:pt idx="5">
                  <c:v>0.28070000000000001</c:v>
                </c:pt>
                <c:pt idx="6">
                  <c:v>0.38030000000000003</c:v>
                </c:pt>
                <c:pt idx="7">
                  <c:v>0.30570000000000003</c:v>
                </c:pt>
                <c:pt idx="8">
                  <c:v>0.33750000000000002</c:v>
                </c:pt>
                <c:pt idx="9">
                  <c:v>0.33429999999999999</c:v>
                </c:pt>
                <c:pt idx="10">
                  <c:v>0.35589999999999999</c:v>
                </c:pt>
                <c:pt idx="11">
                  <c:v>0.42580000000000001</c:v>
                </c:pt>
                <c:pt idx="12">
                  <c:v>0.38790000000000002</c:v>
                </c:pt>
                <c:pt idx="13">
                  <c:v>0.28939999999999999</c:v>
                </c:pt>
                <c:pt idx="14">
                  <c:v>0.27639999999999998</c:v>
                </c:pt>
                <c:pt idx="15">
                  <c:v>0.3155</c:v>
                </c:pt>
                <c:pt idx="16">
                  <c:v>0.35560000000000003</c:v>
                </c:pt>
                <c:pt idx="17">
                  <c:v>0.2606</c:v>
                </c:pt>
                <c:pt idx="18">
                  <c:v>0.34749999999999998</c:v>
                </c:pt>
                <c:pt idx="19">
                  <c:v>0.2346</c:v>
                </c:pt>
                <c:pt idx="20">
                  <c:v>0.24210000000000001</c:v>
                </c:pt>
                <c:pt idx="21">
                  <c:v>0.3972</c:v>
                </c:pt>
                <c:pt idx="22">
                  <c:v>0.35730000000000001</c:v>
                </c:pt>
                <c:pt idx="23">
                  <c:v>0.37330000000000002</c:v>
                </c:pt>
                <c:pt idx="24">
                  <c:v>0.35039999999999999</c:v>
                </c:pt>
                <c:pt idx="25">
                  <c:v>0.2361</c:v>
                </c:pt>
                <c:pt idx="26">
                  <c:v>0.24590000000000001</c:v>
                </c:pt>
                <c:pt idx="27">
                  <c:v>0.25890000000000002</c:v>
                </c:pt>
                <c:pt idx="28">
                  <c:v>0.26100000000000001</c:v>
                </c:pt>
                <c:pt idx="29">
                  <c:v>0.39589999999999997</c:v>
                </c:pt>
                <c:pt idx="30">
                  <c:v>0.22270000000000001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axId val="87297408"/>
        <c:axId val="87479424"/>
      </c:barChart>
      <c:catAx>
        <c:axId val="87297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87479424"/>
        <c:crosses val="autoZero"/>
        <c:auto val="1"/>
        <c:lblAlgn val="ctr"/>
        <c:lblOffset val="100"/>
        <c:noMultiLvlLbl val="0"/>
      </c:catAx>
      <c:valAx>
        <c:axId val="87479424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87297408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3717642563759"/>
          <c:y val="2.3415589879535487E-2"/>
          <c:w val="0.85044310716294669"/>
          <c:h val="0.95617698852103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30 001 - 60 000 р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131053586780018E-2"/>
                  <c:y val="-5.0718535887657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7.6077803831485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826843272731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0436845289266721E-3"/>
                  <c:y val="-5.0718535887657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4.0436845289266721E-3"/>
                  <c:y val="-7.6077803831485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Sheet1!$A$2:$A$32</c:f>
              <c:strCache>
                <c:ptCount val="31"/>
                <c:pt idx="0">
                  <c:v>Youtube</c:v>
                </c:pt>
                <c:pt idx="1">
                  <c:v>Yandex - Video</c:v>
                </c:pt>
                <c:pt idx="2">
                  <c:v>Mail.ru - Video</c:v>
                </c:pt>
                <c:pt idx="3">
                  <c:v>Ivi.ru</c:v>
                </c:pt>
                <c:pt idx="4">
                  <c:v>1tv.ru</c:v>
                </c:pt>
                <c:pt idx="5">
                  <c:v>Rutube.ru</c:v>
                </c:pt>
                <c:pt idx="6">
                  <c:v>Ntv.ru</c:v>
                </c:pt>
                <c:pt idx="7">
                  <c:v>Smotri.com</c:v>
                </c:pt>
                <c:pt idx="8">
                  <c:v>Tvigle.ru</c:v>
                </c:pt>
                <c:pt idx="9">
                  <c:v>Kinopod.ru</c:v>
                </c:pt>
                <c:pt idx="10">
                  <c:v>Tnt-Online.ru</c:v>
                </c:pt>
                <c:pt idx="11">
                  <c:v>Tvzavr.ru</c:v>
                </c:pt>
                <c:pt idx="12">
                  <c:v>Now.ru</c:v>
                </c:pt>
                <c:pt idx="13">
                  <c:v>Sportbox.ru</c:v>
                </c:pt>
                <c:pt idx="14">
                  <c:v>Tvrain.ru</c:v>
                </c:pt>
                <c:pt idx="15">
                  <c:v>Lostfilm.tv</c:v>
                </c:pt>
                <c:pt idx="16">
                  <c:v>Megogo.net</c:v>
                </c:pt>
                <c:pt idx="17">
                  <c:v>Filmin.ru</c:v>
                </c:pt>
                <c:pt idx="18">
                  <c:v>Svoy.ru</c:v>
                </c:pt>
                <c:pt idx="19">
                  <c:v>Videomore.ru</c:v>
                </c:pt>
                <c:pt idx="20">
                  <c:v>Zoomby.ru</c:v>
                </c:pt>
                <c:pt idx="21">
                  <c:v>Trava.ru</c:v>
                </c:pt>
                <c:pt idx="22">
                  <c:v>Russia.tv</c:v>
                </c:pt>
                <c:pt idx="23">
                  <c:v>Kinostok.tv</c:v>
                </c:pt>
                <c:pt idx="24">
                  <c:v>Vimeo.com</c:v>
                </c:pt>
                <c:pt idx="25">
                  <c:v>Mir24.tv</c:v>
                </c:pt>
                <c:pt idx="26">
                  <c:v>Myvi.ru</c:v>
                </c:pt>
                <c:pt idx="27">
                  <c:v>Intv.ru</c:v>
                </c:pt>
                <c:pt idx="28">
                  <c:v>CTC.ru</c:v>
                </c:pt>
                <c:pt idx="29">
                  <c:v>Rutv.ru</c:v>
                </c:pt>
                <c:pt idx="30">
                  <c:v>5-tv.ru</c:v>
                </c:pt>
              </c:strCache>
            </c:strRef>
          </c:cat>
          <c:val>
            <c:numRef>
              <c:f>Sheet1!$B$2:$B$32</c:f>
              <c:numCache>
                <c:formatCode>0.00%</c:formatCode>
                <c:ptCount val="31"/>
                <c:pt idx="0">
                  <c:v>0.1391</c:v>
                </c:pt>
                <c:pt idx="1">
                  <c:v>0.12</c:v>
                </c:pt>
                <c:pt idx="2">
                  <c:v>0.11119999999999999</c:v>
                </c:pt>
                <c:pt idx="3">
                  <c:v>0.1129</c:v>
                </c:pt>
                <c:pt idx="4">
                  <c:v>0.1237</c:v>
                </c:pt>
                <c:pt idx="5">
                  <c:v>0.12859999999999999</c:v>
                </c:pt>
                <c:pt idx="6">
                  <c:v>0.11070000000000001</c:v>
                </c:pt>
                <c:pt idx="7">
                  <c:v>0.15529999999999999</c:v>
                </c:pt>
                <c:pt idx="8">
                  <c:v>0.1055</c:v>
                </c:pt>
                <c:pt idx="9">
                  <c:v>0.1007</c:v>
                </c:pt>
                <c:pt idx="10">
                  <c:v>0.11169999999999999</c:v>
                </c:pt>
                <c:pt idx="11">
                  <c:v>5.7599999999999998E-2</c:v>
                </c:pt>
                <c:pt idx="12">
                  <c:v>0.1106</c:v>
                </c:pt>
                <c:pt idx="13">
                  <c:v>0.15379999999999999</c:v>
                </c:pt>
                <c:pt idx="14">
                  <c:v>0.2059</c:v>
                </c:pt>
                <c:pt idx="15">
                  <c:v>0.222</c:v>
                </c:pt>
                <c:pt idx="16">
                  <c:v>0.1135</c:v>
                </c:pt>
                <c:pt idx="17">
                  <c:v>0.13370000000000001</c:v>
                </c:pt>
                <c:pt idx="18">
                  <c:v>7.4800000000000005E-2</c:v>
                </c:pt>
                <c:pt idx="19">
                  <c:v>9.1899999999999996E-2</c:v>
                </c:pt>
                <c:pt idx="20">
                  <c:v>0.1235</c:v>
                </c:pt>
                <c:pt idx="21">
                  <c:v>8.1100000000000005E-2</c:v>
                </c:pt>
                <c:pt idx="22">
                  <c:v>0.13039999999999999</c:v>
                </c:pt>
                <c:pt idx="23">
                  <c:v>0.151</c:v>
                </c:pt>
                <c:pt idx="24">
                  <c:v>0.1071</c:v>
                </c:pt>
                <c:pt idx="25">
                  <c:v>8.9899999999999994E-2</c:v>
                </c:pt>
                <c:pt idx="26">
                  <c:v>5.3900000000000003E-2</c:v>
                </c:pt>
                <c:pt idx="27">
                  <c:v>0.1082</c:v>
                </c:pt>
                <c:pt idx="28">
                  <c:v>0.18310000000000001</c:v>
                </c:pt>
                <c:pt idx="29">
                  <c:v>0.1181</c:v>
                </c:pt>
                <c:pt idx="30">
                  <c:v>6.93E-2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axId val="75314304"/>
        <c:axId val="75315840"/>
      </c:barChart>
      <c:catAx>
        <c:axId val="7531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75315840"/>
        <c:crosses val="autoZero"/>
        <c:auto val="1"/>
        <c:lblAlgn val="ctr"/>
        <c:lblOffset val="100"/>
        <c:noMultiLvlLbl val="0"/>
      </c:catAx>
      <c:valAx>
        <c:axId val="75315840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75314304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3717642563759"/>
          <c:y val="2.3415589879535487E-2"/>
          <c:w val="0.85044310716294669"/>
          <c:h val="0.95617698852103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Более 60 000 р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2.0287414355062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1.267963397191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7.6077803831485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391579371902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5.3915793719022794E-3"/>
                  <c:y val="-5.0718535887657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9.4352639008289021E-3"/>
                  <c:y val="2.5359267943828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8.0873690578533441E-3"/>
                  <c:y val="-2.5359267943828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Sheet1!$A$2:$A$32</c:f>
              <c:strCache>
                <c:ptCount val="31"/>
                <c:pt idx="0">
                  <c:v>Youtube</c:v>
                </c:pt>
                <c:pt idx="1">
                  <c:v>Yandex - Video</c:v>
                </c:pt>
                <c:pt idx="2">
                  <c:v>Mail.ru - Video</c:v>
                </c:pt>
                <c:pt idx="3">
                  <c:v>Ivi.ru</c:v>
                </c:pt>
                <c:pt idx="4">
                  <c:v>1tv.ru</c:v>
                </c:pt>
                <c:pt idx="5">
                  <c:v>Rutube.ru</c:v>
                </c:pt>
                <c:pt idx="6">
                  <c:v>Ntv.ru</c:v>
                </c:pt>
                <c:pt idx="7">
                  <c:v>Smotri.com</c:v>
                </c:pt>
                <c:pt idx="8">
                  <c:v>Tvigle.ru</c:v>
                </c:pt>
                <c:pt idx="9">
                  <c:v>Kinopod.ru</c:v>
                </c:pt>
                <c:pt idx="10">
                  <c:v>Tnt-Online.ru</c:v>
                </c:pt>
                <c:pt idx="11">
                  <c:v>Tvzavr.ru</c:v>
                </c:pt>
                <c:pt idx="12">
                  <c:v>Now.ru</c:v>
                </c:pt>
                <c:pt idx="13">
                  <c:v>Sportbox.ru</c:v>
                </c:pt>
                <c:pt idx="14">
                  <c:v>Tvrain.ru</c:v>
                </c:pt>
                <c:pt idx="15">
                  <c:v>Lostfilm.tv</c:v>
                </c:pt>
                <c:pt idx="16">
                  <c:v>Megogo.net</c:v>
                </c:pt>
                <c:pt idx="17">
                  <c:v>Filmin.ru</c:v>
                </c:pt>
                <c:pt idx="18">
                  <c:v>Svoy.ru</c:v>
                </c:pt>
                <c:pt idx="19">
                  <c:v>Videomore.ru</c:v>
                </c:pt>
                <c:pt idx="20">
                  <c:v>Zoomby.ru</c:v>
                </c:pt>
                <c:pt idx="21">
                  <c:v>Trava.ru</c:v>
                </c:pt>
                <c:pt idx="22">
                  <c:v>Russia.tv</c:v>
                </c:pt>
                <c:pt idx="23">
                  <c:v>Kinostok.tv</c:v>
                </c:pt>
                <c:pt idx="24">
                  <c:v>Vimeo.com</c:v>
                </c:pt>
                <c:pt idx="25">
                  <c:v>Mir24.tv</c:v>
                </c:pt>
                <c:pt idx="26">
                  <c:v>Myvi.ru</c:v>
                </c:pt>
                <c:pt idx="27">
                  <c:v>Intv.ru</c:v>
                </c:pt>
                <c:pt idx="28">
                  <c:v>CTC.ru</c:v>
                </c:pt>
                <c:pt idx="29">
                  <c:v>Rutv.ru</c:v>
                </c:pt>
                <c:pt idx="30">
                  <c:v>5-tv.ru</c:v>
                </c:pt>
              </c:strCache>
            </c:strRef>
          </c:cat>
          <c:val>
            <c:numRef>
              <c:f>Sheet1!$B$2:$B$32</c:f>
              <c:numCache>
                <c:formatCode>0.00%</c:formatCode>
                <c:ptCount val="31"/>
                <c:pt idx="0">
                  <c:v>4.6899999999999997E-2</c:v>
                </c:pt>
                <c:pt idx="1">
                  <c:v>5.1400000000000001E-2</c:v>
                </c:pt>
                <c:pt idx="2">
                  <c:v>3.9E-2</c:v>
                </c:pt>
                <c:pt idx="3">
                  <c:v>5.33E-2</c:v>
                </c:pt>
                <c:pt idx="4">
                  <c:v>5.5599999999999997E-2</c:v>
                </c:pt>
                <c:pt idx="5">
                  <c:v>5.3100000000000001E-2</c:v>
                </c:pt>
                <c:pt idx="6">
                  <c:v>8.0699999999999994E-2</c:v>
                </c:pt>
                <c:pt idx="7">
                  <c:v>2.8400000000000002E-2</c:v>
                </c:pt>
                <c:pt idx="8">
                  <c:v>4.0099999999999997E-2</c:v>
                </c:pt>
                <c:pt idx="9">
                  <c:v>3.0499999999999999E-2</c:v>
                </c:pt>
                <c:pt idx="10">
                  <c:v>1.66E-2</c:v>
                </c:pt>
                <c:pt idx="11">
                  <c:v>5.8099999999999999E-2</c:v>
                </c:pt>
                <c:pt idx="12">
                  <c:v>2.76E-2</c:v>
                </c:pt>
                <c:pt idx="13">
                  <c:v>8.8800000000000004E-2</c:v>
                </c:pt>
                <c:pt idx="14">
                  <c:v>0.12790000000000001</c:v>
                </c:pt>
                <c:pt idx="15">
                  <c:v>3.0200000000000001E-2</c:v>
                </c:pt>
                <c:pt idx="16">
                  <c:v>2.7799999999999998E-2</c:v>
                </c:pt>
                <c:pt idx="17">
                  <c:v>7.0099999999999996E-2</c:v>
                </c:pt>
                <c:pt idx="18">
                  <c:v>2.7900000000000001E-2</c:v>
                </c:pt>
                <c:pt idx="19">
                  <c:v>4.5499999999999999E-2</c:v>
                </c:pt>
                <c:pt idx="20">
                  <c:v>6.88E-2</c:v>
                </c:pt>
                <c:pt idx="21">
                  <c:v>1.8200000000000001E-2</c:v>
                </c:pt>
                <c:pt idx="22">
                  <c:v>9.5799999999999996E-2</c:v>
                </c:pt>
                <c:pt idx="23">
                  <c:v>7.3000000000000001E-3</c:v>
                </c:pt>
                <c:pt idx="24">
                  <c:v>2.4299999999999999E-2</c:v>
                </c:pt>
                <c:pt idx="25">
                  <c:v>1.3299999999999999E-2</c:v>
                </c:pt>
                <c:pt idx="26">
                  <c:v>4.1000000000000002E-2</c:v>
                </c:pt>
                <c:pt idx="27">
                  <c:v>4.1500000000000002E-2</c:v>
                </c:pt>
                <c:pt idx="28">
                  <c:v>9.35E-2</c:v>
                </c:pt>
                <c:pt idx="29">
                  <c:v>7.3400000000000007E-2</c:v>
                </c:pt>
                <c:pt idx="30">
                  <c:v>0.1017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axId val="75345920"/>
        <c:axId val="75347456"/>
      </c:barChart>
      <c:catAx>
        <c:axId val="75345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75347456"/>
        <c:crosses val="autoZero"/>
        <c:auto val="1"/>
        <c:lblAlgn val="ctr"/>
        <c:lblOffset val="100"/>
        <c:noMultiLvlLbl val="0"/>
      </c:catAx>
      <c:valAx>
        <c:axId val="7534745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75345920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476024873562762"/>
          <c:y val="2.1945993272199437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71965758472053"/>
          <c:y val="0.10027504492880512"/>
          <c:w val="0.67214468862620003"/>
          <c:h val="0.767053649601400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Будние дни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05.11 - 09.11</c:v>
                </c:pt>
                <c:pt idx="1">
                  <c:v>12.11 - 16.11</c:v>
                </c:pt>
                <c:pt idx="2">
                  <c:v>19.11 - 23.11</c:v>
                </c:pt>
                <c:pt idx="3">
                  <c:v>26.11 - 30.11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7.1199999999999999E-2</c:v>
                </c:pt>
                <c:pt idx="1">
                  <c:v>5.6899999999999999E-2</c:v>
                </c:pt>
                <c:pt idx="2">
                  <c:v>5.4800000000000001E-2</c:v>
                </c:pt>
                <c:pt idx="3">
                  <c:v>6.3500000000000001E-2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907935514480975E-2"/>
          <c:y val="0.87012695267499196"/>
          <c:w val="0.92620960822119702"/>
          <c:h val="0.107927054052808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Выходные </a:t>
            </a:r>
            <a:r>
              <a:rPr lang="ru-RU" dirty="0"/>
              <a:t>дни</a:t>
            </a:r>
          </a:p>
        </c:rich>
      </c:tx>
      <c:layout>
        <c:manualLayout>
          <c:xMode val="edge"/>
          <c:yMode val="edge"/>
          <c:x val="0.42476024873562762"/>
          <c:y val="2.19459932721994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1965758472053"/>
          <c:y val="0.10027504492880512"/>
          <c:w val="0.67214468862620003"/>
          <c:h val="0.767053649601400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Выходные дни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03.11 - 04.11</c:v>
                </c:pt>
                <c:pt idx="1">
                  <c:v>10.11 - 11.11</c:v>
                </c:pt>
                <c:pt idx="2">
                  <c:v>17.11 - 18.11</c:v>
                </c:pt>
                <c:pt idx="3">
                  <c:v>24.11 - 25.11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0.10829999999999999</c:v>
                </c:pt>
                <c:pt idx="1">
                  <c:v>5.4199999999999998E-2</c:v>
                </c:pt>
                <c:pt idx="2">
                  <c:v>5.7000000000000002E-2</c:v>
                </c:pt>
                <c:pt idx="3">
                  <c:v>6.7199999999999996E-2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907935514480975E-2"/>
          <c:y val="0.87012695267499196"/>
          <c:w val="0.92620960822119702"/>
          <c:h val="0.107927054052808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476024873562762"/>
          <c:y val="2.1945993272199437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71965758472053"/>
          <c:y val="0.10027504492880512"/>
          <c:w val="0.67214468862620003"/>
          <c:h val="0.767053649601400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Будние дни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05.11 - 09.11</c:v>
                </c:pt>
                <c:pt idx="1">
                  <c:v>12.11 - 16.11</c:v>
                </c:pt>
                <c:pt idx="2">
                  <c:v>19.11 - 23.11</c:v>
                </c:pt>
                <c:pt idx="3">
                  <c:v>26.11 - 30.11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6.7400000000000002E-2</c:v>
                </c:pt>
                <c:pt idx="1">
                  <c:v>4.7500000000000001E-2</c:v>
                </c:pt>
                <c:pt idx="2">
                  <c:v>5.6300000000000003E-2</c:v>
                </c:pt>
                <c:pt idx="3">
                  <c:v>7.9399999999999998E-2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907935514480975E-2"/>
          <c:y val="0.87012695267499196"/>
          <c:w val="0.92620960822119702"/>
          <c:h val="0.107927054052808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Выходные </a:t>
            </a:r>
            <a:r>
              <a:rPr lang="ru-RU" dirty="0"/>
              <a:t>дни</a:t>
            </a:r>
          </a:p>
        </c:rich>
      </c:tx>
      <c:layout>
        <c:manualLayout>
          <c:xMode val="edge"/>
          <c:yMode val="edge"/>
          <c:x val="0.42476024873562762"/>
          <c:y val="2.19459932721994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1965758472053"/>
          <c:y val="0.10027504492880512"/>
          <c:w val="0.67214468862620003"/>
          <c:h val="0.767053649601400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Выходные дни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03.11 - 04.11</c:v>
                </c:pt>
                <c:pt idx="1">
                  <c:v>10.11 - 11.11</c:v>
                </c:pt>
                <c:pt idx="2">
                  <c:v>17.11 - 18.11</c:v>
                </c:pt>
                <c:pt idx="3">
                  <c:v>24.11 - 25.11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5.8799999999999998E-2</c:v>
                </c:pt>
                <c:pt idx="1">
                  <c:v>3.6499999999999998E-2</c:v>
                </c:pt>
                <c:pt idx="2">
                  <c:v>4.6600000000000003E-2</c:v>
                </c:pt>
                <c:pt idx="3">
                  <c:v>6.3700000000000007E-2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907935514480975E-2"/>
          <c:y val="0.87012695267499196"/>
          <c:w val="0.92620960822119702"/>
          <c:h val="0.107927054052808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476024873562762"/>
          <c:y val="2.1945993272199437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71965758472053"/>
          <c:y val="0.10027504492880512"/>
          <c:w val="0.67214468862620003"/>
          <c:h val="0.767053649601400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Будние дни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05.11 - 09.11</c:v>
                </c:pt>
                <c:pt idx="1">
                  <c:v>12.11 - 16.11</c:v>
                </c:pt>
                <c:pt idx="2">
                  <c:v>19.11 - 23.11</c:v>
                </c:pt>
                <c:pt idx="3">
                  <c:v>26.11 - 30.11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8.0600000000000005E-2</c:v>
                </c:pt>
                <c:pt idx="1">
                  <c:v>9.0700000000000003E-2</c:v>
                </c:pt>
                <c:pt idx="2">
                  <c:v>5.8000000000000003E-2</c:v>
                </c:pt>
                <c:pt idx="3">
                  <c:v>1.52E-2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907935514480975E-2"/>
          <c:y val="0.87012695267499196"/>
          <c:w val="0.92620960822119702"/>
          <c:h val="0.107927054052808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Выходные </a:t>
            </a:r>
            <a:r>
              <a:rPr lang="ru-RU" dirty="0"/>
              <a:t>дни</a:t>
            </a:r>
          </a:p>
        </c:rich>
      </c:tx>
      <c:layout>
        <c:manualLayout>
          <c:xMode val="edge"/>
          <c:yMode val="edge"/>
          <c:x val="0.42476024873562762"/>
          <c:y val="2.19459932721994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1965758472053"/>
          <c:y val="0.10027504492880512"/>
          <c:w val="0.67214468862620003"/>
          <c:h val="0.767053649601400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Выходные дни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03.11 - 04.11</c:v>
                </c:pt>
                <c:pt idx="1">
                  <c:v>10.11 - 11.11</c:v>
                </c:pt>
                <c:pt idx="2">
                  <c:v>17.11 - 18.11</c:v>
                </c:pt>
                <c:pt idx="3">
                  <c:v>24.11 - 25.11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4.2900000000000001E-2</c:v>
                </c:pt>
                <c:pt idx="1">
                  <c:v>4.4200000000000003E-2</c:v>
                </c:pt>
                <c:pt idx="2">
                  <c:v>4.5400000000000003E-2</c:v>
                </c:pt>
                <c:pt idx="3">
                  <c:v>7.1499999999999994E-2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907935514480975E-2"/>
          <c:y val="0.87012695267499196"/>
          <c:w val="0.92620960822119702"/>
          <c:h val="0.107927054052808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26896443046066E-2"/>
          <c:y val="3.4689586029932419E-2"/>
          <c:w val="0.96257310355695391"/>
          <c:h val="0.79504469382919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ноя.12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9.1351780601684543E-2"/>
                  <c:y val="7.861679019407204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Sheet1!$A$2:$A$32</c:f>
              <c:strCache>
                <c:ptCount val="31"/>
                <c:pt idx="0">
                  <c:v>Youtube</c:v>
                </c:pt>
                <c:pt idx="1">
                  <c:v>Yandex - Video</c:v>
                </c:pt>
                <c:pt idx="2">
                  <c:v>Mail.ru - Video</c:v>
                </c:pt>
                <c:pt idx="3">
                  <c:v>Ivi.ru</c:v>
                </c:pt>
                <c:pt idx="4">
                  <c:v>1tv.ru</c:v>
                </c:pt>
                <c:pt idx="5">
                  <c:v>Rutube.ru</c:v>
                </c:pt>
                <c:pt idx="6">
                  <c:v>Zoomby.ru</c:v>
                </c:pt>
                <c:pt idx="7">
                  <c:v>Ntv.ru</c:v>
                </c:pt>
                <c:pt idx="8">
                  <c:v>Smotri.com</c:v>
                </c:pt>
                <c:pt idx="9">
                  <c:v>Tvigle.ru</c:v>
                </c:pt>
                <c:pt idx="10">
                  <c:v>Kinopod.ru</c:v>
                </c:pt>
                <c:pt idx="11">
                  <c:v>Tnt-Online.ru</c:v>
                </c:pt>
                <c:pt idx="12">
                  <c:v>Tvzavr.ru</c:v>
                </c:pt>
                <c:pt idx="13">
                  <c:v>Now.ru</c:v>
                </c:pt>
                <c:pt idx="14">
                  <c:v>Megogo.net</c:v>
                </c:pt>
                <c:pt idx="15">
                  <c:v>Filmin.ru</c:v>
                </c:pt>
                <c:pt idx="16">
                  <c:v>Sportbox.ru</c:v>
                </c:pt>
                <c:pt idx="17">
                  <c:v>Svoy.ru</c:v>
                </c:pt>
                <c:pt idx="18">
                  <c:v>Videomore.ru</c:v>
                </c:pt>
                <c:pt idx="19">
                  <c:v>Trava.ru</c:v>
                </c:pt>
                <c:pt idx="20">
                  <c:v>Russia.tv</c:v>
                </c:pt>
                <c:pt idx="21">
                  <c:v>Kinostok.tv</c:v>
                </c:pt>
                <c:pt idx="22">
                  <c:v>Tvrian.ru</c:v>
                </c:pt>
                <c:pt idx="23">
                  <c:v>Vimeo.com</c:v>
                </c:pt>
                <c:pt idx="24">
                  <c:v>Mir24.tv</c:v>
                </c:pt>
                <c:pt idx="25">
                  <c:v>Myvi.ru</c:v>
                </c:pt>
                <c:pt idx="26">
                  <c:v>Intv.ru</c:v>
                </c:pt>
                <c:pt idx="27">
                  <c:v>CTC.ru</c:v>
                </c:pt>
                <c:pt idx="28">
                  <c:v>Lostfilm.tv</c:v>
                </c:pt>
                <c:pt idx="29">
                  <c:v>Rutv.ru</c:v>
                </c:pt>
                <c:pt idx="30">
                  <c:v>5-tv.ru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31712066</c:v>
                </c:pt>
                <c:pt idx="1">
                  <c:v>19401782</c:v>
                </c:pt>
                <c:pt idx="2">
                  <c:v>9901681</c:v>
                </c:pt>
                <c:pt idx="3">
                  <c:v>7442932</c:v>
                </c:pt>
                <c:pt idx="4">
                  <c:v>3904955</c:v>
                </c:pt>
                <c:pt idx="5">
                  <c:v>3825400</c:v>
                </c:pt>
                <c:pt idx="6">
                  <c:v>3639569</c:v>
                </c:pt>
                <c:pt idx="7">
                  <c:v>3394044</c:v>
                </c:pt>
                <c:pt idx="8">
                  <c:v>3393666</c:v>
                </c:pt>
                <c:pt idx="9">
                  <c:v>3187379</c:v>
                </c:pt>
                <c:pt idx="10">
                  <c:v>2363120</c:v>
                </c:pt>
                <c:pt idx="11">
                  <c:v>2358862</c:v>
                </c:pt>
                <c:pt idx="12">
                  <c:v>2291526</c:v>
                </c:pt>
                <c:pt idx="13">
                  <c:v>2163977</c:v>
                </c:pt>
                <c:pt idx="14">
                  <c:v>1921272</c:v>
                </c:pt>
                <c:pt idx="15">
                  <c:v>1538646</c:v>
                </c:pt>
                <c:pt idx="16">
                  <c:v>1507873</c:v>
                </c:pt>
                <c:pt idx="17">
                  <c:v>1441678</c:v>
                </c:pt>
                <c:pt idx="18">
                  <c:v>1301607</c:v>
                </c:pt>
                <c:pt idx="19">
                  <c:v>1291515</c:v>
                </c:pt>
                <c:pt idx="20">
                  <c:v>1276133</c:v>
                </c:pt>
                <c:pt idx="21">
                  <c:v>1253619</c:v>
                </c:pt>
                <c:pt idx="22">
                  <c:v>1174439</c:v>
                </c:pt>
                <c:pt idx="23">
                  <c:v>1129809</c:v>
                </c:pt>
                <c:pt idx="24">
                  <c:v>1119596</c:v>
                </c:pt>
                <c:pt idx="25">
                  <c:v>1114214</c:v>
                </c:pt>
                <c:pt idx="26">
                  <c:v>1077100</c:v>
                </c:pt>
                <c:pt idx="27">
                  <c:v>732315</c:v>
                </c:pt>
                <c:pt idx="28">
                  <c:v>714475</c:v>
                </c:pt>
                <c:pt idx="29">
                  <c:v>551498</c:v>
                </c:pt>
                <c:pt idx="30">
                  <c:v>442454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9"/>
        <c:overlap val="-7"/>
        <c:axId val="39518208"/>
        <c:axId val="39519744"/>
      </c:barChart>
      <c:catAx>
        <c:axId val="39518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9519744"/>
        <c:crosses val="autoZero"/>
        <c:auto val="1"/>
        <c:lblAlgn val="ctr"/>
        <c:lblOffset val="100"/>
        <c:noMultiLvlLbl val="0"/>
      </c:catAx>
      <c:valAx>
        <c:axId val="39519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9518208"/>
        <c:crosses val="autoZero"/>
        <c:crossBetween val="between"/>
        <c:dispUnits>
          <c:builtInUnit val="millions"/>
          <c:dispUnitsLbl>
            <c:layout/>
          </c:dispUnitsLbl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476024873562762"/>
          <c:y val="2.1945993272199437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71965758472053"/>
          <c:y val="0.10027504492880512"/>
          <c:w val="0.67214468862620003"/>
          <c:h val="0.767053649601400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Будние дни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05.11 - 09.11</c:v>
                </c:pt>
                <c:pt idx="1">
                  <c:v>12.11 - 16.11</c:v>
                </c:pt>
                <c:pt idx="2">
                  <c:v>19.11 - 23.11</c:v>
                </c:pt>
                <c:pt idx="3">
                  <c:v>26.11 - 30.11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2.75E-2</c:v>
                </c:pt>
                <c:pt idx="1">
                  <c:v>4.0899999999999999E-2</c:v>
                </c:pt>
                <c:pt idx="2">
                  <c:v>0.14960000000000001</c:v>
                </c:pt>
                <c:pt idx="3">
                  <c:v>1.7999999999999999E-2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907935514480975E-2"/>
          <c:y val="0.87012695267499196"/>
          <c:w val="0.92620960822119702"/>
          <c:h val="0.107927054052808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Выходные дни*</a:t>
            </a:r>
            <a:endParaRPr lang="ru-RU" dirty="0"/>
          </a:p>
        </c:rich>
      </c:tx>
      <c:layout>
        <c:manualLayout>
          <c:xMode val="edge"/>
          <c:yMode val="edge"/>
          <c:x val="0.42476024873562762"/>
          <c:y val="2.19459932721994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1965758472053"/>
          <c:y val="0.10027504492880512"/>
          <c:w val="0.67214468862620003"/>
          <c:h val="0.767053649601400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Выходные дни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03.11 - 04.11</c:v>
                </c:pt>
                <c:pt idx="1">
                  <c:v>10.11 - 11.11</c:v>
                </c:pt>
                <c:pt idx="2">
                  <c:v>17.11 - 18.11</c:v>
                </c:pt>
                <c:pt idx="3">
                  <c:v>24.11 - 25.11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2.3400000000000001E-2</c:v>
                </c:pt>
                <c:pt idx="1">
                  <c:v>7.1999999999999998E-3</c:v>
                </c:pt>
                <c:pt idx="2">
                  <c:v>0</c:v>
                </c:pt>
                <c:pt idx="3">
                  <c:v>5.1299999999999998E-2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907935514480975E-2"/>
          <c:y val="0.87012695267499196"/>
          <c:w val="0.92620960822119702"/>
          <c:h val="0.107927054052808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476024873562762"/>
          <c:y val="2.1945993272199437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71965758472053"/>
          <c:y val="0.10027504492880512"/>
          <c:w val="0.67214468862620003"/>
          <c:h val="0.767053649601400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Будние дни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05.11 - 09.11</c:v>
                </c:pt>
                <c:pt idx="1">
                  <c:v>12.11 - 16.11</c:v>
                </c:pt>
                <c:pt idx="2">
                  <c:v>19.11 - 23.11</c:v>
                </c:pt>
                <c:pt idx="3">
                  <c:v>26.11 - 30.11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6.2600000000000003E-2</c:v>
                </c:pt>
                <c:pt idx="1">
                  <c:v>6.7799999999999999E-2</c:v>
                </c:pt>
                <c:pt idx="2">
                  <c:v>4.8099999999999997E-2</c:v>
                </c:pt>
                <c:pt idx="3">
                  <c:v>9.0800000000000006E-2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907935514480975E-2"/>
          <c:y val="0.87012695267499196"/>
          <c:w val="0.92620960822119702"/>
          <c:h val="0.107927054052808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Выходные </a:t>
            </a:r>
            <a:r>
              <a:rPr lang="ru-RU" dirty="0"/>
              <a:t>дни</a:t>
            </a:r>
          </a:p>
        </c:rich>
      </c:tx>
      <c:layout>
        <c:manualLayout>
          <c:xMode val="edge"/>
          <c:yMode val="edge"/>
          <c:x val="0.42476024873562762"/>
          <c:y val="2.19459932721994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1965758472053"/>
          <c:y val="0.10027504492880512"/>
          <c:w val="0.67214468862620003"/>
          <c:h val="0.767053649601400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Выходные дни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03.11 - 04.11</c:v>
                </c:pt>
                <c:pt idx="1">
                  <c:v>10.11 - 11.11</c:v>
                </c:pt>
                <c:pt idx="2">
                  <c:v>17.11 - 18.11</c:v>
                </c:pt>
                <c:pt idx="3">
                  <c:v>24.11 - 25.11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0.31059999999999999</c:v>
                </c:pt>
                <c:pt idx="1">
                  <c:v>0.16539999999999999</c:v>
                </c:pt>
                <c:pt idx="2">
                  <c:v>2.0199999999999999E-2</c:v>
                </c:pt>
                <c:pt idx="3">
                  <c:v>3.5799999999999998E-2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907935514480975E-2"/>
          <c:y val="0.87012695267499196"/>
          <c:w val="0.92620960822119702"/>
          <c:h val="0.107927054052808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476024873562762"/>
          <c:y val="2.1945993272199437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71965758472053"/>
          <c:y val="0.10027504492880512"/>
          <c:w val="0.67214468862620003"/>
          <c:h val="0.767053649601400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Будние дни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05.11 - 09.11</c:v>
                </c:pt>
                <c:pt idx="1">
                  <c:v>12.11 - 16.11</c:v>
                </c:pt>
                <c:pt idx="2">
                  <c:v>19.11 - 23.11</c:v>
                </c:pt>
                <c:pt idx="3">
                  <c:v>26.11 - 30.11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6.7999999999999996E-3</c:v>
                </c:pt>
                <c:pt idx="1">
                  <c:v>1.2E-2</c:v>
                </c:pt>
                <c:pt idx="2">
                  <c:v>1.0999999999999999E-2</c:v>
                </c:pt>
                <c:pt idx="3">
                  <c:v>4.5999999999999999E-2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907935514480975E-2"/>
          <c:y val="0.87012695267499196"/>
          <c:w val="0.92620960822119702"/>
          <c:h val="0.107927054052808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Выходные </a:t>
            </a:r>
            <a:r>
              <a:rPr lang="ru-RU" dirty="0"/>
              <a:t>дни</a:t>
            </a:r>
          </a:p>
        </c:rich>
      </c:tx>
      <c:layout>
        <c:manualLayout>
          <c:xMode val="edge"/>
          <c:yMode val="edge"/>
          <c:x val="0.42476024873562762"/>
          <c:y val="2.19459932721994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1965758472053"/>
          <c:y val="0.10027504492880512"/>
          <c:w val="0.67214468862620003"/>
          <c:h val="0.767053649601400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Выходные дни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03.11 - 04.11</c:v>
                </c:pt>
                <c:pt idx="1">
                  <c:v>10.11 - 11.11</c:v>
                </c:pt>
                <c:pt idx="2">
                  <c:v>17.11 - 18.11</c:v>
                </c:pt>
                <c:pt idx="3">
                  <c:v>24.11 - 25.11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907935514480975E-2"/>
          <c:y val="0.87012695267499196"/>
          <c:w val="0.92620960822119702"/>
          <c:h val="0.107927054052808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476024873562762"/>
          <c:y val="2.1945993272199437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71965758472053"/>
          <c:y val="0.10027504492880512"/>
          <c:w val="0.67214468862620003"/>
          <c:h val="0.767053649601400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Будние дни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05.11 - 09.11</c:v>
                </c:pt>
                <c:pt idx="1">
                  <c:v>12.11 - 16.11</c:v>
                </c:pt>
                <c:pt idx="2">
                  <c:v>19.11 - 23.11</c:v>
                </c:pt>
                <c:pt idx="3">
                  <c:v>26.11 - 30.11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0.23619999999999999</c:v>
                </c:pt>
                <c:pt idx="1">
                  <c:v>0.20730000000000001</c:v>
                </c:pt>
                <c:pt idx="2">
                  <c:v>0.2233</c:v>
                </c:pt>
                <c:pt idx="3">
                  <c:v>0.1149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907935514480975E-2"/>
          <c:y val="0.87012695267499196"/>
          <c:w val="0.92620960822119702"/>
          <c:h val="0.107927054052808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Выходные </a:t>
            </a:r>
            <a:r>
              <a:rPr lang="ru-RU" dirty="0"/>
              <a:t>дни</a:t>
            </a:r>
          </a:p>
        </c:rich>
      </c:tx>
      <c:layout>
        <c:manualLayout>
          <c:xMode val="edge"/>
          <c:yMode val="edge"/>
          <c:x val="0.42476024873562762"/>
          <c:y val="2.19459932721994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1965758472053"/>
          <c:y val="0.10027504492880512"/>
          <c:w val="0.67214468862620003"/>
          <c:h val="0.767053649601400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Выходные дни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03.11 - 04.11</c:v>
                </c:pt>
                <c:pt idx="1">
                  <c:v>10.11 - 11.11</c:v>
                </c:pt>
                <c:pt idx="2">
                  <c:v>17.11 - 18.11</c:v>
                </c:pt>
                <c:pt idx="3">
                  <c:v>24.11 - 25.11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0.30599999999999999</c:v>
                </c:pt>
                <c:pt idx="1">
                  <c:v>0.18809999999999999</c:v>
                </c:pt>
                <c:pt idx="2">
                  <c:v>0.1832</c:v>
                </c:pt>
                <c:pt idx="3">
                  <c:v>0.1865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4907935514480975E-2"/>
          <c:y val="0.87012695267499196"/>
          <c:w val="0.92620960822119702"/>
          <c:h val="0.107927054052808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590401801085463E-2"/>
          <c:y val="2.4693924375431085E-2"/>
          <c:w val="0.81954570961041995"/>
          <c:h val="0.8054486512453232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Sheet1!$A$2:$A$32</c:f>
              <c:strCache>
                <c:ptCount val="31"/>
                <c:pt idx="0">
                  <c:v>Youtube</c:v>
                </c:pt>
                <c:pt idx="1">
                  <c:v>Yandex - Video</c:v>
                </c:pt>
                <c:pt idx="2">
                  <c:v>Mail.ru - Video</c:v>
                </c:pt>
                <c:pt idx="3">
                  <c:v>Ivi.ru</c:v>
                </c:pt>
                <c:pt idx="4">
                  <c:v>1tv.ru</c:v>
                </c:pt>
                <c:pt idx="5">
                  <c:v>Rutube.ru</c:v>
                </c:pt>
                <c:pt idx="6">
                  <c:v>Ntv.ru</c:v>
                </c:pt>
                <c:pt idx="7">
                  <c:v>Smotri.com</c:v>
                </c:pt>
                <c:pt idx="8">
                  <c:v>Tvigle.ru</c:v>
                </c:pt>
                <c:pt idx="9">
                  <c:v>Kinopod.ru</c:v>
                </c:pt>
                <c:pt idx="10">
                  <c:v>Tnt-Online.ru</c:v>
                </c:pt>
                <c:pt idx="11">
                  <c:v>Tvzavr.ru</c:v>
                </c:pt>
                <c:pt idx="12">
                  <c:v>Now.ru</c:v>
                </c:pt>
                <c:pt idx="13">
                  <c:v>Sportbox.ru</c:v>
                </c:pt>
                <c:pt idx="14">
                  <c:v>Tvrain.ru</c:v>
                </c:pt>
                <c:pt idx="15">
                  <c:v>Lostfilm.tv</c:v>
                </c:pt>
                <c:pt idx="16">
                  <c:v>Megogo.net</c:v>
                </c:pt>
                <c:pt idx="17">
                  <c:v>Filmin.ru</c:v>
                </c:pt>
                <c:pt idx="18">
                  <c:v>Svoy.ru</c:v>
                </c:pt>
                <c:pt idx="19">
                  <c:v>Videomore.ru</c:v>
                </c:pt>
                <c:pt idx="20">
                  <c:v>Zoomby.ru</c:v>
                </c:pt>
                <c:pt idx="21">
                  <c:v>Trava.ru</c:v>
                </c:pt>
                <c:pt idx="22">
                  <c:v>Russia.tv</c:v>
                </c:pt>
                <c:pt idx="23">
                  <c:v>Kinostok.tv</c:v>
                </c:pt>
                <c:pt idx="24">
                  <c:v>Vimeo.com</c:v>
                </c:pt>
                <c:pt idx="25">
                  <c:v>Mir24.tv</c:v>
                </c:pt>
                <c:pt idx="26">
                  <c:v>Myvi.ru</c:v>
                </c:pt>
                <c:pt idx="27">
                  <c:v>Intv.ru</c:v>
                </c:pt>
                <c:pt idx="28">
                  <c:v>CTC.ru</c:v>
                </c:pt>
                <c:pt idx="29">
                  <c:v>Rutv.ru</c:v>
                </c:pt>
                <c:pt idx="30">
                  <c:v>5-tv.ru</c:v>
                </c:pt>
              </c:strCache>
            </c:strRef>
          </c:cat>
          <c:val>
            <c:numRef>
              <c:f>Sheet1!$B$2:$B$32</c:f>
              <c:numCache>
                <c:formatCode>0.00%</c:formatCode>
                <c:ptCount val="31"/>
                <c:pt idx="0">
                  <c:v>0.50880000000000003</c:v>
                </c:pt>
                <c:pt idx="1">
                  <c:v>0.4859</c:v>
                </c:pt>
                <c:pt idx="2">
                  <c:v>0.51170000000000004</c:v>
                </c:pt>
                <c:pt idx="3">
                  <c:v>0.4884</c:v>
                </c:pt>
                <c:pt idx="4">
                  <c:v>0.40329999999999999</c:v>
                </c:pt>
                <c:pt idx="5">
                  <c:v>0.55589999999999995</c:v>
                </c:pt>
                <c:pt idx="6">
                  <c:v>0.625</c:v>
                </c:pt>
                <c:pt idx="7">
                  <c:v>0.52329999999999999</c:v>
                </c:pt>
                <c:pt idx="8">
                  <c:v>0.5222</c:v>
                </c:pt>
                <c:pt idx="9">
                  <c:v>0.47699999999999998</c:v>
                </c:pt>
                <c:pt idx="10">
                  <c:v>0.38080000000000003</c:v>
                </c:pt>
                <c:pt idx="11">
                  <c:v>0.47949999999999998</c:v>
                </c:pt>
                <c:pt idx="12">
                  <c:v>0.42220000000000002</c:v>
                </c:pt>
                <c:pt idx="13">
                  <c:v>0.66149999999999998</c:v>
                </c:pt>
                <c:pt idx="14">
                  <c:v>0.59209999999999996</c:v>
                </c:pt>
                <c:pt idx="15">
                  <c:v>0.73709999999999998</c:v>
                </c:pt>
                <c:pt idx="16">
                  <c:v>0.6048</c:v>
                </c:pt>
                <c:pt idx="17">
                  <c:v>0.51359999999999995</c:v>
                </c:pt>
                <c:pt idx="18">
                  <c:v>0.40960000000000002</c:v>
                </c:pt>
                <c:pt idx="19">
                  <c:v>0.36020000000000002</c:v>
                </c:pt>
                <c:pt idx="20">
                  <c:v>0.52259999999999995</c:v>
                </c:pt>
                <c:pt idx="21">
                  <c:v>0.60870000000000002</c:v>
                </c:pt>
                <c:pt idx="22">
                  <c:v>0.48259999999999997</c:v>
                </c:pt>
                <c:pt idx="23">
                  <c:v>0.44080000000000003</c:v>
                </c:pt>
                <c:pt idx="24">
                  <c:v>0.50439999999999996</c:v>
                </c:pt>
                <c:pt idx="25">
                  <c:v>0.58420000000000005</c:v>
                </c:pt>
                <c:pt idx="26">
                  <c:v>0.36220000000000002</c:v>
                </c:pt>
                <c:pt idx="27">
                  <c:v>0.41820000000000002</c:v>
                </c:pt>
                <c:pt idx="28">
                  <c:v>0.45119999999999999</c:v>
                </c:pt>
                <c:pt idx="29">
                  <c:v>0.40510000000000002</c:v>
                </c:pt>
                <c:pt idx="30">
                  <c:v>0.6492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6.9089736602708207E-18"/>
                  <c:y val="6.955408710456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148596974505209E-3"/>
                  <c:y val="-5.961778894676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7324819933935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222895461757813E-3"/>
                  <c:y val="7.7006310722908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074298487252604E-3"/>
                  <c:y val="-8.4458534341254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4.222926717062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4.4713341710076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3.726111809173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9.4394832499049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5074298487252604E-3"/>
                  <c:y val="0.17388521776140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7.5371492436263569E-3"/>
                  <c:y val="-8.6942608880703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5074298487252604E-3"/>
                  <c:y val="-7.7006310722908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4.5222895461757813E-3"/>
                  <c:y val="0.15898077052471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6.0297193949010418E-3"/>
                  <c:y val="0.1068152051962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3.0148596974505209E-3"/>
                  <c:y val="3.2292969012832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4.5222895461757813E-3"/>
                  <c:y val="-5.9617788946768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4.5222895461757813E-3"/>
                  <c:y val="0.18878966499809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1.5074298487252604E-3"/>
                  <c:y val="-2.7324819933935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1.5074298487252604E-3"/>
                  <c:y val="4.9681490788973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0"/>
                  <c:y val="-7.4522236183460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-1.5074298487253708E-3"/>
                  <c:y val="0.106815205196292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Sheet1!$A$2:$A$32</c:f>
              <c:strCache>
                <c:ptCount val="31"/>
                <c:pt idx="0">
                  <c:v>Youtube</c:v>
                </c:pt>
                <c:pt idx="1">
                  <c:v>Yandex - Video</c:v>
                </c:pt>
                <c:pt idx="2">
                  <c:v>Mail.ru - Video</c:v>
                </c:pt>
                <c:pt idx="3">
                  <c:v>Ivi.ru</c:v>
                </c:pt>
                <c:pt idx="4">
                  <c:v>1tv.ru</c:v>
                </c:pt>
                <c:pt idx="5">
                  <c:v>Rutube.ru</c:v>
                </c:pt>
                <c:pt idx="6">
                  <c:v>Ntv.ru</c:v>
                </c:pt>
                <c:pt idx="7">
                  <c:v>Smotri.com</c:v>
                </c:pt>
                <c:pt idx="8">
                  <c:v>Tvigle.ru</c:v>
                </c:pt>
                <c:pt idx="9">
                  <c:v>Kinopod.ru</c:v>
                </c:pt>
                <c:pt idx="10">
                  <c:v>Tnt-Online.ru</c:v>
                </c:pt>
                <c:pt idx="11">
                  <c:v>Tvzavr.ru</c:v>
                </c:pt>
                <c:pt idx="12">
                  <c:v>Now.ru</c:v>
                </c:pt>
                <c:pt idx="13">
                  <c:v>Sportbox.ru</c:v>
                </c:pt>
                <c:pt idx="14">
                  <c:v>Tvrain.ru</c:v>
                </c:pt>
                <c:pt idx="15">
                  <c:v>Lostfilm.tv</c:v>
                </c:pt>
                <c:pt idx="16">
                  <c:v>Megogo.net</c:v>
                </c:pt>
                <c:pt idx="17">
                  <c:v>Filmin.ru</c:v>
                </c:pt>
                <c:pt idx="18">
                  <c:v>Svoy.ru</c:v>
                </c:pt>
                <c:pt idx="19">
                  <c:v>Videomore.ru</c:v>
                </c:pt>
                <c:pt idx="20">
                  <c:v>Zoomby.ru</c:v>
                </c:pt>
                <c:pt idx="21">
                  <c:v>Trava.ru</c:v>
                </c:pt>
                <c:pt idx="22">
                  <c:v>Russia.tv</c:v>
                </c:pt>
                <c:pt idx="23">
                  <c:v>Kinostok.tv</c:v>
                </c:pt>
                <c:pt idx="24">
                  <c:v>Vimeo.com</c:v>
                </c:pt>
                <c:pt idx="25">
                  <c:v>Mir24.tv</c:v>
                </c:pt>
                <c:pt idx="26">
                  <c:v>Myvi.ru</c:v>
                </c:pt>
                <c:pt idx="27">
                  <c:v>Intv.ru</c:v>
                </c:pt>
                <c:pt idx="28">
                  <c:v>CTC.ru</c:v>
                </c:pt>
                <c:pt idx="29">
                  <c:v>Rutv.ru</c:v>
                </c:pt>
                <c:pt idx="30">
                  <c:v>5-tv.ru</c:v>
                </c:pt>
              </c:strCache>
            </c:strRef>
          </c:cat>
          <c:val>
            <c:numRef>
              <c:f>Sheet1!$C$2:$C$32</c:f>
              <c:numCache>
                <c:formatCode>0.00%</c:formatCode>
                <c:ptCount val="31"/>
                <c:pt idx="0">
                  <c:v>0.49120000000000003</c:v>
                </c:pt>
                <c:pt idx="1">
                  <c:v>0.5141</c:v>
                </c:pt>
                <c:pt idx="2">
                  <c:v>0.48830000000000001</c:v>
                </c:pt>
                <c:pt idx="3">
                  <c:v>0.51160000000000005</c:v>
                </c:pt>
                <c:pt idx="4">
                  <c:v>0.59670000000000001</c:v>
                </c:pt>
                <c:pt idx="5">
                  <c:v>0.44409999999999999</c:v>
                </c:pt>
                <c:pt idx="6">
                  <c:v>0.375</c:v>
                </c:pt>
                <c:pt idx="7">
                  <c:v>0.47670000000000001</c:v>
                </c:pt>
                <c:pt idx="8">
                  <c:v>0.4778</c:v>
                </c:pt>
                <c:pt idx="9">
                  <c:v>0.52300000000000002</c:v>
                </c:pt>
                <c:pt idx="10">
                  <c:v>0.61919999999999997</c:v>
                </c:pt>
                <c:pt idx="11">
                  <c:v>0.52049999999999996</c:v>
                </c:pt>
                <c:pt idx="12">
                  <c:v>0.57779999999999998</c:v>
                </c:pt>
                <c:pt idx="13">
                  <c:v>0.33850000000000002</c:v>
                </c:pt>
                <c:pt idx="14">
                  <c:v>0.40789999999999998</c:v>
                </c:pt>
                <c:pt idx="15">
                  <c:v>0.26290000000000002</c:v>
                </c:pt>
                <c:pt idx="16">
                  <c:v>0.3952</c:v>
                </c:pt>
                <c:pt idx="17">
                  <c:v>0.4864</c:v>
                </c:pt>
                <c:pt idx="18">
                  <c:v>0.59040000000000004</c:v>
                </c:pt>
                <c:pt idx="19">
                  <c:v>0.63980000000000004</c:v>
                </c:pt>
                <c:pt idx="20">
                  <c:v>0.47739999999999999</c:v>
                </c:pt>
                <c:pt idx="21">
                  <c:v>0.39129999999999998</c:v>
                </c:pt>
                <c:pt idx="22">
                  <c:v>0.51739999999999997</c:v>
                </c:pt>
                <c:pt idx="23">
                  <c:v>0.55920000000000003</c:v>
                </c:pt>
                <c:pt idx="24">
                  <c:v>0.49559999999999998</c:v>
                </c:pt>
                <c:pt idx="25">
                  <c:v>0.4158</c:v>
                </c:pt>
                <c:pt idx="26">
                  <c:v>0.63780000000000003</c:v>
                </c:pt>
                <c:pt idx="27">
                  <c:v>0.58179999999999998</c:v>
                </c:pt>
                <c:pt idx="28">
                  <c:v>0.54879999999999995</c:v>
                </c:pt>
                <c:pt idx="29">
                  <c:v>0.59489999999999998</c:v>
                </c:pt>
                <c:pt idx="30">
                  <c:v>0.3483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6348800"/>
        <c:axId val="6757376"/>
      </c:barChart>
      <c:catAx>
        <c:axId val="6348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757376"/>
        <c:crosses val="autoZero"/>
        <c:auto val="1"/>
        <c:lblAlgn val="ctr"/>
        <c:lblOffset val="100"/>
        <c:noMultiLvlLbl val="0"/>
      </c:catAx>
      <c:valAx>
        <c:axId val="67573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34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08021881866202"/>
          <c:y val="0.4354473948705222"/>
          <c:w val="0.15791983564914633"/>
          <c:h val="0.24132559068892842"/>
        </c:manualLayout>
      </c:layout>
      <c:overlay val="0"/>
      <c:spPr>
        <a:ln w="6350"/>
        <a:effectLst>
          <a:glow rad="635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590401801085463E-2"/>
          <c:y val="2.4693924375431085E-2"/>
          <c:w val="0.81954570961041995"/>
          <c:h val="0.8054486512453232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6.9089736602708207E-18"/>
                  <c:y val="7.4522236183460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148596974505209E-3"/>
                  <c:y val="-3.9745192631178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148596974505209E-3"/>
                  <c:y val="8.1974459801806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074298487252604E-3"/>
                  <c:y val="-0.14904447236692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029719394901014E-3"/>
                  <c:y val="7.4522236183460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5075485439889394E-3"/>
                  <c:y val="-0.10681520519629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7.452223618346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5222895461757813E-3"/>
                  <c:y val="-6.707001256511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4.7197416249524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0.144076323288022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-0.21611448493203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5074298487252052E-3"/>
                  <c:y val="-0.12917187605133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"/>
                  <c:y val="-7.7006310722908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6.0297193949010418E-3"/>
                  <c:y val="-5.4649639867870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4.5222895461757813E-3"/>
                  <c:y val="6.4585938025665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6.0297193949010418E-3"/>
                  <c:y val="5.7133714407319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4.5222895461757813E-3"/>
                  <c:y val="-0.13662409966967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3.0148596974505209E-3"/>
                  <c:y val="5.216556532842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1.5074298487252604E-3"/>
                  <c:y val="-6.4585938025665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1.5074298487252604E-3"/>
                  <c:y val="5.464963986787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0"/>
                  <c:y val="-0.19624188861644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0"/>
                  <c:y val="-3.477704355228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Sheet1!$A$2:$A$32</c:f>
              <c:strCache>
                <c:ptCount val="31"/>
                <c:pt idx="0">
                  <c:v>Youtube</c:v>
                </c:pt>
                <c:pt idx="1">
                  <c:v>Yandex - Video</c:v>
                </c:pt>
                <c:pt idx="2">
                  <c:v>Mail.ru - Video</c:v>
                </c:pt>
                <c:pt idx="3">
                  <c:v>Ivi.ru</c:v>
                </c:pt>
                <c:pt idx="4">
                  <c:v>1tv.ru</c:v>
                </c:pt>
                <c:pt idx="5">
                  <c:v>Rutube.ru</c:v>
                </c:pt>
                <c:pt idx="6">
                  <c:v>Ntv.ru</c:v>
                </c:pt>
                <c:pt idx="7">
                  <c:v>Smotri.com</c:v>
                </c:pt>
                <c:pt idx="8">
                  <c:v>Tvigle.ru</c:v>
                </c:pt>
                <c:pt idx="9">
                  <c:v>Kinopod.ru</c:v>
                </c:pt>
                <c:pt idx="10">
                  <c:v>Tnt-Online.ru</c:v>
                </c:pt>
                <c:pt idx="11">
                  <c:v>Tvzavr.ru</c:v>
                </c:pt>
                <c:pt idx="12">
                  <c:v>Now.ru</c:v>
                </c:pt>
                <c:pt idx="13">
                  <c:v>Sportbox.ru</c:v>
                </c:pt>
                <c:pt idx="14">
                  <c:v>Tvrain.ru</c:v>
                </c:pt>
                <c:pt idx="15">
                  <c:v>Lostfilm.tv</c:v>
                </c:pt>
                <c:pt idx="16">
                  <c:v>Megogo.net</c:v>
                </c:pt>
                <c:pt idx="17">
                  <c:v>Filmin.ru</c:v>
                </c:pt>
                <c:pt idx="18">
                  <c:v>Svoy.ru</c:v>
                </c:pt>
                <c:pt idx="19">
                  <c:v>Videomore.ru</c:v>
                </c:pt>
                <c:pt idx="20">
                  <c:v>Zoomby.ru</c:v>
                </c:pt>
                <c:pt idx="21">
                  <c:v>Trava.ru</c:v>
                </c:pt>
                <c:pt idx="22">
                  <c:v>Russia.tv</c:v>
                </c:pt>
                <c:pt idx="23">
                  <c:v>Kinostok.tv</c:v>
                </c:pt>
                <c:pt idx="24">
                  <c:v>Vimeo.com</c:v>
                </c:pt>
                <c:pt idx="25">
                  <c:v>Mir24.tv</c:v>
                </c:pt>
                <c:pt idx="26">
                  <c:v>Myvi.ru</c:v>
                </c:pt>
                <c:pt idx="27">
                  <c:v>Intv.ru</c:v>
                </c:pt>
                <c:pt idx="28">
                  <c:v>CTC.ru</c:v>
                </c:pt>
                <c:pt idx="29">
                  <c:v>Rutv.ru</c:v>
                </c:pt>
                <c:pt idx="30">
                  <c:v>5-tv.ru</c:v>
                </c:pt>
              </c:strCache>
            </c:strRef>
          </c:cat>
          <c:val>
            <c:numRef>
              <c:f>Sheet1!$B$2:$B$32</c:f>
              <c:numCache>
                <c:formatCode>0.00%</c:formatCode>
                <c:ptCount val="31"/>
                <c:pt idx="0">
                  <c:v>0.50880000000000003</c:v>
                </c:pt>
                <c:pt idx="1">
                  <c:v>0.4859</c:v>
                </c:pt>
                <c:pt idx="2">
                  <c:v>0.51170000000000004</c:v>
                </c:pt>
                <c:pt idx="3">
                  <c:v>0.4884</c:v>
                </c:pt>
                <c:pt idx="4">
                  <c:v>0.40329999999999999</c:v>
                </c:pt>
                <c:pt idx="5">
                  <c:v>0.55589999999999995</c:v>
                </c:pt>
                <c:pt idx="6">
                  <c:v>0.625</c:v>
                </c:pt>
                <c:pt idx="7">
                  <c:v>0.52329999999999999</c:v>
                </c:pt>
                <c:pt idx="8">
                  <c:v>0.5222</c:v>
                </c:pt>
                <c:pt idx="9">
                  <c:v>0.47699999999999998</c:v>
                </c:pt>
                <c:pt idx="10">
                  <c:v>0.38080000000000003</c:v>
                </c:pt>
                <c:pt idx="11">
                  <c:v>0.47949999999999998</c:v>
                </c:pt>
                <c:pt idx="12">
                  <c:v>0.42220000000000002</c:v>
                </c:pt>
                <c:pt idx="13">
                  <c:v>0.66149999999999998</c:v>
                </c:pt>
                <c:pt idx="14">
                  <c:v>0.59209999999999996</c:v>
                </c:pt>
                <c:pt idx="15">
                  <c:v>0.73709999999999998</c:v>
                </c:pt>
                <c:pt idx="16">
                  <c:v>0.6048</c:v>
                </c:pt>
                <c:pt idx="17">
                  <c:v>0.51359999999999995</c:v>
                </c:pt>
                <c:pt idx="18">
                  <c:v>0.40960000000000002</c:v>
                </c:pt>
                <c:pt idx="19">
                  <c:v>0.36020000000000002</c:v>
                </c:pt>
                <c:pt idx="20">
                  <c:v>0.52259999999999995</c:v>
                </c:pt>
                <c:pt idx="21">
                  <c:v>0.60870000000000002</c:v>
                </c:pt>
                <c:pt idx="22">
                  <c:v>0.48259999999999997</c:v>
                </c:pt>
                <c:pt idx="23">
                  <c:v>0.44080000000000003</c:v>
                </c:pt>
                <c:pt idx="24">
                  <c:v>0.50439999999999996</c:v>
                </c:pt>
                <c:pt idx="25">
                  <c:v>0.58420000000000005</c:v>
                </c:pt>
                <c:pt idx="26">
                  <c:v>0.36220000000000002</c:v>
                </c:pt>
                <c:pt idx="27">
                  <c:v>0.41820000000000002</c:v>
                </c:pt>
                <c:pt idx="28">
                  <c:v>0.45119999999999999</c:v>
                </c:pt>
                <c:pt idx="29">
                  <c:v>0.40510000000000002</c:v>
                </c:pt>
                <c:pt idx="30">
                  <c:v>0.6492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cat>
            <c:strRef>
              <c:f>Sheet1!$A$2:$A$32</c:f>
              <c:strCache>
                <c:ptCount val="31"/>
                <c:pt idx="0">
                  <c:v>Youtube</c:v>
                </c:pt>
                <c:pt idx="1">
                  <c:v>Yandex - Video</c:v>
                </c:pt>
                <c:pt idx="2">
                  <c:v>Mail.ru - Video</c:v>
                </c:pt>
                <c:pt idx="3">
                  <c:v>Ivi.ru</c:v>
                </c:pt>
                <c:pt idx="4">
                  <c:v>1tv.ru</c:v>
                </c:pt>
                <c:pt idx="5">
                  <c:v>Rutube.ru</c:v>
                </c:pt>
                <c:pt idx="6">
                  <c:v>Ntv.ru</c:v>
                </c:pt>
                <c:pt idx="7">
                  <c:v>Smotri.com</c:v>
                </c:pt>
                <c:pt idx="8">
                  <c:v>Tvigle.ru</c:v>
                </c:pt>
                <c:pt idx="9">
                  <c:v>Kinopod.ru</c:v>
                </c:pt>
                <c:pt idx="10">
                  <c:v>Tnt-Online.ru</c:v>
                </c:pt>
                <c:pt idx="11">
                  <c:v>Tvzavr.ru</c:v>
                </c:pt>
                <c:pt idx="12">
                  <c:v>Now.ru</c:v>
                </c:pt>
                <c:pt idx="13">
                  <c:v>Sportbox.ru</c:v>
                </c:pt>
                <c:pt idx="14">
                  <c:v>Tvrain.ru</c:v>
                </c:pt>
                <c:pt idx="15">
                  <c:v>Lostfilm.tv</c:v>
                </c:pt>
                <c:pt idx="16">
                  <c:v>Megogo.net</c:v>
                </c:pt>
                <c:pt idx="17">
                  <c:v>Filmin.ru</c:v>
                </c:pt>
                <c:pt idx="18">
                  <c:v>Svoy.ru</c:v>
                </c:pt>
                <c:pt idx="19">
                  <c:v>Videomore.ru</c:v>
                </c:pt>
                <c:pt idx="20">
                  <c:v>Zoomby.ru</c:v>
                </c:pt>
                <c:pt idx="21">
                  <c:v>Trava.ru</c:v>
                </c:pt>
                <c:pt idx="22">
                  <c:v>Russia.tv</c:v>
                </c:pt>
                <c:pt idx="23">
                  <c:v>Kinostok.tv</c:v>
                </c:pt>
                <c:pt idx="24">
                  <c:v>Vimeo.com</c:v>
                </c:pt>
                <c:pt idx="25">
                  <c:v>Mir24.tv</c:v>
                </c:pt>
                <c:pt idx="26">
                  <c:v>Myvi.ru</c:v>
                </c:pt>
                <c:pt idx="27">
                  <c:v>Intv.ru</c:v>
                </c:pt>
                <c:pt idx="28">
                  <c:v>CTC.ru</c:v>
                </c:pt>
                <c:pt idx="29">
                  <c:v>Rutv.ru</c:v>
                </c:pt>
                <c:pt idx="30">
                  <c:v>5-tv.ru</c:v>
                </c:pt>
              </c:strCache>
            </c:strRef>
          </c:cat>
          <c:val>
            <c:numRef>
              <c:f>Sheet1!$C$2:$C$32</c:f>
              <c:numCache>
                <c:formatCode>0.00%</c:formatCode>
                <c:ptCount val="31"/>
                <c:pt idx="0">
                  <c:v>0.49120000000000003</c:v>
                </c:pt>
                <c:pt idx="1">
                  <c:v>0.5141</c:v>
                </c:pt>
                <c:pt idx="2">
                  <c:v>0.48830000000000001</c:v>
                </c:pt>
                <c:pt idx="3">
                  <c:v>0.51160000000000005</c:v>
                </c:pt>
                <c:pt idx="4">
                  <c:v>0.59670000000000001</c:v>
                </c:pt>
                <c:pt idx="5">
                  <c:v>0.44409999999999999</c:v>
                </c:pt>
                <c:pt idx="6">
                  <c:v>0.375</c:v>
                </c:pt>
                <c:pt idx="7">
                  <c:v>0.47670000000000001</c:v>
                </c:pt>
                <c:pt idx="8">
                  <c:v>0.4778</c:v>
                </c:pt>
                <c:pt idx="9">
                  <c:v>0.52300000000000002</c:v>
                </c:pt>
                <c:pt idx="10">
                  <c:v>0.61919999999999997</c:v>
                </c:pt>
                <c:pt idx="11">
                  <c:v>0.52049999999999996</c:v>
                </c:pt>
                <c:pt idx="12">
                  <c:v>0.57779999999999998</c:v>
                </c:pt>
                <c:pt idx="13">
                  <c:v>0.33850000000000002</c:v>
                </c:pt>
                <c:pt idx="14">
                  <c:v>0.40789999999999998</c:v>
                </c:pt>
                <c:pt idx="15">
                  <c:v>0.26290000000000002</c:v>
                </c:pt>
                <c:pt idx="16">
                  <c:v>0.3952</c:v>
                </c:pt>
                <c:pt idx="17">
                  <c:v>0.4864</c:v>
                </c:pt>
                <c:pt idx="18">
                  <c:v>0.59040000000000004</c:v>
                </c:pt>
                <c:pt idx="19">
                  <c:v>0.63980000000000004</c:v>
                </c:pt>
                <c:pt idx="20">
                  <c:v>0.47739999999999999</c:v>
                </c:pt>
                <c:pt idx="21">
                  <c:v>0.39129999999999998</c:v>
                </c:pt>
                <c:pt idx="22">
                  <c:v>0.51739999999999997</c:v>
                </c:pt>
                <c:pt idx="23">
                  <c:v>0.55920000000000003</c:v>
                </c:pt>
                <c:pt idx="24">
                  <c:v>0.49559999999999998</c:v>
                </c:pt>
                <c:pt idx="25">
                  <c:v>0.4158</c:v>
                </c:pt>
                <c:pt idx="26">
                  <c:v>0.63780000000000003</c:v>
                </c:pt>
                <c:pt idx="27">
                  <c:v>0.58179999999999998</c:v>
                </c:pt>
                <c:pt idx="28">
                  <c:v>0.54879999999999995</c:v>
                </c:pt>
                <c:pt idx="29">
                  <c:v>0.59489999999999998</c:v>
                </c:pt>
                <c:pt idx="30">
                  <c:v>0.3483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39191680"/>
        <c:axId val="39193216"/>
      </c:barChart>
      <c:catAx>
        <c:axId val="39191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9193216"/>
        <c:crosses val="autoZero"/>
        <c:auto val="1"/>
        <c:lblAlgn val="ctr"/>
        <c:lblOffset val="100"/>
        <c:noMultiLvlLbl val="0"/>
      </c:catAx>
      <c:valAx>
        <c:axId val="391932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9191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08021881866202"/>
          <c:y val="0.4354473948705222"/>
          <c:w val="0.15791983564914633"/>
          <c:h val="0.24132559068892842"/>
        </c:manualLayout>
      </c:layout>
      <c:overlay val="0"/>
      <c:spPr>
        <a:ln w="6350"/>
        <a:effectLst>
          <a:glow rad="635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7083171681959"/>
          <c:y val="1.8343736290769762E-2"/>
          <c:w val="0.84970946466528607"/>
          <c:h val="0.95617698852103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Возраст=[18-24]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Sheet1!$A$2:$A$32</c:f>
              <c:strCache>
                <c:ptCount val="31"/>
                <c:pt idx="0">
                  <c:v>Youtube</c:v>
                </c:pt>
                <c:pt idx="1">
                  <c:v>Yandex - Video</c:v>
                </c:pt>
                <c:pt idx="2">
                  <c:v>Mail.ru - Video</c:v>
                </c:pt>
                <c:pt idx="3">
                  <c:v>Ivi.ru</c:v>
                </c:pt>
                <c:pt idx="4">
                  <c:v>1tv.ru</c:v>
                </c:pt>
                <c:pt idx="5">
                  <c:v>Rutube.ru</c:v>
                </c:pt>
                <c:pt idx="6">
                  <c:v>Ntv.ru</c:v>
                </c:pt>
                <c:pt idx="7">
                  <c:v>Smotri.com</c:v>
                </c:pt>
                <c:pt idx="8">
                  <c:v>Tvigle.ru</c:v>
                </c:pt>
                <c:pt idx="9">
                  <c:v>Kinopod.ru</c:v>
                </c:pt>
                <c:pt idx="10">
                  <c:v>Tnt-Online.ru</c:v>
                </c:pt>
                <c:pt idx="11">
                  <c:v>Tvzavr.ru</c:v>
                </c:pt>
                <c:pt idx="12">
                  <c:v>Now.ru</c:v>
                </c:pt>
                <c:pt idx="13">
                  <c:v>Sportbox.ru</c:v>
                </c:pt>
                <c:pt idx="14">
                  <c:v>Tvrain.ru</c:v>
                </c:pt>
                <c:pt idx="15">
                  <c:v>Lostfilm.tv</c:v>
                </c:pt>
                <c:pt idx="16">
                  <c:v>Megogo.net</c:v>
                </c:pt>
                <c:pt idx="17">
                  <c:v>Filmin.ru</c:v>
                </c:pt>
                <c:pt idx="18">
                  <c:v>Svoy.ru</c:v>
                </c:pt>
                <c:pt idx="19">
                  <c:v>Videomore.ru</c:v>
                </c:pt>
                <c:pt idx="20">
                  <c:v>Zoomby.ru</c:v>
                </c:pt>
                <c:pt idx="21">
                  <c:v>Trava.ru</c:v>
                </c:pt>
                <c:pt idx="22">
                  <c:v>Russia.tv</c:v>
                </c:pt>
                <c:pt idx="23">
                  <c:v>Kinostok.tv</c:v>
                </c:pt>
                <c:pt idx="24">
                  <c:v>Vimeo.com</c:v>
                </c:pt>
                <c:pt idx="25">
                  <c:v>Mir24.tv</c:v>
                </c:pt>
                <c:pt idx="26">
                  <c:v>Myvi.ru</c:v>
                </c:pt>
                <c:pt idx="27">
                  <c:v>Intv.ru</c:v>
                </c:pt>
                <c:pt idx="28">
                  <c:v>CTC.ru</c:v>
                </c:pt>
                <c:pt idx="29">
                  <c:v>Rutv.ru</c:v>
                </c:pt>
                <c:pt idx="30">
                  <c:v>5-tv.ru</c:v>
                </c:pt>
              </c:strCache>
            </c:strRef>
          </c:cat>
          <c:val>
            <c:numRef>
              <c:f>Sheet1!$B$2:$B$32</c:f>
              <c:numCache>
                <c:formatCode>0.00%</c:formatCode>
                <c:ptCount val="31"/>
                <c:pt idx="0">
                  <c:v>0.254</c:v>
                </c:pt>
                <c:pt idx="1">
                  <c:v>0.21560000000000001</c:v>
                </c:pt>
                <c:pt idx="2">
                  <c:v>0.1804</c:v>
                </c:pt>
                <c:pt idx="3">
                  <c:v>6.59E-2</c:v>
                </c:pt>
                <c:pt idx="4">
                  <c:v>0.4647</c:v>
                </c:pt>
                <c:pt idx="5">
                  <c:v>0.1095</c:v>
                </c:pt>
                <c:pt idx="6">
                  <c:v>0.1469</c:v>
                </c:pt>
                <c:pt idx="7">
                  <c:v>0.123</c:v>
                </c:pt>
                <c:pt idx="8">
                  <c:v>0.29599999999999999</c:v>
                </c:pt>
                <c:pt idx="9">
                  <c:v>0.2429</c:v>
                </c:pt>
                <c:pt idx="10">
                  <c:v>0.43930000000000002</c:v>
                </c:pt>
                <c:pt idx="11">
                  <c:v>6.88E-2</c:v>
                </c:pt>
                <c:pt idx="12">
                  <c:v>0.40670000000000001</c:v>
                </c:pt>
                <c:pt idx="13">
                  <c:v>0.28570000000000001</c:v>
                </c:pt>
                <c:pt idx="14">
                  <c:v>0.17319999999999999</c:v>
                </c:pt>
                <c:pt idx="15">
                  <c:v>0.1024</c:v>
                </c:pt>
                <c:pt idx="16">
                  <c:v>0.16189999999999999</c:v>
                </c:pt>
                <c:pt idx="17">
                  <c:v>0.1038</c:v>
                </c:pt>
                <c:pt idx="18">
                  <c:v>0.4854</c:v>
                </c:pt>
                <c:pt idx="19">
                  <c:v>0.30259999999999998</c:v>
                </c:pt>
                <c:pt idx="20">
                  <c:v>5.9799999999999999E-2</c:v>
                </c:pt>
                <c:pt idx="21">
                  <c:v>3.7400000000000003E-2</c:v>
                </c:pt>
                <c:pt idx="22">
                  <c:v>0.1186</c:v>
                </c:pt>
                <c:pt idx="23">
                  <c:v>0.3785</c:v>
                </c:pt>
                <c:pt idx="24">
                  <c:v>0.33729999999999999</c:v>
                </c:pt>
                <c:pt idx="25">
                  <c:v>0.11459999999999999</c:v>
                </c:pt>
                <c:pt idx="26">
                  <c:v>0.216</c:v>
                </c:pt>
                <c:pt idx="27">
                  <c:v>9.4899999999999998E-2</c:v>
                </c:pt>
                <c:pt idx="28">
                  <c:v>8.2600000000000007E-2</c:v>
                </c:pt>
                <c:pt idx="29">
                  <c:v>2.7000000000000001E-3</c:v>
                </c:pt>
                <c:pt idx="30">
                  <c:v>6.2799999999999995E-2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axId val="39248640"/>
        <c:axId val="39250176"/>
      </c:barChart>
      <c:catAx>
        <c:axId val="3924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9250176"/>
        <c:crosses val="autoZero"/>
        <c:auto val="1"/>
        <c:lblAlgn val="ctr"/>
        <c:lblOffset val="100"/>
        <c:noMultiLvlLbl val="0"/>
      </c:catAx>
      <c:valAx>
        <c:axId val="3925017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39248640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7083171681959"/>
          <c:y val="1.8343736290769762E-2"/>
          <c:w val="0.84970946466528607"/>
          <c:h val="0.95617698852103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Возраст=[25-34]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Sheet1!$A$2:$A$32</c:f>
              <c:strCache>
                <c:ptCount val="31"/>
                <c:pt idx="0">
                  <c:v>Youtube</c:v>
                </c:pt>
                <c:pt idx="1">
                  <c:v>Yandex - Video</c:v>
                </c:pt>
                <c:pt idx="2">
                  <c:v>Mail.ru - Video</c:v>
                </c:pt>
                <c:pt idx="3">
                  <c:v>Ivi.ru</c:v>
                </c:pt>
                <c:pt idx="4">
                  <c:v>1tv.ru</c:v>
                </c:pt>
                <c:pt idx="5">
                  <c:v>Rutube.ru</c:v>
                </c:pt>
                <c:pt idx="6">
                  <c:v>Ntv.ru</c:v>
                </c:pt>
                <c:pt idx="7">
                  <c:v>Smotri.com</c:v>
                </c:pt>
                <c:pt idx="8">
                  <c:v>Tvigle.ru</c:v>
                </c:pt>
                <c:pt idx="9">
                  <c:v>Kinopod.ru</c:v>
                </c:pt>
                <c:pt idx="10">
                  <c:v>Tnt-Online.ru</c:v>
                </c:pt>
                <c:pt idx="11">
                  <c:v>Tvzavr.ru</c:v>
                </c:pt>
                <c:pt idx="12">
                  <c:v>Now.ru</c:v>
                </c:pt>
                <c:pt idx="13">
                  <c:v>Sportbox.ru</c:v>
                </c:pt>
                <c:pt idx="14">
                  <c:v>Tvrain.ru</c:v>
                </c:pt>
                <c:pt idx="15">
                  <c:v>Lostfilm.tv</c:v>
                </c:pt>
                <c:pt idx="16">
                  <c:v>Megogo.net</c:v>
                </c:pt>
                <c:pt idx="17">
                  <c:v>Filmin.ru</c:v>
                </c:pt>
                <c:pt idx="18">
                  <c:v>Svoy.ru</c:v>
                </c:pt>
                <c:pt idx="19">
                  <c:v>Videomore.ru</c:v>
                </c:pt>
                <c:pt idx="20">
                  <c:v>Zoomby.ru</c:v>
                </c:pt>
                <c:pt idx="21">
                  <c:v>Trava.ru</c:v>
                </c:pt>
                <c:pt idx="22">
                  <c:v>Russia.tv</c:v>
                </c:pt>
                <c:pt idx="23">
                  <c:v>Kinostok.tv</c:v>
                </c:pt>
                <c:pt idx="24">
                  <c:v>Vimeo.com</c:v>
                </c:pt>
                <c:pt idx="25">
                  <c:v>Mir24.tv</c:v>
                </c:pt>
                <c:pt idx="26">
                  <c:v>Myvi.ru</c:v>
                </c:pt>
                <c:pt idx="27">
                  <c:v>Intv.ru</c:v>
                </c:pt>
                <c:pt idx="28">
                  <c:v>CTC.ru</c:v>
                </c:pt>
                <c:pt idx="29">
                  <c:v>Rutv.ru</c:v>
                </c:pt>
                <c:pt idx="30">
                  <c:v>5-tv.ru</c:v>
                </c:pt>
              </c:strCache>
            </c:strRef>
          </c:cat>
          <c:val>
            <c:numRef>
              <c:f>Sheet1!$B$2:$B$32</c:f>
              <c:numCache>
                <c:formatCode>0.00%</c:formatCode>
                <c:ptCount val="31"/>
                <c:pt idx="0">
                  <c:v>0.36170000000000002</c:v>
                </c:pt>
                <c:pt idx="1">
                  <c:v>0.47349999999999998</c:v>
                </c:pt>
                <c:pt idx="2">
                  <c:v>0.31519999999999998</c:v>
                </c:pt>
                <c:pt idx="3">
                  <c:v>0.47120000000000001</c:v>
                </c:pt>
                <c:pt idx="4">
                  <c:v>0.28449999999999998</c:v>
                </c:pt>
                <c:pt idx="5">
                  <c:v>0.4587</c:v>
                </c:pt>
                <c:pt idx="6">
                  <c:v>0.31769999999999998</c:v>
                </c:pt>
                <c:pt idx="7">
                  <c:v>0.11459999999999999</c:v>
                </c:pt>
                <c:pt idx="8">
                  <c:v>0.37009999999999998</c:v>
                </c:pt>
                <c:pt idx="9">
                  <c:v>0.36899999999999999</c:v>
                </c:pt>
                <c:pt idx="10">
                  <c:v>0.47810000000000002</c:v>
                </c:pt>
                <c:pt idx="11">
                  <c:v>0.44750000000000001</c:v>
                </c:pt>
                <c:pt idx="12">
                  <c:v>0.51090000000000002</c:v>
                </c:pt>
                <c:pt idx="13">
                  <c:v>0.30230000000000001</c:v>
                </c:pt>
                <c:pt idx="14">
                  <c:v>8.6499999999999994E-2</c:v>
                </c:pt>
                <c:pt idx="15">
                  <c:v>0.49659999999999999</c:v>
                </c:pt>
                <c:pt idx="16">
                  <c:v>0.35970000000000002</c:v>
                </c:pt>
                <c:pt idx="17">
                  <c:v>0.1186</c:v>
                </c:pt>
                <c:pt idx="18">
                  <c:v>0.29430000000000001</c:v>
                </c:pt>
                <c:pt idx="19">
                  <c:v>9.6699999999999994E-2</c:v>
                </c:pt>
                <c:pt idx="20">
                  <c:v>0.29480000000000001</c:v>
                </c:pt>
                <c:pt idx="21">
                  <c:v>0.42009999999999997</c:v>
                </c:pt>
                <c:pt idx="22">
                  <c:v>0.20069999999999999</c:v>
                </c:pt>
                <c:pt idx="23">
                  <c:v>0.25469999999999998</c:v>
                </c:pt>
                <c:pt idx="24">
                  <c:v>0.2258</c:v>
                </c:pt>
                <c:pt idx="25">
                  <c:v>7.5200000000000003E-2</c:v>
                </c:pt>
                <c:pt idx="26">
                  <c:v>0.69620000000000004</c:v>
                </c:pt>
                <c:pt idx="27">
                  <c:v>2.9899999999999999E-2</c:v>
                </c:pt>
                <c:pt idx="28">
                  <c:v>0.26889999999999997</c:v>
                </c:pt>
                <c:pt idx="29">
                  <c:v>8.5599999999999996E-2</c:v>
                </c:pt>
                <c:pt idx="30">
                  <c:v>7.8600000000000003E-2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axId val="39370112"/>
        <c:axId val="39384192"/>
      </c:barChart>
      <c:catAx>
        <c:axId val="3937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9384192"/>
        <c:crosses val="autoZero"/>
        <c:auto val="1"/>
        <c:lblAlgn val="ctr"/>
        <c:lblOffset val="100"/>
        <c:noMultiLvlLbl val="0"/>
      </c:catAx>
      <c:valAx>
        <c:axId val="3938419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3937011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7083171681959"/>
          <c:y val="1.8343736290769762E-2"/>
          <c:w val="0.84970946466528607"/>
          <c:h val="0.95617698852103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Возраст=[35-44]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Sheet1!$A$2:$A$32</c:f>
              <c:strCache>
                <c:ptCount val="31"/>
                <c:pt idx="0">
                  <c:v>Youtube</c:v>
                </c:pt>
                <c:pt idx="1">
                  <c:v>Yandex - Video</c:v>
                </c:pt>
                <c:pt idx="2">
                  <c:v>Mail.ru - Video</c:v>
                </c:pt>
                <c:pt idx="3">
                  <c:v>Ivi.ru</c:v>
                </c:pt>
                <c:pt idx="4">
                  <c:v>1tv.ru</c:v>
                </c:pt>
                <c:pt idx="5">
                  <c:v>Rutube.ru</c:v>
                </c:pt>
                <c:pt idx="6">
                  <c:v>Ntv.ru</c:v>
                </c:pt>
                <c:pt idx="7">
                  <c:v>Smotri.com</c:v>
                </c:pt>
                <c:pt idx="8">
                  <c:v>Tvigle.ru</c:v>
                </c:pt>
                <c:pt idx="9">
                  <c:v>Kinopod.ru</c:v>
                </c:pt>
                <c:pt idx="10">
                  <c:v>Tnt-Online.ru</c:v>
                </c:pt>
                <c:pt idx="11">
                  <c:v>Tvzavr.ru</c:v>
                </c:pt>
                <c:pt idx="12">
                  <c:v>Now.ru</c:v>
                </c:pt>
                <c:pt idx="13">
                  <c:v>Sportbox.ru</c:v>
                </c:pt>
                <c:pt idx="14">
                  <c:v>Tvrain.ru</c:v>
                </c:pt>
                <c:pt idx="15">
                  <c:v>Lostfim.tv</c:v>
                </c:pt>
                <c:pt idx="16">
                  <c:v>Megogo.net</c:v>
                </c:pt>
                <c:pt idx="17">
                  <c:v>Filmin.ru</c:v>
                </c:pt>
                <c:pt idx="18">
                  <c:v>Svoy.ru</c:v>
                </c:pt>
                <c:pt idx="19">
                  <c:v>Videomore.ru</c:v>
                </c:pt>
                <c:pt idx="20">
                  <c:v>Zoomby.ru</c:v>
                </c:pt>
                <c:pt idx="21">
                  <c:v>Trava.ru</c:v>
                </c:pt>
                <c:pt idx="22">
                  <c:v>Russia.tv</c:v>
                </c:pt>
                <c:pt idx="23">
                  <c:v>Kinostok.tv</c:v>
                </c:pt>
                <c:pt idx="24">
                  <c:v>Vimeo.com</c:v>
                </c:pt>
                <c:pt idx="25">
                  <c:v>Mir24.tv</c:v>
                </c:pt>
                <c:pt idx="26">
                  <c:v>Myvi.ru</c:v>
                </c:pt>
                <c:pt idx="27">
                  <c:v>Intv.ru</c:v>
                </c:pt>
                <c:pt idx="28">
                  <c:v>CTC.ru</c:v>
                </c:pt>
                <c:pt idx="29">
                  <c:v>Rutv.ru</c:v>
                </c:pt>
                <c:pt idx="30">
                  <c:v>5-tv.ru</c:v>
                </c:pt>
              </c:strCache>
            </c:strRef>
          </c:cat>
          <c:val>
            <c:numRef>
              <c:f>Sheet1!$B$2:$B$32</c:f>
              <c:numCache>
                <c:formatCode>0.00%</c:formatCode>
                <c:ptCount val="31"/>
                <c:pt idx="0">
                  <c:v>0.15909999999999999</c:v>
                </c:pt>
                <c:pt idx="1">
                  <c:v>0.18809999999999999</c:v>
                </c:pt>
                <c:pt idx="2">
                  <c:v>0.16769999999999999</c:v>
                </c:pt>
                <c:pt idx="3">
                  <c:v>0.26860000000000001</c:v>
                </c:pt>
                <c:pt idx="4">
                  <c:v>0.1119</c:v>
                </c:pt>
                <c:pt idx="5">
                  <c:v>0.22109999999999999</c:v>
                </c:pt>
                <c:pt idx="6">
                  <c:v>0.1905</c:v>
                </c:pt>
                <c:pt idx="7">
                  <c:v>0.73260000000000003</c:v>
                </c:pt>
                <c:pt idx="8">
                  <c:v>0.25900000000000001</c:v>
                </c:pt>
                <c:pt idx="9">
                  <c:v>5.67E-2</c:v>
                </c:pt>
                <c:pt idx="10">
                  <c:v>6.1899999999999997E-2</c:v>
                </c:pt>
                <c:pt idx="11">
                  <c:v>0.28570000000000001</c:v>
                </c:pt>
                <c:pt idx="12">
                  <c:v>2.0500000000000001E-2</c:v>
                </c:pt>
                <c:pt idx="13">
                  <c:v>0.31159999999999999</c:v>
                </c:pt>
                <c:pt idx="14">
                  <c:v>0.13059999999999999</c:v>
                </c:pt>
                <c:pt idx="15">
                  <c:v>0.3155</c:v>
                </c:pt>
                <c:pt idx="16">
                  <c:v>0.18540000000000001</c:v>
                </c:pt>
                <c:pt idx="17">
                  <c:v>0.1981</c:v>
                </c:pt>
                <c:pt idx="18">
                  <c:v>0.11890000000000001</c:v>
                </c:pt>
                <c:pt idx="19">
                  <c:v>0.51819999999999999</c:v>
                </c:pt>
                <c:pt idx="20">
                  <c:v>0.2883</c:v>
                </c:pt>
                <c:pt idx="21">
                  <c:v>0.1192</c:v>
                </c:pt>
                <c:pt idx="22">
                  <c:v>0.28289999999999998</c:v>
                </c:pt>
                <c:pt idx="23">
                  <c:v>0.16969999999999999</c:v>
                </c:pt>
                <c:pt idx="24">
                  <c:v>4.9399999999999999E-2</c:v>
                </c:pt>
                <c:pt idx="25">
                  <c:v>0.19239999999999999</c:v>
                </c:pt>
                <c:pt idx="26">
                  <c:v>3.8800000000000001E-2</c:v>
                </c:pt>
                <c:pt idx="27">
                  <c:v>0.44679999999999997</c:v>
                </c:pt>
                <c:pt idx="28">
                  <c:v>0.54849999999999999</c:v>
                </c:pt>
                <c:pt idx="29">
                  <c:v>3.6700000000000003E-2</c:v>
                </c:pt>
                <c:pt idx="30">
                  <c:v>0.51239999999999997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axId val="39409920"/>
        <c:axId val="39415808"/>
      </c:barChart>
      <c:catAx>
        <c:axId val="3940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9415808"/>
        <c:crosses val="autoZero"/>
        <c:auto val="1"/>
        <c:lblAlgn val="ctr"/>
        <c:lblOffset val="100"/>
        <c:noMultiLvlLbl val="0"/>
      </c:catAx>
      <c:valAx>
        <c:axId val="3941580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39409920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7083171681959"/>
          <c:y val="1.8343736290769762E-2"/>
          <c:w val="0.84970946466528607"/>
          <c:h val="0.95617698852103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Возраст=[45-54]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Sheet1!$A$2:$A$32</c:f>
              <c:strCache>
                <c:ptCount val="31"/>
                <c:pt idx="0">
                  <c:v>Youtube</c:v>
                </c:pt>
                <c:pt idx="1">
                  <c:v>Yandex - Video</c:v>
                </c:pt>
                <c:pt idx="2">
                  <c:v>Mail.ru - Video</c:v>
                </c:pt>
                <c:pt idx="3">
                  <c:v>Ivi.ru</c:v>
                </c:pt>
                <c:pt idx="4">
                  <c:v>1tv.ru</c:v>
                </c:pt>
                <c:pt idx="5">
                  <c:v>Rutube.ru</c:v>
                </c:pt>
                <c:pt idx="6">
                  <c:v>Ntv.ru</c:v>
                </c:pt>
                <c:pt idx="7">
                  <c:v>Smotri.com</c:v>
                </c:pt>
                <c:pt idx="8">
                  <c:v>Tvigle.ru</c:v>
                </c:pt>
                <c:pt idx="9">
                  <c:v>Kinopod.ru</c:v>
                </c:pt>
                <c:pt idx="10">
                  <c:v>Tnt-Online.ru</c:v>
                </c:pt>
                <c:pt idx="11">
                  <c:v>Tvzavr.ru</c:v>
                </c:pt>
                <c:pt idx="12">
                  <c:v>Now.ru</c:v>
                </c:pt>
                <c:pt idx="13">
                  <c:v>Sportbox.ru</c:v>
                </c:pt>
                <c:pt idx="14">
                  <c:v>Tvrain.ru</c:v>
                </c:pt>
                <c:pt idx="15">
                  <c:v>Lostfilm.tv</c:v>
                </c:pt>
                <c:pt idx="16">
                  <c:v>Megogo.net</c:v>
                </c:pt>
                <c:pt idx="17">
                  <c:v>Filmin.ru</c:v>
                </c:pt>
                <c:pt idx="18">
                  <c:v>Svoy.ru</c:v>
                </c:pt>
                <c:pt idx="19">
                  <c:v>Videomore.ru</c:v>
                </c:pt>
                <c:pt idx="20">
                  <c:v>Zoomby.ru</c:v>
                </c:pt>
                <c:pt idx="21">
                  <c:v>Trava.ru</c:v>
                </c:pt>
                <c:pt idx="22">
                  <c:v>Russia.tv</c:v>
                </c:pt>
                <c:pt idx="23">
                  <c:v>Kinostok.tv</c:v>
                </c:pt>
                <c:pt idx="24">
                  <c:v>Vimeo.com</c:v>
                </c:pt>
                <c:pt idx="25">
                  <c:v>Mir24.tv</c:v>
                </c:pt>
                <c:pt idx="26">
                  <c:v>Myvi.ru</c:v>
                </c:pt>
                <c:pt idx="27">
                  <c:v>Intv.ru</c:v>
                </c:pt>
                <c:pt idx="28">
                  <c:v>CTC.ru</c:v>
                </c:pt>
                <c:pt idx="29">
                  <c:v>Rutv.ru</c:v>
                </c:pt>
                <c:pt idx="30">
                  <c:v>5-tv.ru</c:v>
                </c:pt>
              </c:strCache>
            </c:strRef>
          </c:cat>
          <c:val>
            <c:numRef>
              <c:f>Sheet1!$B$2:$B$32</c:f>
              <c:numCache>
                <c:formatCode>0.00%</c:formatCode>
                <c:ptCount val="31"/>
                <c:pt idx="0">
                  <c:v>0.14630000000000001</c:v>
                </c:pt>
                <c:pt idx="1">
                  <c:v>9.64E-2</c:v>
                </c:pt>
                <c:pt idx="2">
                  <c:v>0.24149999999999999</c:v>
                </c:pt>
                <c:pt idx="3">
                  <c:v>0.1226</c:v>
                </c:pt>
                <c:pt idx="4">
                  <c:v>0.108</c:v>
                </c:pt>
                <c:pt idx="5">
                  <c:v>6.93E-2</c:v>
                </c:pt>
                <c:pt idx="6">
                  <c:v>0.1981</c:v>
                </c:pt>
                <c:pt idx="7">
                  <c:v>2.4199999999999999E-2</c:v>
                </c:pt>
                <c:pt idx="8">
                  <c:v>5.4300000000000001E-2</c:v>
                </c:pt>
                <c:pt idx="9">
                  <c:v>0.22919999999999999</c:v>
                </c:pt>
                <c:pt idx="10">
                  <c:v>2.0199999999999999E-2</c:v>
                </c:pt>
                <c:pt idx="11">
                  <c:v>0.14480000000000001</c:v>
                </c:pt>
                <c:pt idx="12">
                  <c:v>2.5700000000000001E-2</c:v>
                </c:pt>
                <c:pt idx="13">
                  <c:v>2.6200000000000001E-2</c:v>
                </c:pt>
                <c:pt idx="14">
                  <c:v>0.22989999999999999</c:v>
                </c:pt>
                <c:pt idx="15">
                  <c:v>7.5300000000000006E-2</c:v>
                </c:pt>
                <c:pt idx="16">
                  <c:v>0.19309999999999999</c:v>
                </c:pt>
                <c:pt idx="17">
                  <c:v>0.3115</c:v>
                </c:pt>
                <c:pt idx="18">
                  <c:v>7.0400000000000004E-2</c:v>
                </c:pt>
                <c:pt idx="19">
                  <c:v>9.5999999999999992E-3</c:v>
                </c:pt>
                <c:pt idx="20">
                  <c:v>0.1749</c:v>
                </c:pt>
                <c:pt idx="21">
                  <c:v>0.2601</c:v>
                </c:pt>
                <c:pt idx="22">
                  <c:v>0.25319999999999998</c:v>
                </c:pt>
                <c:pt idx="23">
                  <c:v>0.14699999999999999</c:v>
                </c:pt>
                <c:pt idx="24">
                  <c:v>0.37159999999999999</c:v>
                </c:pt>
                <c:pt idx="25">
                  <c:v>0.49659999999999999</c:v>
                </c:pt>
                <c:pt idx="26">
                  <c:v>3.1E-2</c:v>
                </c:pt>
                <c:pt idx="27">
                  <c:v>0.42309999999999998</c:v>
                </c:pt>
                <c:pt idx="28">
                  <c:v>6.7000000000000002E-3</c:v>
                </c:pt>
                <c:pt idx="29">
                  <c:v>0.47199999999999998</c:v>
                </c:pt>
                <c:pt idx="30">
                  <c:v>0.33789999999999998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axId val="35878400"/>
        <c:axId val="35879936"/>
      </c:barChart>
      <c:catAx>
        <c:axId val="35878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5879936"/>
        <c:crosses val="autoZero"/>
        <c:auto val="1"/>
        <c:lblAlgn val="ctr"/>
        <c:lblOffset val="100"/>
        <c:noMultiLvlLbl val="0"/>
      </c:catAx>
      <c:valAx>
        <c:axId val="3587993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35878400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7083171681959"/>
          <c:y val="1.8343736290769762E-2"/>
          <c:w val="0.84970946466528607"/>
          <c:h val="0.95617698852103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Возраст=[55+]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Sheet1!$A$2:$A$32</c:f>
              <c:strCache>
                <c:ptCount val="31"/>
                <c:pt idx="0">
                  <c:v>Youtube</c:v>
                </c:pt>
                <c:pt idx="1">
                  <c:v>Yandex - Video</c:v>
                </c:pt>
                <c:pt idx="2">
                  <c:v>Mail.ru - Video</c:v>
                </c:pt>
                <c:pt idx="3">
                  <c:v>Ivi.ru</c:v>
                </c:pt>
                <c:pt idx="4">
                  <c:v>1tv.ru</c:v>
                </c:pt>
                <c:pt idx="5">
                  <c:v>Rutube.ru</c:v>
                </c:pt>
                <c:pt idx="6">
                  <c:v>Ntv.ru</c:v>
                </c:pt>
                <c:pt idx="7">
                  <c:v>Smotri.com</c:v>
                </c:pt>
                <c:pt idx="8">
                  <c:v>Tvigle.ru</c:v>
                </c:pt>
                <c:pt idx="9">
                  <c:v>Kinopod.ru</c:v>
                </c:pt>
                <c:pt idx="10">
                  <c:v>Tnt-Online.ru</c:v>
                </c:pt>
                <c:pt idx="11">
                  <c:v>Tvzavr.ru</c:v>
                </c:pt>
                <c:pt idx="12">
                  <c:v>Now.ru</c:v>
                </c:pt>
                <c:pt idx="13">
                  <c:v>Sportbox.ru</c:v>
                </c:pt>
                <c:pt idx="14">
                  <c:v>Tvrain.ru</c:v>
                </c:pt>
                <c:pt idx="15">
                  <c:v>Lostfilm.tv</c:v>
                </c:pt>
                <c:pt idx="16">
                  <c:v>Megogo.net</c:v>
                </c:pt>
                <c:pt idx="17">
                  <c:v>Filmin.ru</c:v>
                </c:pt>
                <c:pt idx="18">
                  <c:v>Svoy.ru</c:v>
                </c:pt>
                <c:pt idx="19">
                  <c:v>Videomore.ru</c:v>
                </c:pt>
                <c:pt idx="20">
                  <c:v>Zoomby.ru</c:v>
                </c:pt>
                <c:pt idx="21">
                  <c:v>Trava.ru</c:v>
                </c:pt>
                <c:pt idx="22">
                  <c:v>Russia.tv</c:v>
                </c:pt>
                <c:pt idx="23">
                  <c:v>Kinostok.tv</c:v>
                </c:pt>
                <c:pt idx="24">
                  <c:v>Vimeo.com</c:v>
                </c:pt>
                <c:pt idx="25">
                  <c:v>Mir24.tv</c:v>
                </c:pt>
                <c:pt idx="26">
                  <c:v>Myvi.ru</c:v>
                </c:pt>
                <c:pt idx="27">
                  <c:v>Intv.ru</c:v>
                </c:pt>
                <c:pt idx="28">
                  <c:v>CTC.ru</c:v>
                </c:pt>
                <c:pt idx="29">
                  <c:v>Rutv.ru</c:v>
                </c:pt>
                <c:pt idx="30">
                  <c:v>5-tv.ru</c:v>
                </c:pt>
              </c:strCache>
            </c:strRef>
          </c:cat>
          <c:val>
            <c:numRef>
              <c:f>Sheet1!$B$2:$B$32</c:f>
              <c:numCache>
                <c:formatCode>0.00%</c:formatCode>
                <c:ptCount val="31"/>
                <c:pt idx="0">
                  <c:v>7.8799999999999995E-2</c:v>
                </c:pt>
                <c:pt idx="1">
                  <c:v>2.6499999999999999E-2</c:v>
                </c:pt>
                <c:pt idx="2">
                  <c:v>9.5200000000000007E-2</c:v>
                </c:pt>
                <c:pt idx="3">
                  <c:v>7.17E-2</c:v>
                </c:pt>
                <c:pt idx="4">
                  <c:v>3.0800000000000001E-2</c:v>
                </c:pt>
                <c:pt idx="5">
                  <c:v>0.1414</c:v>
                </c:pt>
                <c:pt idx="6">
                  <c:v>0.14680000000000001</c:v>
                </c:pt>
                <c:pt idx="7">
                  <c:v>5.4999999999999997E-3</c:v>
                </c:pt>
                <c:pt idx="8">
                  <c:v>2.07E-2</c:v>
                </c:pt>
                <c:pt idx="9">
                  <c:v>0.1022</c:v>
                </c:pt>
                <c:pt idx="10">
                  <c:v>5.0000000000000001E-4</c:v>
                </c:pt>
                <c:pt idx="11">
                  <c:v>5.3199999999999997E-2</c:v>
                </c:pt>
                <c:pt idx="12">
                  <c:v>3.6299999999999999E-2</c:v>
                </c:pt>
                <c:pt idx="13">
                  <c:v>7.4099999999999999E-2</c:v>
                </c:pt>
                <c:pt idx="14">
                  <c:v>0.37980000000000003</c:v>
                </c:pt>
                <c:pt idx="15">
                  <c:v>1.0200000000000001E-2</c:v>
                </c:pt>
                <c:pt idx="16">
                  <c:v>9.9900000000000003E-2</c:v>
                </c:pt>
                <c:pt idx="17">
                  <c:v>0.26790000000000003</c:v>
                </c:pt>
                <c:pt idx="18">
                  <c:v>3.09E-2</c:v>
                </c:pt>
                <c:pt idx="19">
                  <c:v>7.2800000000000004E-2</c:v>
                </c:pt>
                <c:pt idx="20">
                  <c:v>0.18210000000000001</c:v>
                </c:pt>
                <c:pt idx="21">
                  <c:v>0.16309999999999999</c:v>
                </c:pt>
                <c:pt idx="22">
                  <c:v>0.1447</c:v>
                </c:pt>
                <c:pt idx="23">
                  <c:v>0.05</c:v>
                </c:pt>
                <c:pt idx="24">
                  <c:v>1.5800000000000002E-2</c:v>
                </c:pt>
                <c:pt idx="25">
                  <c:v>0.1211</c:v>
                </c:pt>
                <c:pt idx="26">
                  <c:v>1.8100000000000002E-2</c:v>
                </c:pt>
                <c:pt idx="27">
                  <c:v>5.4000000000000003E-3</c:v>
                </c:pt>
                <c:pt idx="28">
                  <c:v>9.3299999999999994E-2</c:v>
                </c:pt>
                <c:pt idx="29">
                  <c:v>0.40300000000000002</c:v>
                </c:pt>
                <c:pt idx="30">
                  <c:v>8.3000000000000001E-3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axId val="39814272"/>
        <c:axId val="39816192"/>
      </c:barChart>
      <c:catAx>
        <c:axId val="3981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39816192"/>
        <c:crosses val="autoZero"/>
        <c:auto val="1"/>
        <c:lblAlgn val="ctr"/>
        <c:lblOffset val="100"/>
        <c:noMultiLvlLbl val="0"/>
      </c:catAx>
      <c:valAx>
        <c:axId val="3981619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3981427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0.87288</cdr:x>
      <cdr:y>0.65672</cdr:y>
    </cdr:from>
    <cdr:to>
      <cdr:x>0.90677</cdr:x>
      <cdr:y>0.81413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416824" y="3168352"/>
          <a:ext cx="287962" cy="75943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0.86441</cdr:x>
      <cdr:y>0.32836</cdr:y>
    </cdr:from>
    <cdr:to>
      <cdr:x>0.89804</cdr:x>
      <cdr:y>0.47939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344816" y="1584176"/>
          <a:ext cx="285752" cy="728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0.87288</cdr:x>
      <cdr:y>0.65672</cdr:y>
    </cdr:from>
    <cdr:to>
      <cdr:x>0.90677</cdr:x>
      <cdr:y>0.81413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416824" y="3168352"/>
          <a:ext cx="287962" cy="75943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0.86441</cdr:x>
      <cdr:y>0.32836</cdr:y>
    </cdr:from>
    <cdr:to>
      <cdr:x>0.89804</cdr:x>
      <cdr:y>0.47939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344816" y="1584176"/>
          <a:ext cx="285752" cy="728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0.12771</cdr:x>
      <cdr:y>0.26426</cdr:y>
    </cdr:from>
    <cdr:to>
      <cdr:x>0.89861</cdr:x>
      <cdr:y>0.61681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6056" y="917537"/>
          <a:ext cx="3054628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dirty="0"/>
        </a:p>
        <a:p xmlns:a="http://schemas.openxmlformats.org/drawingml/2006/main">
          <a:pPr algn="ctr"/>
          <a:r>
            <a:rPr lang="ru-RU" sz="1800" b="1" dirty="0" smtClean="0"/>
            <a:t> Отсутствуют данные</a:t>
          </a:r>
          <a:endParaRPr lang="ru-RU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2FCFB-E300-4B58-A2E3-5BDEB7579293}" type="datetimeFigureOut">
              <a:rPr lang="pl-PL" smtClean="0"/>
              <a:pPr/>
              <a:t>2013-01-14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76212-46BB-4C23-93F1-994BBBA71B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71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32457-8648-42C4-BF87-B786F5EA6DD4}" type="datetimeFigureOut">
              <a:rPr lang="pl-PL" smtClean="0"/>
              <a:pPr/>
              <a:t>2013-01-14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F7E38-EC97-4A55-B17A-AB8105FE825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63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F7E38-EC97-4A55-B17A-AB8105FE825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01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F7E38-EC97-4A55-B17A-AB8105FE825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01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F7E38-EC97-4A55-B17A-AB8105FE825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037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F7E38-EC97-4A55-B17A-AB8105FE825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03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F7E38-EC97-4A55-B17A-AB8105FE825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03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F7E38-EC97-4A55-B17A-AB8105FE825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03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F7E38-EC97-4A55-B17A-AB8105FE825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013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ＭＳ Ｐゴシック" pitchFamily="32" charset="-128"/>
            </a:endParaRPr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B37FBB11-191C-4E57-9CEE-B3E6D2879624}" type="slidenum">
              <a:rPr lang="pl-PL">
                <a:solidFill>
                  <a:prstClr val="black"/>
                </a:solidFill>
                <a:latin typeface="Calibri" pitchFamily="32" charset="0"/>
              </a:rPr>
              <a:pPr eaLnBrk="1" hangingPunct="1"/>
              <a:t>34</a:t>
            </a:fld>
            <a:endParaRPr lang="pl-PL">
              <a:solidFill>
                <a:prstClr val="black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D982-8465-47C3-A3EE-ED9E2746F60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2013-01-14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8EDD-EABF-4C76-88A8-A57F9A7B8C6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8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7"/>
          <p:cNvSpPr/>
          <p:nvPr userDrawn="1"/>
        </p:nvSpPr>
        <p:spPr>
          <a:xfrm>
            <a:off x="8520113" y="6092825"/>
            <a:ext cx="623887" cy="7651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ymbol zastępczy numeru slajdu 28"/>
          <p:cNvSpPr txBox="1">
            <a:spLocks/>
          </p:cNvSpPr>
          <p:nvPr userDrawn="1"/>
        </p:nvSpPr>
        <p:spPr bwMode="auto">
          <a:xfrm>
            <a:off x="8299041" y="6277646"/>
            <a:ext cx="9366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A76DFF2-94E1-4437-84ED-BC036AC05312}" type="slidenum">
              <a:rPr lang="pl-PL" sz="4200" b="1" smtClean="0">
                <a:solidFill>
                  <a:srgbClr val="F2F2F2"/>
                </a:solidFill>
                <a:latin typeface="Calibri" pitchFamily="34" charset="0"/>
                <a:cs typeface="Tahom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z="4200" b="1" dirty="0" smtClean="0">
              <a:solidFill>
                <a:srgbClr val="F2F2F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7" name="Prostokąt 10"/>
          <p:cNvSpPr/>
          <p:nvPr userDrawn="1"/>
        </p:nvSpPr>
        <p:spPr>
          <a:xfrm>
            <a:off x="0" y="0"/>
            <a:ext cx="269875" cy="12684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8" name="Obraz 11" descr="logo_DirectEffect_neutral_L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8147" y="92655"/>
            <a:ext cx="2592705" cy="551180"/>
          </a:xfrm>
          <a:prstGeom prst="rect">
            <a:avLst/>
          </a:prstGeom>
        </p:spPr>
      </p:pic>
      <p:pic>
        <p:nvPicPr>
          <p:cNvPr id="9" name="Obraz 8" descr="logo_big_transpar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" y="6431633"/>
            <a:ext cx="1463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50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7"/>
          <p:cNvSpPr/>
          <p:nvPr userDrawn="1"/>
        </p:nvSpPr>
        <p:spPr>
          <a:xfrm>
            <a:off x="8520113" y="6092825"/>
            <a:ext cx="623887" cy="7651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ymbol zastępczy numeru slajdu 28"/>
          <p:cNvSpPr txBox="1">
            <a:spLocks/>
          </p:cNvSpPr>
          <p:nvPr userDrawn="1"/>
        </p:nvSpPr>
        <p:spPr bwMode="auto">
          <a:xfrm>
            <a:off x="8299041" y="6277646"/>
            <a:ext cx="9366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A76DFF2-94E1-4437-84ED-BC036AC05312}" type="slidenum">
              <a:rPr lang="pl-PL" sz="4200" b="1" smtClean="0">
                <a:solidFill>
                  <a:srgbClr val="F2F2F2"/>
                </a:solidFill>
                <a:latin typeface="Calibri" pitchFamily="34" charset="0"/>
                <a:cs typeface="Tahom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z="4200" b="1" dirty="0" smtClean="0">
              <a:solidFill>
                <a:srgbClr val="F2F2F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7" name="Prostokąt 10"/>
          <p:cNvSpPr/>
          <p:nvPr userDrawn="1"/>
        </p:nvSpPr>
        <p:spPr>
          <a:xfrm>
            <a:off x="0" y="0"/>
            <a:ext cx="269875" cy="12684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8" name="Obraz 11" descr="logo_DirectEffect_neutral_L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8147" y="92655"/>
            <a:ext cx="2592705" cy="551180"/>
          </a:xfrm>
          <a:prstGeom prst="rect">
            <a:avLst/>
          </a:prstGeom>
        </p:spPr>
      </p:pic>
      <p:pic>
        <p:nvPicPr>
          <p:cNvPr id="10" name="Obraz 8" descr="logo_big_transpar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6" y="6432550"/>
            <a:ext cx="1463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489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tło białe2.png"/>
          <p:cNvPicPr>
            <a:picLocks noChangeAspect="1"/>
          </p:cNvPicPr>
          <p:nvPr userDrawn="1"/>
        </p:nvPicPr>
        <p:blipFill>
          <a:blip r:embed="rId2">
            <a:lum bright="-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r="11494" b="41444"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7"/>
          <p:cNvSpPr/>
          <p:nvPr userDrawn="1"/>
        </p:nvSpPr>
        <p:spPr>
          <a:xfrm>
            <a:off x="8520113" y="6092825"/>
            <a:ext cx="623887" cy="765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Obraz 8" descr="logo_big_transpar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75388"/>
            <a:ext cx="1463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numeru slajdu 28"/>
          <p:cNvSpPr txBox="1">
            <a:spLocks/>
          </p:cNvSpPr>
          <p:nvPr userDrawn="1"/>
        </p:nvSpPr>
        <p:spPr bwMode="auto">
          <a:xfrm>
            <a:off x="8369300" y="6326188"/>
            <a:ext cx="9366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6D9343F-A4CA-4D6B-9055-B5685B866CE6}" type="slidenum">
              <a:rPr lang="pl-PL" sz="4200" b="1" smtClean="0">
                <a:solidFill>
                  <a:srgbClr val="F2F2F2"/>
                </a:solidFill>
                <a:latin typeface="Calibri" pitchFamily="34" charset="0"/>
                <a:cs typeface="Tahom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z="4200" b="1" smtClean="0">
              <a:solidFill>
                <a:srgbClr val="F2F2F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Prostokąt 10"/>
          <p:cNvSpPr/>
          <p:nvPr userDrawn="1"/>
        </p:nvSpPr>
        <p:spPr>
          <a:xfrm>
            <a:off x="0" y="0"/>
            <a:ext cx="269875" cy="1268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pole tekstowe 11"/>
          <p:cNvSpPr txBox="1">
            <a:spLocks noChangeArrowheads="1"/>
          </p:cNvSpPr>
          <p:nvPr userDrawn="1"/>
        </p:nvSpPr>
        <p:spPr bwMode="auto">
          <a:xfrm>
            <a:off x="3708400" y="6238875"/>
            <a:ext cx="4770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100" b="1" smtClean="0">
                <a:solidFill>
                  <a:srgbClr val="00B0F0"/>
                </a:solidFill>
                <a:latin typeface="Calibri" pitchFamily="34" charset="0"/>
              </a:rPr>
              <a:t>DO YOU CEE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smtClean="0">
                <a:solidFill>
                  <a:srgbClr val="404040"/>
                </a:solidFill>
                <a:latin typeface="Calibri" pitchFamily="34" charset="0"/>
              </a:rPr>
              <a:t> </a:t>
            </a:r>
            <a:r>
              <a:rPr lang="en-US" sz="1100" smtClean="0">
                <a:solidFill>
                  <a:srgbClr val="404040"/>
                </a:solidFill>
                <a:latin typeface="Calibri" pitchFamily="34" charset="0"/>
              </a:rPr>
              <a:t>The internet and online advertising market in Central and Eastern Europe</a:t>
            </a:r>
            <a:endParaRPr lang="pl-PL" sz="1100" b="1" smtClean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0" name="Tytuł 1"/>
          <p:cNvSpPr txBox="1">
            <a:spLocks/>
          </p:cNvSpPr>
          <p:nvPr userDrawn="1"/>
        </p:nvSpPr>
        <p:spPr>
          <a:xfrm>
            <a:off x="744538" y="188913"/>
            <a:ext cx="7067550" cy="431800"/>
          </a:xfrm>
          <a:prstGeom prst="rect">
            <a:avLst/>
          </a:prstGeom>
        </p:spPr>
        <p:txBody>
          <a:bodyPr wrap="none" anchor="ctr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Do </a:t>
            </a:r>
            <a:r>
              <a:rPr lang="pl-P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You</a:t>
            </a:r>
            <a:r>
              <a:rPr lang="pl-PL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CEE</a:t>
            </a:r>
            <a:endParaRPr lang="pl-PL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pole tekstowe 13"/>
          <p:cNvSpPr txBox="1">
            <a:spLocks noChangeArrowheads="1"/>
          </p:cNvSpPr>
          <p:nvPr userDrawn="1"/>
        </p:nvSpPr>
        <p:spPr bwMode="auto">
          <a:xfrm>
            <a:off x="528638" y="260350"/>
            <a:ext cx="360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200" b="1" smtClean="0">
                <a:solidFill>
                  <a:srgbClr val="595959"/>
                </a:solidFill>
                <a:latin typeface="Calibri" pitchFamily="34" charset="0"/>
              </a:rPr>
              <a:t>//</a:t>
            </a:r>
          </a:p>
        </p:txBody>
      </p:sp>
      <p:pic>
        <p:nvPicPr>
          <p:cNvPr id="13" name="Obraz 14" descr="webit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30188"/>
            <a:ext cx="866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1042987" y="1556792"/>
            <a:ext cx="6842125" cy="403279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B0F0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00B0F0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9" name="Symbol zastępczy tytułu 27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57444" cy="41751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2400" b="1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151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t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tło białe2.png"/>
          <p:cNvPicPr>
            <a:picLocks noChangeAspect="1"/>
          </p:cNvPicPr>
          <p:nvPr userDrawn="1"/>
        </p:nvPicPr>
        <p:blipFill>
          <a:blip r:embed="rId2">
            <a:lum bright="-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r="11494" b="41444"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7"/>
          <p:cNvSpPr/>
          <p:nvPr userDrawn="1"/>
        </p:nvSpPr>
        <p:spPr>
          <a:xfrm>
            <a:off x="8520113" y="6092825"/>
            <a:ext cx="623887" cy="765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Obraz 8" descr="logo_big_transpar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75388"/>
            <a:ext cx="1463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numeru slajdu 28"/>
          <p:cNvSpPr txBox="1">
            <a:spLocks/>
          </p:cNvSpPr>
          <p:nvPr userDrawn="1"/>
        </p:nvSpPr>
        <p:spPr bwMode="auto">
          <a:xfrm>
            <a:off x="8369300" y="6326188"/>
            <a:ext cx="9366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8F3837C-6B69-462D-A4E0-8BE61F75F35A}" type="slidenum">
              <a:rPr lang="pl-PL" sz="4200" b="1" smtClean="0">
                <a:solidFill>
                  <a:srgbClr val="F2F2F2"/>
                </a:solidFill>
                <a:latin typeface="Calibri" pitchFamily="34" charset="0"/>
                <a:cs typeface="Tahom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z="4200" b="1" smtClean="0">
              <a:solidFill>
                <a:srgbClr val="F2F2F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Prostokąt 10"/>
          <p:cNvSpPr/>
          <p:nvPr userDrawn="1"/>
        </p:nvSpPr>
        <p:spPr>
          <a:xfrm>
            <a:off x="0" y="0"/>
            <a:ext cx="269875" cy="1268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744538" y="188913"/>
            <a:ext cx="7067550" cy="431800"/>
          </a:xfrm>
          <a:prstGeom prst="rect">
            <a:avLst/>
          </a:prstGeom>
        </p:spPr>
        <p:txBody>
          <a:bodyPr wrap="none" anchor="ctr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Market </a:t>
            </a:r>
            <a:r>
              <a:rPr lang="pl-P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potential</a:t>
            </a:r>
            <a:endParaRPr lang="pl-PL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pole tekstowe 12"/>
          <p:cNvSpPr txBox="1">
            <a:spLocks noChangeArrowheads="1"/>
          </p:cNvSpPr>
          <p:nvPr userDrawn="1"/>
        </p:nvSpPr>
        <p:spPr bwMode="auto">
          <a:xfrm>
            <a:off x="528638" y="260350"/>
            <a:ext cx="360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200" b="1" smtClean="0">
                <a:solidFill>
                  <a:srgbClr val="595959"/>
                </a:solidFill>
                <a:latin typeface="Calibri" pitchFamily="34" charset="0"/>
              </a:rPr>
              <a:t>//</a:t>
            </a:r>
          </a:p>
        </p:txBody>
      </p:sp>
      <p:pic>
        <p:nvPicPr>
          <p:cNvPr id="11" name="Obraz 13" descr="webit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30188"/>
            <a:ext cx="866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1042987" y="1556792"/>
            <a:ext cx="6842125" cy="403279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B0F0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00B0F0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9" name="Symbol zastępczy tytułu 27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57444" cy="41751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2400" b="1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851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t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tło białe2.png"/>
          <p:cNvPicPr>
            <a:picLocks noChangeAspect="1"/>
          </p:cNvPicPr>
          <p:nvPr userDrawn="1"/>
        </p:nvPicPr>
        <p:blipFill>
          <a:blip r:embed="rId2">
            <a:lum bright="-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r="11494" b="41444"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7"/>
          <p:cNvSpPr/>
          <p:nvPr userDrawn="1"/>
        </p:nvSpPr>
        <p:spPr>
          <a:xfrm>
            <a:off x="8520113" y="6092825"/>
            <a:ext cx="623887" cy="765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Obraz 8" descr="logo_big_transpar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75388"/>
            <a:ext cx="1463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numeru slajdu 28"/>
          <p:cNvSpPr txBox="1">
            <a:spLocks/>
          </p:cNvSpPr>
          <p:nvPr userDrawn="1"/>
        </p:nvSpPr>
        <p:spPr bwMode="auto">
          <a:xfrm>
            <a:off x="8369300" y="6326188"/>
            <a:ext cx="9366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2754624-6FAA-43A7-B920-5A9A3A09D445}" type="slidenum">
              <a:rPr lang="pl-PL" sz="4200" b="1" smtClean="0">
                <a:solidFill>
                  <a:srgbClr val="F2F2F2"/>
                </a:solidFill>
                <a:latin typeface="Calibri" pitchFamily="34" charset="0"/>
                <a:cs typeface="Tahom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z="4200" b="1" smtClean="0">
              <a:solidFill>
                <a:srgbClr val="F2F2F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Prostokąt 10"/>
          <p:cNvSpPr/>
          <p:nvPr userDrawn="1"/>
        </p:nvSpPr>
        <p:spPr>
          <a:xfrm>
            <a:off x="0" y="0"/>
            <a:ext cx="269875" cy="1268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744538" y="188913"/>
            <a:ext cx="7067550" cy="431800"/>
          </a:xfrm>
          <a:prstGeom prst="rect">
            <a:avLst/>
          </a:prstGeom>
        </p:spPr>
        <p:txBody>
          <a:bodyPr wrap="none" anchor="ctr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Market </a:t>
            </a:r>
            <a:r>
              <a:rPr lang="pl-P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size</a:t>
            </a:r>
            <a:endParaRPr lang="pl-PL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pole tekstowe 12"/>
          <p:cNvSpPr txBox="1">
            <a:spLocks noChangeArrowheads="1"/>
          </p:cNvSpPr>
          <p:nvPr userDrawn="1"/>
        </p:nvSpPr>
        <p:spPr bwMode="auto">
          <a:xfrm>
            <a:off x="528638" y="260350"/>
            <a:ext cx="360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200" b="1" smtClean="0">
                <a:solidFill>
                  <a:srgbClr val="595959"/>
                </a:solidFill>
                <a:latin typeface="Calibri" pitchFamily="34" charset="0"/>
              </a:rPr>
              <a:t>//</a:t>
            </a:r>
          </a:p>
        </p:txBody>
      </p:sp>
      <p:pic>
        <p:nvPicPr>
          <p:cNvPr id="11" name="Obraz 13" descr="webit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30188"/>
            <a:ext cx="866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1042987" y="1556792"/>
            <a:ext cx="6842125" cy="403279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B0F0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00B0F0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9" name="Symbol zastępczy tytułu 27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57444" cy="41751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2400" b="1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6814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tło białe2.png"/>
          <p:cNvPicPr>
            <a:picLocks noChangeAspect="1"/>
          </p:cNvPicPr>
          <p:nvPr userDrawn="1"/>
        </p:nvPicPr>
        <p:blipFill>
          <a:blip r:embed="rId2">
            <a:lum bright="-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r="11494" b="41444"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7"/>
          <p:cNvSpPr/>
          <p:nvPr userDrawn="1"/>
        </p:nvSpPr>
        <p:spPr>
          <a:xfrm>
            <a:off x="8520113" y="6092825"/>
            <a:ext cx="623887" cy="765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Obraz 8" descr="logo_big_transpar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75388"/>
            <a:ext cx="1463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numeru slajdu 28"/>
          <p:cNvSpPr txBox="1">
            <a:spLocks/>
          </p:cNvSpPr>
          <p:nvPr userDrawn="1"/>
        </p:nvSpPr>
        <p:spPr bwMode="auto">
          <a:xfrm>
            <a:off x="8369300" y="6326188"/>
            <a:ext cx="9366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8396B41-64AE-427F-AEFE-B46AC7A26259}" type="slidenum">
              <a:rPr lang="pl-PL" sz="4200" b="1" smtClean="0">
                <a:solidFill>
                  <a:srgbClr val="F2F2F2"/>
                </a:solidFill>
                <a:latin typeface="Calibri" pitchFamily="34" charset="0"/>
                <a:cs typeface="Tahom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z="4200" b="1" smtClean="0">
              <a:solidFill>
                <a:srgbClr val="F2F2F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Prostokąt 10"/>
          <p:cNvSpPr/>
          <p:nvPr userDrawn="1"/>
        </p:nvSpPr>
        <p:spPr>
          <a:xfrm>
            <a:off x="0" y="0"/>
            <a:ext cx="269875" cy="1268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744538" y="188913"/>
            <a:ext cx="7067550" cy="431800"/>
          </a:xfrm>
          <a:prstGeom prst="rect">
            <a:avLst/>
          </a:prstGeom>
        </p:spPr>
        <p:txBody>
          <a:bodyPr wrap="none" anchor="ctr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Market </a:t>
            </a:r>
            <a:r>
              <a:rPr lang="pl-P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size</a:t>
            </a:r>
            <a:endParaRPr lang="pl-PL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pole tekstowe 12"/>
          <p:cNvSpPr txBox="1">
            <a:spLocks noChangeArrowheads="1"/>
          </p:cNvSpPr>
          <p:nvPr userDrawn="1"/>
        </p:nvSpPr>
        <p:spPr bwMode="auto">
          <a:xfrm>
            <a:off x="528638" y="260350"/>
            <a:ext cx="360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200" b="1" smtClean="0">
                <a:solidFill>
                  <a:srgbClr val="595959"/>
                </a:solidFill>
                <a:latin typeface="Calibri" pitchFamily="34" charset="0"/>
              </a:rPr>
              <a:t>//</a:t>
            </a:r>
          </a:p>
        </p:txBody>
      </p:sp>
      <p:pic>
        <p:nvPicPr>
          <p:cNvPr id="11" name="Obraz 13" descr="webit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30188"/>
            <a:ext cx="866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1042987" y="1556792"/>
            <a:ext cx="6842125" cy="403279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B0F0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00B0F0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9" name="Symbol zastępczy tytułu 27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57444" cy="41751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2400" b="1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049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tło białe2.png"/>
          <p:cNvPicPr>
            <a:picLocks noChangeAspect="1"/>
          </p:cNvPicPr>
          <p:nvPr userDrawn="1"/>
        </p:nvPicPr>
        <p:blipFill>
          <a:blip r:embed="rId2">
            <a:lum bright="-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r="11494" b="41444"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7"/>
          <p:cNvSpPr/>
          <p:nvPr userDrawn="1"/>
        </p:nvSpPr>
        <p:spPr>
          <a:xfrm>
            <a:off x="8520113" y="6092825"/>
            <a:ext cx="623887" cy="765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Obraz 8" descr="logo_big_transpar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75388"/>
            <a:ext cx="1463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numeru slajdu 28"/>
          <p:cNvSpPr txBox="1">
            <a:spLocks/>
          </p:cNvSpPr>
          <p:nvPr userDrawn="1"/>
        </p:nvSpPr>
        <p:spPr bwMode="auto">
          <a:xfrm>
            <a:off x="8369300" y="6326188"/>
            <a:ext cx="9366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5AB6A66-E2D3-4DC7-BC09-774EDA702732}" type="slidenum">
              <a:rPr lang="pl-PL" sz="4200" b="1" smtClean="0">
                <a:solidFill>
                  <a:srgbClr val="F2F2F2"/>
                </a:solidFill>
                <a:latin typeface="Calibri" pitchFamily="34" charset="0"/>
                <a:cs typeface="Tahom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z="4200" b="1" smtClean="0">
              <a:solidFill>
                <a:srgbClr val="F2F2F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Prostokąt 10"/>
          <p:cNvSpPr/>
          <p:nvPr userDrawn="1"/>
        </p:nvSpPr>
        <p:spPr>
          <a:xfrm>
            <a:off x="0" y="0"/>
            <a:ext cx="269875" cy="1268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744538" y="188913"/>
            <a:ext cx="7067550" cy="431800"/>
          </a:xfrm>
          <a:prstGeom prst="rect">
            <a:avLst/>
          </a:prstGeom>
        </p:spPr>
        <p:txBody>
          <a:bodyPr wrap="none" anchor="ctr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Market </a:t>
            </a:r>
            <a:r>
              <a:rPr lang="pl-P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highlights</a:t>
            </a:r>
            <a:endParaRPr lang="pl-PL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pole tekstowe 12"/>
          <p:cNvSpPr txBox="1">
            <a:spLocks noChangeArrowheads="1"/>
          </p:cNvSpPr>
          <p:nvPr userDrawn="1"/>
        </p:nvSpPr>
        <p:spPr bwMode="auto">
          <a:xfrm>
            <a:off x="528638" y="260350"/>
            <a:ext cx="360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200" b="1" smtClean="0">
                <a:solidFill>
                  <a:srgbClr val="595959"/>
                </a:solidFill>
                <a:latin typeface="Calibri" pitchFamily="34" charset="0"/>
              </a:rPr>
              <a:t>//</a:t>
            </a:r>
          </a:p>
        </p:txBody>
      </p:sp>
      <p:pic>
        <p:nvPicPr>
          <p:cNvPr id="11" name="Obraz 13" descr="webit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30188"/>
            <a:ext cx="866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1042987" y="1556792"/>
            <a:ext cx="6842125" cy="403279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B0F0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00B0F0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9" name="Symbol zastępczy tytułu 27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57444" cy="41751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2400" b="1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6633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tło białe2.png"/>
          <p:cNvPicPr>
            <a:picLocks noChangeAspect="1"/>
          </p:cNvPicPr>
          <p:nvPr userDrawn="1"/>
        </p:nvPicPr>
        <p:blipFill>
          <a:blip r:embed="rId2">
            <a:lum bright="-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r="11494" b="41444"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7"/>
          <p:cNvSpPr/>
          <p:nvPr userDrawn="1"/>
        </p:nvSpPr>
        <p:spPr>
          <a:xfrm>
            <a:off x="8520113" y="6092825"/>
            <a:ext cx="623887" cy="765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Obraz 8" descr="logo_big_transpar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75388"/>
            <a:ext cx="1463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numeru slajdu 28"/>
          <p:cNvSpPr txBox="1">
            <a:spLocks/>
          </p:cNvSpPr>
          <p:nvPr userDrawn="1"/>
        </p:nvSpPr>
        <p:spPr bwMode="auto">
          <a:xfrm>
            <a:off x="8369300" y="6326188"/>
            <a:ext cx="9366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15FFE32-E0B6-41CE-813C-1BE6993D0CFF}" type="slidenum">
              <a:rPr lang="pl-PL" sz="4200" b="1" smtClean="0">
                <a:solidFill>
                  <a:srgbClr val="F2F2F2"/>
                </a:solidFill>
                <a:latin typeface="Calibri" pitchFamily="34" charset="0"/>
                <a:cs typeface="Tahom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z="4200" b="1" smtClean="0">
              <a:solidFill>
                <a:srgbClr val="F2F2F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Prostokąt 10"/>
          <p:cNvSpPr/>
          <p:nvPr userDrawn="1"/>
        </p:nvSpPr>
        <p:spPr>
          <a:xfrm>
            <a:off x="0" y="0"/>
            <a:ext cx="269875" cy="1268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pole tekstowe 11"/>
          <p:cNvSpPr txBox="1">
            <a:spLocks noChangeArrowheads="1"/>
          </p:cNvSpPr>
          <p:nvPr userDrawn="1"/>
        </p:nvSpPr>
        <p:spPr bwMode="auto">
          <a:xfrm>
            <a:off x="3708400" y="6238875"/>
            <a:ext cx="4770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100" b="1" smtClean="0">
                <a:solidFill>
                  <a:srgbClr val="00B0F0"/>
                </a:solidFill>
                <a:latin typeface="Calibri" pitchFamily="34" charset="0"/>
              </a:rPr>
              <a:t>DO YOU CEE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smtClean="0">
                <a:solidFill>
                  <a:srgbClr val="404040"/>
                </a:solidFill>
                <a:latin typeface="Calibri" pitchFamily="34" charset="0"/>
              </a:rPr>
              <a:t> </a:t>
            </a:r>
            <a:r>
              <a:rPr lang="en-US" sz="1100" smtClean="0">
                <a:solidFill>
                  <a:srgbClr val="404040"/>
                </a:solidFill>
                <a:latin typeface="Calibri" pitchFamily="34" charset="0"/>
              </a:rPr>
              <a:t>The internet and online advertising market in Central and Eastern Europe</a:t>
            </a:r>
            <a:endParaRPr lang="pl-PL" sz="1100" b="1" smtClean="0">
              <a:solidFill>
                <a:srgbClr val="404040"/>
              </a:solidFill>
              <a:latin typeface="Calibri" pitchFamily="34" charset="0"/>
            </a:endParaRPr>
          </a:p>
        </p:txBody>
      </p:sp>
      <p:pic>
        <p:nvPicPr>
          <p:cNvPr id="10" name="Obraz 12" descr="webit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30188"/>
            <a:ext cx="866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1042987" y="1556792"/>
            <a:ext cx="6842125" cy="403279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B0F0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00B0F0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9" name="Symbol zastępczy tytułu 27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57444" cy="41751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2400" b="1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0688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tło białe2.png"/>
          <p:cNvPicPr>
            <a:picLocks noChangeAspect="1"/>
          </p:cNvPicPr>
          <p:nvPr userDrawn="1"/>
        </p:nvPicPr>
        <p:blipFill>
          <a:blip r:embed="rId2">
            <a:lum bright="-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r="11494" b="41444"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7"/>
          <p:cNvSpPr/>
          <p:nvPr userDrawn="1"/>
        </p:nvSpPr>
        <p:spPr>
          <a:xfrm>
            <a:off x="8520113" y="6092825"/>
            <a:ext cx="623887" cy="765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Obraz 8" descr="logo_big_transpar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75388"/>
            <a:ext cx="1463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numeru slajdu 28"/>
          <p:cNvSpPr txBox="1">
            <a:spLocks/>
          </p:cNvSpPr>
          <p:nvPr userDrawn="1"/>
        </p:nvSpPr>
        <p:spPr bwMode="auto">
          <a:xfrm>
            <a:off x="8369300" y="6326188"/>
            <a:ext cx="9366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F72D7BA-9499-4C89-B746-F08917E54112}" type="slidenum">
              <a:rPr lang="pl-PL" sz="4200" b="1" smtClean="0">
                <a:solidFill>
                  <a:srgbClr val="F2F2F2"/>
                </a:solidFill>
                <a:latin typeface="Calibri" pitchFamily="34" charset="0"/>
                <a:cs typeface="Tahom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z="4200" b="1" dirty="0" smtClean="0">
              <a:solidFill>
                <a:srgbClr val="F2F2F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Prostokąt 10"/>
          <p:cNvSpPr/>
          <p:nvPr userDrawn="1"/>
        </p:nvSpPr>
        <p:spPr>
          <a:xfrm>
            <a:off x="0" y="0"/>
            <a:ext cx="269875" cy="1268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9" name="Obraz 11" descr="webit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30188"/>
            <a:ext cx="866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1042987" y="1556792"/>
            <a:ext cx="6842125" cy="403279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B0F0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00B0F0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9" name="Symbol zastępczy tytułu 27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57444" cy="41751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2400" b="1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821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tło białe2.png"/>
          <p:cNvPicPr>
            <a:picLocks noChangeAspect="1"/>
          </p:cNvPicPr>
          <p:nvPr userDrawn="1"/>
        </p:nvPicPr>
        <p:blipFill>
          <a:blip r:embed="rId2">
            <a:lum bright="-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r="11494" b="41444"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7" descr="logo_big_transpar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75388"/>
            <a:ext cx="1463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28"/>
          <p:cNvSpPr txBox="1">
            <a:spLocks/>
          </p:cNvSpPr>
          <p:nvPr userDrawn="1"/>
        </p:nvSpPr>
        <p:spPr bwMode="auto">
          <a:xfrm>
            <a:off x="7543800" y="5624513"/>
            <a:ext cx="9350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CD9E219-5EC4-4608-A5C2-5BE4D0791C27}" type="slidenum">
              <a:rPr lang="pl-PL" sz="2400" b="1" smtClean="0">
                <a:solidFill>
                  <a:srgbClr val="CDCDCD"/>
                </a:solidFill>
                <a:latin typeface="Calibri" pitchFamily="34" charset="0"/>
                <a:cs typeface="Tahom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z="2400" b="1" smtClean="0">
              <a:solidFill>
                <a:srgbClr val="CDCDCD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Prostokąt 9"/>
          <p:cNvSpPr/>
          <p:nvPr userDrawn="1"/>
        </p:nvSpPr>
        <p:spPr>
          <a:xfrm>
            <a:off x="8532813" y="5589588"/>
            <a:ext cx="611187" cy="1268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rostokąt 10"/>
          <p:cNvSpPr/>
          <p:nvPr userDrawn="1"/>
        </p:nvSpPr>
        <p:spPr>
          <a:xfrm>
            <a:off x="0" y="0"/>
            <a:ext cx="269875" cy="1268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 userDrawn="1"/>
        </p:nvSpPr>
        <p:spPr>
          <a:xfrm>
            <a:off x="744538" y="188913"/>
            <a:ext cx="7067550" cy="431800"/>
          </a:xfrm>
          <a:prstGeom prst="rect">
            <a:avLst/>
          </a:prstGeom>
        </p:spPr>
        <p:txBody>
          <a:bodyPr wrap="none" anchor="ctr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GB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CEE: Market size</a:t>
            </a:r>
            <a:endParaRPr lang="en-GB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pole tekstowe 12"/>
          <p:cNvSpPr txBox="1">
            <a:spLocks noChangeArrowheads="1"/>
          </p:cNvSpPr>
          <p:nvPr userDrawn="1"/>
        </p:nvSpPr>
        <p:spPr bwMode="auto">
          <a:xfrm>
            <a:off x="528638" y="260350"/>
            <a:ext cx="360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200" b="1" smtClean="0">
                <a:solidFill>
                  <a:srgbClr val="595959"/>
                </a:solidFill>
                <a:latin typeface="Calibri" pitchFamily="34" charset="0"/>
              </a:rPr>
              <a:t>//</a:t>
            </a:r>
          </a:p>
        </p:txBody>
      </p:sp>
      <p:sp>
        <p:nvSpPr>
          <p:cNvPr id="10" name="pole tekstowe 13"/>
          <p:cNvSpPr txBox="1">
            <a:spLocks noChangeArrowheads="1"/>
          </p:cNvSpPr>
          <p:nvPr userDrawn="1"/>
        </p:nvSpPr>
        <p:spPr bwMode="auto">
          <a:xfrm>
            <a:off x="4427538" y="6407150"/>
            <a:ext cx="40513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100" b="1" smtClean="0">
                <a:solidFill>
                  <a:srgbClr val="404040"/>
                </a:solidFill>
                <a:latin typeface="Calibri" pitchFamily="34" charset="0"/>
              </a:rPr>
              <a:t>INTERNET ROYALE</a:t>
            </a:r>
          </a:p>
        </p:txBody>
      </p:sp>
      <p:sp>
        <p:nvSpPr>
          <p:cNvPr id="29" name="Symbol zastępczy tytułu 27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57444" cy="41751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2400" b="1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273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wardzinski\Pulpit\Grafika\space_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bwardzinski\Pulpit\transparent for dark en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6153150"/>
            <a:ext cx="16049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bwardzinski\Pulpit\iab_europe_log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5935663"/>
            <a:ext cx="5905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214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DC9A-CEBC-45B2-ADD7-405F8A17C4E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2013-01-14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45FF-6E7A-4876-ACCA-27EFA111805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6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C3E0-6DD6-4554-AFD6-DE2C04B9957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2013-01-14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EA28-E932-44F6-96A0-6F8EFB2D29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34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ogo_big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620713"/>
            <a:ext cx="22145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stopki 5"/>
          <p:cNvSpPr txBox="1">
            <a:spLocks/>
          </p:cNvSpPr>
          <p:nvPr userDrawn="1"/>
        </p:nvSpPr>
        <p:spPr>
          <a:xfrm>
            <a:off x="5643563" y="6246813"/>
            <a:ext cx="2816225" cy="3111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pl-P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Prostokąt 8"/>
          <p:cNvSpPr/>
          <p:nvPr userDrawn="1"/>
        </p:nvSpPr>
        <p:spPr>
          <a:xfrm>
            <a:off x="0" y="3249613"/>
            <a:ext cx="9144000" cy="1368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7" name="Obraz 9" descr="Logos to the backgrou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663"/>
            <a:ext cx="91440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10"/>
          <p:cNvSpPr/>
          <p:nvPr userDrawn="1"/>
        </p:nvSpPr>
        <p:spPr>
          <a:xfrm>
            <a:off x="0" y="4643438"/>
            <a:ext cx="9144000" cy="235743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8072" y="2815432"/>
            <a:ext cx="7484741" cy="792088"/>
          </a:xfrm>
        </p:spPr>
        <p:txBody>
          <a:bodyPr anchor="t">
            <a:normAutofit/>
          </a:bodyPr>
          <a:lstStyle>
            <a:lvl1pPr algn="l">
              <a:defRPr sz="24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7" name="Podtytuł 2"/>
          <p:cNvSpPr>
            <a:spLocks noGrp="1"/>
          </p:cNvSpPr>
          <p:nvPr>
            <p:ph type="subTitle" idx="1"/>
          </p:nvPr>
        </p:nvSpPr>
        <p:spPr>
          <a:xfrm>
            <a:off x="1043607" y="3716312"/>
            <a:ext cx="7489205" cy="28875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0232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ogos to the 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663"/>
            <a:ext cx="91440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 descr="logo_big_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620713"/>
            <a:ext cx="22145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stopki 5"/>
          <p:cNvSpPr txBox="1">
            <a:spLocks/>
          </p:cNvSpPr>
          <p:nvPr userDrawn="1"/>
        </p:nvSpPr>
        <p:spPr>
          <a:xfrm>
            <a:off x="5643563" y="6246813"/>
            <a:ext cx="2816225" cy="3111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pl-P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Prostokąt 9"/>
          <p:cNvSpPr/>
          <p:nvPr userDrawn="1"/>
        </p:nvSpPr>
        <p:spPr>
          <a:xfrm>
            <a:off x="0" y="3249613"/>
            <a:ext cx="9144000" cy="1368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Prostokąt 10"/>
          <p:cNvSpPr/>
          <p:nvPr userDrawn="1"/>
        </p:nvSpPr>
        <p:spPr>
          <a:xfrm>
            <a:off x="0" y="4643438"/>
            <a:ext cx="9144000" cy="221456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Prostokąt 11"/>
          <p:cNvSpPr/>
          <p:nvPr userDrawn="1"/>
        </p:nvSpPr>
        <p:spPr>
          <a:xfrm>
            <a:off x="611188" y="620713"/>
            <a:ext cx="2603500" cy="5113337"/>
          </a:xfrm>
          <a:prstGeom prst="rect">
            <a:avLst/>
          </a:prstGeom>
          <a:solidFill>
            <a:srgbClr val="232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Prostokąt 12"/>
          <p:cNvSpPr/>
          <p:nvPr userDrawn="1"/>
        </p:nvSpPr>
        <p:spPr>
          <a:xfrm>
            <a:off x="611188" y="765175"/>
            <a:ext cx="2603500" cy="4968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Prostokąt 13"/>
          <p:cNvSpPr/>
          <p:nvPr userDrawn="1"/>
        </p:nvSpPr>
        <p:spPr>
          <a:xfrm>
            <a:off x="0" y="620713"/>
            <a:ext cx="250825" cy="51133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631950"/>
            <a:ext cx="14398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Tytuł 2"/>
          <p:cNvSpPr>
            <a:spLocks noGrp="1"/>
          </p:cNvSpPr>
          <p:nvPr>
            <p:ph type="ctrTitle"/>
          </p:nvPr>
        </p:nvSpPr>
        <p:spPr>
          <a:xfrm>
            <a:off x="827957" y="908720"/>
            <a:ext cx="2160239" cy="2448272"/>
          </a:xfrm>
        </p:spPr>
        <p:txBody>
          <a:bodyPr>
            <a:normAutofit/>
          </a:bodyPr>
          <a:lstStyle/>
          <a:p>
            <a:r>
              <a:rPr lang="en-US" dirty="0" smtClean="0"/>
              <a:t>Do You CEE?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The internet and online advertising market in Central and Eastern Europe</a:t>
            </a:r>
            <a:r>
              <a:rPr lang="en-GB" dirty="0" smtClean="0"/>
              <a:t>.</a:t>
            </a:r>
            <a:br>
              <a:rPr lang="en-GB" dirty="0" smtClean="0"/>
            </a:br>
            <a:endParaRPr lang="pl-PL" dirty="0"/>
          </a:p>
        </p:txBody>
      </p:sp>
      <p:sp>
        <p:nvSpPr>
          <p:cNvPr id="16" name="Podtytuł 4"/>
          <p:cNvSpPr>
            <a:spLocks noGrp="1"/>
          </p:cNvSpPr>
          <p:nvPr>
            <p:ph type="subTitle" idx="1"/>
          </p:nvPr>
        </p:nvSpPr>
        <p:spPr>
          <a:xfrm>
            <a:off x="827584" y="5229200"/>
            <a:ext cx="1800200" cy="288752"/>
          </a:xfrm>
        </p:spPr>
        <p:txBody>
          <a:bodyPr/>
          <a:lstStyle/>
          <a:p>
            <a:r>
              <a:rPr lang="pl-PL" dirty="0" smtClean="0"/>
              <a:t>MARTA KLEPKA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9539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ogo_big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620713"/>
            <a:ext cx="23590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stopki 5"/>
          <p:cNvSpPr txBox="1">
            <a:spLocks/>
          </p:cNvSpPr>
          <p:nvPr userDrawn="1"/>
        </p:nvSpPr>
        <p:spPr>
          <a:xfrm>
            <a:off x="5643563" y="6246813"/>
            <a:ext cx="2816225" cy="3111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pl-PL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Prostokąt 8"/>
          <p:cNvSpPr/>
          <p:nvPr userDrawn="1"/>
        </p:nvSpPr>
        <p:spPr>
          <a:xfrm>
            <a:off x="0" y="2492375"/>
            <a:ext cx="9144000" cy="1873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7" name="Obraz 9" descr="Logos to the backgrou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663"/>
            <a:ext cx="91440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10"/>
          <p:cNvSpPr/>
          <p:nvPr userDrawn="1"/>
        </p:nvSpPr>
        <p:spPr>
          <a:xfrm>
            <a:off x="0" y="4643438"/>
            <a:ext cx="9144000" cy="221456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8072" y="2815432"/>
            <a:ext cx="7484741" cy="792088"/>
          </a:xfrm>
        </p:spPr>
        <p:txBody>
          <a:bodyPr anchor="t">
            <a:normAutofit/>
          </a:bodyPr>
          <a:lstStyle>
            <a:lvl1pPr algn="l">
              <a:defRPr sz="24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7" name="Podtytuł 2"/>
          <p:cNvSpPr>
            <a:spLocks noGrp="1"/>
          </p:cNvSpPr>
          <p:nvPr>
            <p:ph type="subTitle" idx="1"/>
          </p:nvPr>
        </p:nvSpPr>
        <p:spPr>
          <a:xfrm>
            <a:off x="1043607" y="3716312"/>
            <a:ext cx="7489205" cy="28875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5490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ogo_big_transparen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75388"/>
            <a:ext cx="1463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28"/>
          <p:cNvSpPr txBox="1">
            <a:spLocks/>
          </p:cNvSpPr>
          <p:nvPr userDrawn="1"/>
        </p:nvSpPr>
        <p:spPr bwMode="auto">
          <a:xfrm>
            <a:off x="7543800" y="5624513"/>
            <a:ext cx="9350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89D43E0-FD9D-4CD3-A020-F83DDF6B789C}" type="slidenum">
              <a:rPr lang="pl-PL" sz="2400" b="1" smtClean="0">
                <a:solidFill>
                  <a:srgbClr val="CDCDCD"/>
                </a:solidFill>
                <a:latin typeface="Calibri" pitchFamily="34" charset="0"/>
                <a:cs typeface="Tahom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z="2400" b="1" smtClean="0">
              <a:solidFill>
                <a:srgbClr val="CDCDCD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Prostokąt 8"/>
          <p:cNvSpPr/>
          <p:nvPr userDrawn="1"/>
        </p:nvSpPr>
        <p:spPr>
          <a:xfrm>
            <a:off x="8532813" y="5589588"/>
            <a:ext cx="611187" cy="1268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rostokąt 9"/>
          <p:cNvSpPr/>
          <p:nvPr userDrawn="1"/>
        </p:nvSpPr>
        <p:spPr>
          <a:xfrm>
            <a:off x="0" y="0"/>
            <a:ext cx="269875" cy="1268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le tekstowe 10"/>
          <p:cNvSpPr txBox="1">
            <a:spLocks noChangeArrowheads="1"/>
          </p:cNvSpPr>
          <p:nvPr userDrawn="1"/>
        </p:nvSpPr>
        <p:spPr bwMode="auto">
          <a:xfrm>
            <a:off x="4427538" y="6238875"/>
            <a:ext cx="4051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100" b="1" smtClean="0">
                <a:solidFill>
                  <a:srgbClr val="00B0F0"/>
                </a:solidFill>
                <a:latin typeface="Calibri" pitchFamily="34" charset="0"/>
              </a:rPr>
              <a:t>THE WORLD MAY BE YOURS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100" b="1" smtClean="0">
                <a:solidFill>
                  <a:srgbClr val="404040"/>
                </a:solidFill>
                <a:latin typeface="Calibri" pitchFamily="34" charset="0"/>
              </a:rPr>
              <a:t> International online industry tenders with the eye of an expert</a:t>
            </a:r>
          </a:p>
        </p:txBody>
      </p:sp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1042987" y="1556792"/>
            <a:ext cx="6842125" cy="403279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B0F0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00B0F0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9" name="Symbol zastępczy tytułu 27"/>
          <p:cNvSpPr>
            <a:spLocks noGrp="1"/>
          </p:cNvSpPr>
          <p:nvPr>
            <p:ph type="title"/>
          </p:nvPr>
        </p:nvSpPr>
        <p:spPr>
          <a:xfrm>
            <a:off x="611188" y="347192"/>
            <a:ext cx="7257444" cy="41751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2600" b="1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589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bwardzinski\Pulpit\Grafika\space_0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28"/>
          <a:stretch>
            <a:fillRect/>
          </a:stretch>
        </p:blipFill>
        <p:spPr bwMode="auto">
          <a:xfrm>
            <a:off x="1" y="0"/>
            <a:ext cx="1403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8" descr="logo_big_transpar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54013"/>
            <a:ext cx="14636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bwardzinski\Pulpit\transparent for dark e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1" y="6540500"/>
            <a:ext cx="9286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7"/>
          <p:cNvSpPr/>
          <p:nvPr userDrawn="1"/>
        </p:nvSpPr>
        <p:spPr>
          <a:xfrm>
            <a:off x="8520113" y="6092825"/>
            <a:ext cx="623887" cy="7651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8436096" y="6171168"/>
            <a:ext cx="9141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7F72D7BA-9499-4C89-B746-F08917E54112}" type="slidenum">
              <a:rPr lang="pl-PL" sz="4200" b="1" smtClean="0">
                <a:solidFill>
                  <a:srgbClr val="F2F2F2"/>
                </a:solidFill>
                <a:latin typeface="Calibri" pitchFamily="34" charset="0"/>
                <a:cs typeface="Tahoma" pitchFamily="34" charset="0"/>
              </a:rPr>
              <a:pPr/>
              <a:t>‹#›</a:t>
            </a:fld>
            <a:endParaRPr lang="ru-RU" sz="4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81731736"/>
              </p:ext>
            </p:extLst>
          </p:nvPr>
        </p:nvGraphicFramePr>
        <p:xfrm>
          <a:off x="1835696" y="2132856"/>
          <a:ext cx="6838950" cy="2160240"/>
        </p:xfrm>
        <a:graphic>
          <a:graphicData uri="http://schemas.openxmlformats.org/drawingml/2006/table">
            <a:tbl>
              <a:tblPr firstRow="1" firstCol="1" bandRow="1"/>
              <a:tblGrid>
                <a:gridCol w="6838950"/>
              </a:tblGrid>
              <a:tr h="21602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Видео Порталы</a:t>
                      </a:r>
                      <a:endParaRPr lang="lv-LV" sz="2400" b="1" dirty="0" smtClean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Январь</a:t>
                      </a:r>
                      <a:r>
                        <a:rPr lang="ru-RU" sz="2400" b="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2012 - Ноябрь 2012*</a:t>
                      </a:r>
                    </a:p>
                  </a:txBody>
                  <a:tcPr marL="180340" marR="180340" marT="107950" marB="18034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5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Obraz 11" descr="logo_DirectEffect_neutral_L.png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03649" y="78423"/>
            <a:ext cx="2592705" cy="5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1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tło białe2.png"/>
          <p:cNvPicPr>
            <a:picLocks noChangeAspect="1"/>
          </p:cNvPicPr>
          <p:nvPr userDrawn="1"/>
        </p:nvPicPr>
        <p:blipFill>
          <a:blip r:embed="rId2">
            <a:lum bright="-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r="11494" b="41444"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7" descr="logo_big_transpar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75388"/>
            <a:ext cx="1463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28"/>
          <p:cNvSpPr txBox="1">
            <a:spLocks/>
          </p:cNvSpPr>
          <p:nvPr userDrawn="1"/>
        </p:nvSpPr>
        <p:spPr bwMode="auto">
          <a:xfrm>
            <a:off x="7543800" y="5624513"/>
            <a:ext cx="9350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2A706BC-66F8-4918-9715-E48C26A12C8F}" type="slidenum">
              <a:rPr lang="pl-PL" sz="2400" b="1" smtClean="0">
                <a:solidFill>
                  <a:srgbClr val="CDCDCD"/>
                </a:solidFill>
                <a:latin typeface="Calibri" pitchFamily="34" charset="0"/>
                <a:cs typeface="Tahom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z="2400" b="1" smtClean="0">
              <a:solidFill>
                <a:srgbClr val="CDCDCD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Prostokąt 9"/>
          <p:cNvSpPr/>
          <p:nvPr userDrawn="1"/>
        </p:nvSpPr>
        <p:spPr>
          <a:xfrm>
            <a:off x="8532813" y="5589588"/>
            <a:ext cx="611187" cy="12684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rostokąt 10"/>
          <p:cNvSpPr/>
          <p:nvPr userDrawn="1"/>
        </p:nvSpPr>
        <p:spPr>
          <a:xfrm>
            <a:off x="0" y="0"/>
            <a:ext cx="269875" cy="1268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le tekstowe 11"/>
          <p:cNvSpPr txBox="1">
            <a:spLocks noChangeArrowheads="1"/>
          </p:cNvSpPr>
          <p:nvPr userDrawn="1"/>
        </p:nvSpPr>
        <p:spPr bwMode="auto">
          <a:xfrm>
            <a:off x="4427538" y="6407150"/>
            <a:ext cx="40513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100" b="1" smtClean="0">
                <a:solidFill>
                  <a:srgbClr val="404040"/>
                </a:solidFill>
                <a:latin typeface="Calibri" pitchFamily="34" charset="0"/>
              </a:rPr>
              <a:t>INTERNET ROYALE</a:t>
            </a:r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744538" y="188913"/>
            <a:ext cx="7067550" cy="431800"/>
          </a:xfrm>
          <a:prstGeom prst="rect">
            <a:avLst/>
          </a:prstGeom>
        </p:spPr>
        <p:txBody>
          <a:bodyPr wrap="none" anchor="ctr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CEE: Market </a:t>
            </a:r>
            <a:r>
              <a:rPr lang="pl-P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highlights</a:t>
            </a:r>
            <a:endParaRPr lang="pl-PL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pole tekstowe 13"/>
          <p:cNvSpPr txBox="1">
            <a:spLocks noChangeArrowheads="1"/>
          </p:cNvSpPr>
          <p:nvPr userDrawn="1"/>
        </p:nvSpPr>
        <p:spPr bwMode="auto">
          <a:xfrm>
            <a:off x="528638" y="260350"/>
            <a:ext cx="360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200" b="1" smtClean="0">
                <a:solidFill>
                  <a:srgbClr val="595959"/>
                </a:solidFill>
                <a:latin typeface="Calibri" pitchFamily="34" charset="0"/>
              </a:rPr>
              <a:t>//</a:t>
            </a:r>
          </a:p>
        </p:txBody>
      </p:sp>
      <p:sp>
        <p:nvSpPr>
          <p:cNvPr id="29" name="Symbol zastępczy tytułu 27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57444" cy="41751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2400" b="1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50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mius curre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6"/>
          <p:cNvSpPr/>
          <p:nvPr userDrawn="1"/>
        </p:nvSpPr>
        <p:spPr>
          <a:xfrm>
            <a:off x="8604250" y="6092825"/>
            <a:ext cx="539750" cy="7651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numeru slajdu 28"/>
          <p:cNvSpPr txBox="1">
            <a:spLocks/>
          </p:cNvSpPr>
          <p:nvPr userDrawn="1"/>
        </p:nvSpPr>
        <p:spPr>
          <a:xfrm>
            <a:off x="8316913" y="6308725"/>
            <a:ext cx="935037" cy="4699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8702E3B-6BCA-414A-9689-C1919E0D603C}" type="slidenum">
              <a:rPr lang="pl-PL" sz="4200" b="1">
                <a:solidFill>
                  <a:srgbClr val="F2F2F2"/>
                </a:solidFill>
                <a:latin typeface="Calibri" charset="0"/>
                <a:cs typeface="Tahoma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sz="4200" b="1">
              <a:solidFill>
                <a:srgbClr val="F2F2F2"/>
              </a:solidFill>
              <a:latin typeface="Calibri" charset="0"/>
              <a:cs typeface="Tahoma" charset="0"/>
            </a:endParaRPr>
          </a:p>
        </p:txBody>
      </p:sp>
      <p:sp>
        <p:nvSpPr>
          <p:cNvPr id="5" name="Prostokąt 9"/>
          <p:cNvSpPr/>
          <p:nvPr userDrawn="1"/>
        </p:nvSpPr>
        <p:spPr>
          <a:xfrm>
            <a:off x="0" y="0"/>
            <a:ext cx="269875" cy="12684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6" name="Obraz 10" descr="webit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30188"/>
            <a:ext cx="866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olny kształt 11"/>
          <p:cNvSpPr/>
          <p:nvPr userDrawn="1"/>
        </p:nvSpPr>
        <p:spPr>
          <a:xfrm>
            <a:off x="5497513" y="3016250"/>
            <a:ext cx="831850" cy="771525"/>
          </a:xfrm>
          <a:custGeom>
            <a:avLst/>
            <a:gdLst>
              <a:gd name="connsiteX0" fmla="*/ 111919 w 831057"/>
              <a:gd name="connsiteY0" fmla="*/ 47625 h 771525"/>
              <a:gd name="connsiteX1" fmla="*/ 100013 w 831057"/>
              <a:gd name="connsiteY1" fmla="*/ 100012 h 771525"/>
              <a:gd name="connsiteX2" fmla="*/ 78582 w 831057"/>
              <a:gd name="connsiteY2" fmla="*/ 138112 h 771525"/>
              <a:gd name="connsiteX3" fmla="*/ 40482 w 831057"/>
              <a:gd name="connsiteY3" fmla="*/ 171450 h 771525"/>
              <a:gd name="connsiteX4" fmla="*/ 59532 w 831057"/>
              <a:gd name="connsiteY4" fmla="*/ 190500 h 771525"/>
              <a:gd name="connsiteX5" fmla="*/ 30957 w 831057"/>
              <a:gd name="connsiteY5" fmla="*/ 226219 h 771525"/>
              <a:gd name="connsiteX6" fmla="*/ 52388 w 831057"/>
              <a:gd name="connsiteY6" fmla="*/ 242887 h 771525"/>
              <a:gd name="connsiteX7" fmla="*/ 40482 w 831057"/>
              <a:gd name="connsiteY7" fmla="*/ 290512 h 771525"/>
              <a:gd name="connsiteX8" fmla="*/ 19050 w 831057"/>
              <a:gd name="connsiteY8" fmla="*/ 300037 h 771525"/>
              <a:gd name="connsiteX9" fmla="*/ 21432 w 831057"/>
              <a:gd name="connsiteY9" fmla="*/ 385762 h 771525"/>
              <a:gd name="connsiteX10" fmla="*/ 0 w 831057"/>
              <a:gd name="connsiteY10" fmla="*/ 404812 h 771525"/>
              <a:gd name="connsiteX11" fmla="*/ 23813 w 831057"/>
              <a:gd name="connsiteY11" fmla="*/ 414337 h 771525"/>
              <a:gd name="connsiteX12" fmla="*/ 92869 w 831057"/>
              <a:gd name="connsiteY12" fmla="*/ 476250 h 771525"/>
              <a:gd name="connsiteX13" fmla="*/ 85725 w 831057"/>
              <a:gd name="connsiteY13" fmla="*/ 497681 h 771525"/>
              <a:gd name="connsiteX14" fmla="*/ 107157 w 831057"/>
              <a:gd name="connsiteY14" fmla="*/ 523875 h 771525"/>
              <a:gd name="connsiteX15" fmla="*/ 150019 w 831057"/>
              <a:gd name="connsiteY15" fmla="*/ 516731 h 771525"/>
              <a:gd name="connsiteX16" fmla="*/ 211932 w 831057"/>
              <a:gd name="connsiteY16" fmla="*/ 569119 h 771525"/>
              <a:gd name="connsiteX17" fmla="*/ 252413 w 831057"/>
              <a:gd name="connsiteY17" fmla="*/ 654844 h 771525"/>
              <a:gd name="connsiteX18" fmla="*/ 292894 w 831057"/>
              <a:gd name="connsiteY18" fmla="*/ 657225 h 771525"/>
              <a:gd name="connsiteX19" fmla="*/ 347663 w 831057"/>
              <a:gd name="connsiteY19" fmla="*/ 704850 h 771525"/>
              <a:gd name="connsiteX20" fmla="*/ 378619 w 831057"/>
              <a:gd name="connsiteY20" fmla="*/ 690562 h 771525"/>
              <a:gd name="connsiteX21" fmla="*/ 397669 w 831057"/>
              <a:gd name="connsiteY21" fmla="*/ 711994 h 771525"/>
              <a:gd name="connsiteX22" fmla="*/ 476250 w 831057"/>
              <a:gd name="connsiteY22" fmla="*/ 719137 h 771525"/>
              <a:gd name="connsiteX23" fmla="*/ 507207 w 831057"/>
              <a:gd name="connsiteY23" fmla="*/ 757237 h 771525"/>
              <a:gd name="connsiteX24" fmla="*/ 535782 w 831057"/>
              <a:gd name="connsiteY24" fmla="*/ 771525 h 771525"/>
              <a:gd name="connsiteX25" fmla="*/ 592932 w 831057"/>
              <a:gd name="connsiteY25" fmla="*/ 700087 h 771525"/>
              <a:gd name="connsiteX26" fmla="*/ 645319 w 831057"/>
              <a:gd name="connsiteY26" fmla="*/ 645319 h 771525"/>
              <a:gd name="connsiteX27" fmla="*/ 692944 w 831057"/>
              <a:gd name="connsiteY27" fmla="*/ 642937 h 771525"/>
              <a:gd name="connsiteX28" fmla="*/ 726282 w 831057"/>
              <a:gd name="connsiteY28" fmla="*/ 607219 h 771525"/>
              <a:gd name="connsiteX29" fmla="*/ 726282 w 831057"/>
              <a:gd name="connsiteY29" fmla="*/ 557212 h 771525"/>
              <a:gd name="connsiteX30" fmla="*/ 709613 w 831057"/>
              <a:gd name="connsiteY30" fmla="*/ 502444 h 771525"/>
              <a:gd name="connsiteX31" fmla="*/ 738188 w 831057"/>
              <a:gd name="connsiteY31" fmla="*/ 469106 h 771525"/>
              <a:gd name="connsiteX32" fmla="*/ 745332 w 831057"/>
              <a:gd name="connsiteY32" fmla="*/ 428625 h 771525"/>
              <a:gd name="connsiteX33" fmla="*/ 721519 w 831057"/>
              <a:gd name="connsiteY33" fmla="*/ 409575 h 771525"/>
              <a:gd name="connsiteX34" fmla="*/ 716757 w 831057"/>
              <a:gd name="connsiteY34" fmla="*/ 392906 h 771525"/>
              <a:gd name="connsiteX35" fmla="*/ 809625 w 831057"/>
              <a:gd name="connsiteY35" fmla="*/ 342900 h 771525"/>
              <a:gd name="connsiteX36" fmla="*/ 812007 w 831057"/>
              <a:gd name="connsiteY36" fmla="*/ 259556 h 771525"/>
              <a:gd name="connsiteX37" fmla="*/ 831057 w 831057"/>
              <a:gd name="connsiteY37" fmla="*/ 226219 h 771525"/>
              <a:gd name="connsiteX38" fmla="*/ 828675 w 831057"/>
              <a:gd name="connsiteY38" fmla="*/ 185737 h 771525"/>
              <a:gd name="connsiteX39" fmla="*/ 802482 w 831057"/>
              <a:gd name="connsiteY39" fmla="*/ 152400 h 771525"/>
              <a:gd name="connsiteX40" fmla="*/ 776288 w 831057"/>
              <a:gd name="connsiteY40" fmla="*/ 150019 h 771525"/>
              <a:gd name="connsiteX41" fmla="*/ 723900 w 831057"/>
              <a:gd name="connsiteY41" fmla="*/ 152400 h 771525"/>
              <a:gd name="connsiteX42" fmla="*/ 661988 w 831057"/>
              <a:gd name="connsiteY42" fmla="*/ 116681 h 771525"/>
              <a:gd name="connsiteX43" fmla="*/ 616744 w 831057"/>
              <a:gd name="connsiteY43" fmla="*/ 126206 h 771525"/>
              <a:gd name="connsiteX44" fmla="*/ 547688 w 831057"/>
              <a:gd name="connsiteY44" fmla="*/ 80962 h 771525"/>
              <a:gd name="connsiteX45" fmla="*/ 533400 w 831057"/>
              <a:gd name="connsiteY45" fmla="*/ 76200 h 771525"/>
              <a:gd name="connsiteX46" fmla="*/ 502444 w 831057"/>
              <a:gd name="connsiteY46" fmla="*/ 76200 h 771525"/>
              <a:gd name="connsiteX47" fmla="*/ 531019 w 831057"/>
              <a:gd name="connsiteY47" fmla="*/ 47625 h 771525"/>
              <a:gd name="connsiteX48" fmla="*/ 452438 w 831057"/>
              <a:gd name="connsiteY48" fmla="*/ 2381 h 771525"/>
              <a:gd name="connsiteX49" fmla="*/ 364332 w 831057"/>
              <a:gd name="connsiteY49" fmla="*/ 0 h 771525"/>
              <a:gd name="connsiteX50" fmla="*/ 278607 w 831057"/>
              <a:gd name="connsiteY50" fmla="*/ 28575 h 771525"/>
              <a:gd name="connsiteX51" fmla="*/ 211932 w 831057"/>
              <a:gd name="connsiteY51" fmla="*/ 47625 h 771525"/>
              <a:gd name="connsiteX52" fmla="*/ 164307 w 831057"/>
              <a:gd name="connsiteY52" fmla="*/ 57150 h 771525"/>
              <a:gd name="connsiteX53" fmla="*/ 111919 w 831057"/>
              <a:gd name="connsiteY53" fmla="*/ 476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31057" h="771525">
                <a:moveTo>
                  <a:pt x="111919" y="47625"/>
                </a:moveTo>
                <a:lnTo>
                  <a:pt x="100013" y="100012"/>
                </a:lnTo>
                <a:lnTo>
                  <a:pt x="78582" y="138112"/>
                </a:lnTo>
                <a:lnTo>
                  <a:pt x="40482" y="171450"/>
                </a:lnTo>
                <a:lnTo>
                  <a:pt x="59532" y="190500"/>
                </a:lnTo>
                <a:lnTo>
                  <a:pt x="30957" y="226219"/>
                </a:lnTo>
                <a:lnTo>
                  <a:pt x="52388" y="242887"/>
                </a:lnTo>
                <a:lnTo>
                  <a:pt x="40482" y="290512"/>
                </a:lnTo>
                <a:lnTo>
                  <a:pt x="19050" y="300037"/>
                </a:lnTo>
                <a:lnTo>
                  <a:pt x="21432" y="385762"/>
                </a:lnTo>
                <a:lnTo>
                  <a:pt x="0" y="404812"/>
                </a:lnTo>
                <a:lnTo>
                  <a:pt x="23813" y="414337"/>
                </a:lnTo>
                <a:lnTo>
                  <a:pt x="92869" y="476250"/>
                </a:lnTo>
                <a:lnTo>
                  <a:pt x="85725" y="497681"/>
                </a:lnTo>
                <a:cubicBezTo>
                  <a:pt x="105242" y="524517"/>
                  <a:pt x="93979" y="523875"/>
                  <a:pt x="107157" y="523875"/>
                </a:cubicBezTo>
                <a:lnTo>
                  <a:pt x="150019" y="516731"/>
                </a:lnTo>
                <a:lnTo>
                  <a:pt x="211932" y="569119"/>
                </a:lnTo>
                <a:lnTo>
                  <a:pt x="252413" y="654844"/>
                </a:lnTo>
                <a:lnTo>
                  <a:pt x="292894" y="657225"/>
                </a:lnTo>
                <a:lnTo>
                  <a:pt x="347663" y="704850"/>
                </a:lnTo>
                <a:lnTo>
                  <a:pt x="378619" y="690562"/>
                </a:lnTo>
                <a:lnTo>
                  <a:pt x="397669" y="711994"/>
                </a:lnTo>
                <a:lnTo>
                  <a:pt x="476250" y="719137"/>
                </a:lnTo>
                <a:lnTo>
                  <a:pt x="507207" y="757237"/>
                </a:lnTo>
                <a:lnTo>
                  <a:pt x="535782" y="771525"/>
                </a:lnTo>
                <a:lnTo>
                  <a:pt x="592932" y="700087"/>
                </a:lnTo>
                <a:lnTo>
                  <a:pt x="645319" y="645319"/>
                </a:lnTo>
                <a:lnTo>
                  <a:pt x="692944" y="642937"/>
                </a:lnTo>
                <a:lnTo>
                  <a:pt x="726282" y="607219"/>
                </a:lnTo>
                <a:lnTo>
                  <a:pt x="726282" y="557212"/>
                </a:lnTo>
                <a:lnTo>
                  <a:pt x="709613" y="502444"/>
                </a:lnTo>
                <a:lnTo>
                  <a:pt x="738188" y="469106"/>
                </a:lnTo>
                <a:lnTo>
                  <a:pt x="745332" y="428625"/>
                </a:lnTo>
                <a:lnTo>
                  <a:pt x="721519" y="409575"/>
                </a:lnTo>
                <a:lnTo>
                  <a:pt x="716757" y="392906"/>
                </a:lnTo>
                <a:lnTo>
                  <a:pt x="809625" y="342900"/>
                </a:lnTo>
                <a:lnTo>
                  <a:pt x="812007" y="259556"/>
                </a:lnTo>
                <a:lnTo>
                  <a:pt x="831057" y="226219"/>
                </a:lnTo>
                <a:lnTo>
                  <a:pt x="828675" y="185737"/>
                </a:lnTo>
                <a:lnTo>
                  <a:pt x="802482" y="152400"/>
                </a:lnTo>
                <a:lnTo>
                  <a:pt x="776288" y="150019"/>
                </a:lnTo>
                <a:lnTo>
                  <a:pt x="723900" y="152400"/>
                </a:lnTo>
                <a:lnTo>
                  <a:pt x="661988" y="116681"/>
                </a:lnTo>
                <a:lnTo>
                  <a:pt x="616744" y="126206"/>
                </a:lnTo>
                <a:lnTo>
                  <a:pt x="547688" y="80962"/>
                </a:lnTo>
                <a:lnTo>
                  <a:pt x="533400" y="76200"/>
                </a:lnTo>
                <a:lnTo>
                  <a:pt x="502444" y="76200"/>
                </a:lnTo>
                <a:lnTo>
                  <a:pt x="531019" y="47625"/>
                </a:lnTo>
                <a:lnTo>
                  <a:pt x="452438" y="2381"/>
                </a:lnTo>
                <a:lnTo>
                  <a:pt x="364332" y="0"/>
                </a:lnTo>
                <a:lnTo>
                  <a:pt x="278607" y="28575"/>
                </a:lnTo>
                <a:lnTo>
                  <a:pt x="211932" y="47625"/>
                </a:lnTo>
                <a:lnTo>
                  <a:pt x="164307" y="57150"/>
                </a:lnTo>
                <a:lnTo>
                  <a:pt x="111919" y="47625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Dowolny kształt 12"/>
          <p:cNvSpPr/>
          <p:nvPr userDrawn="1"/>
        </p:nvSpPr>
        <p:spPr>
          <a:xfrm>
            <a:off x="5230813" y="3400425"/>
            <a:ext cx="508000" cy="342900"/>
          </a:xfrm>
          <a:custGeom>
            <a:avLst/>
            <a:gdLst>
              <a:gd name="connsiteX0" fmla="*/ 507207 w 507207"/>
              <a:gd name="connsiteY0" fmla="*/ 252413 h 342900"/>
              <a:gd name="connsiteX1" fmla="*/ 478632 w 507207"/>
              <a:gd name="connsiteY1" fmla="*/ 185738 h 342900"/>
              <a:gd name="connsiteX2" fmla="*/ 416719 w 507207"/>
              <a:gd name="connsiteY2" fmla="*/ 133350 h 342900"/>
              <a:gd name="connsiteX3" fmla="*/ 366713 w 507207"/>
              <a:gd name="connsiteY3" fmla="*/ 142875 h 342900"/>
              <a:gd name="connsiteX4" fmla="*/ 352425 w 507207"/>
              <a:gd name="connsiteY4" fmla="*/ 116681 h 342900"/>
              <a:gd name="connsiteX5" fmla="*/ 361950 w 507207"/>
              <a:gd name="connsiteY5" fmla="*/ 92869 h 342900"/>
              <a:gd name="connsiteX6" fmla="*/ 290513 w 507207"/>
              <a:gd name="connsiteY6" fmla="*/ 30956 h 342900"/>
              <a:gd name="connsiteX7" fmla="*/ 269082 w 507207"/>
              <a:gd name="connsiteY7" fmla="*/ 26194 h 342900"/>
              <a:gd name="connsiteX8" fmla="*/ 245269 w 507207"/>
              <a:gd name="connsiteY8" fmla="*/ 4763 h 342900"/>
              <a:gd name="connsiteX9" fmla="*/ 223838 w 507207"/>
              <a:gd name="connsiteY9" fmla="*/ 0 h 342900"/>
              <a:gd name="connsiteX10" fmla="*/ 200025 w 507207"/>
              <a:gd name="connsiteY10" fmla="*/ 16669 h 342900"/>
              <a:gd name="connsiteX11" fmla="*/ 145257 w 507207"/>
              <a:gd name="connsiteY11" fmla="*/ 14288 h 342900"/>
              <a:gd name="connsiteX12" fmla="*/ 121444 w 507207"/>
              <a:gd name="connsiteY12" fmla="*/ 40481 h 342900"/>
              <a:gd name="connsiteX13" fmla="*/ 9525 w 507207"/>
              <a:gd name="connsiteY13" fmla="*/ 42863 h 342900"/>
              <a:gd name="connsiteX14" fmla="*/ 0 w 507207"/>
              <a:gd name="connsiteY14" fmla="*/ 69056 h 342900"/>
              <a:gd name="connsiteX15" fmla="*/ 14288 w 507207"/>
              <a:gd name="connsiteY15" fmla="*/ 100013 h 342900"/>
              <a:gd name="connsiteX16" fmla="*/ 7144 w 507207"/>
              <a:gd name="connsiteY16" fmla="*/ 161925 h 342900"/>
              <a:gd name="connsiteX17" fmla="*/ 35719 w 507207"/>
              <a:gd name="connsiteY17" fmla="*/ 171450 h 342900"/>
              <a:gd name="connsiteX18" fmla="*/ 38100 w 507207"/>
              <a:gd name="connsiteY18" fmla="*/ 216694 h 342900"/>
              <a:gd name="connsiteX19" fmla="*/ 57150 w 507207"/>
              <a:gd name="connsiteY19" fmla="*/ 245269 h 342900"/>
              <a:gd name="connsiteX20" fmla="*/ 69057 w 507207"/>
              <a:gd name="connsiteY20" fmla="*/ 269081 h 342900"/>
              <a:gd name="connsiteX21" fmla="*/ 102394 w 507207"/>
              <a:gd name="connsiteY21" fmla="*/ 290513 h 342900"/>
              <a:gd name="connsiteX22" fmla="*/ 145257 w 507207"/>
              <a:gd name="connsiteY22" fmla="*/ 285750 h 342900"/>
              <a:gd name="connsiteX23" fmla="*/ 154782 w 507207"/>
              <a:gd name="connsiteY23" fmla="*/ 259556 h 342900"/>
              <a:gd name="connsiteX24" fmla="*/ 190500 w 507207"/>
              <a:gd name="connsiteY24" fmla="*/ 257175 h 342900"/>
              <a:gd name="connsiteX25" fmla="*/ 245269 w 507207"/>
              <a:gd name="connsiteY25" fmla="*/ 280988 h 342900"/>
              <a:gd name="connsiteX26" fmla="*/ 247650 w 507207"/>
              <a:gd name="connsiteY26" fmla="*/ 304800 h 342900"/>
              <a:gd name="connsiteX27" fmla="*/ 285750 w 507207"/>
              <a:gd name="connsiteY27" fmla="*/ 302419 h 342900"/>
              <a:gd name="connsiteX28" fmla="*/ 316707 w 507207"/>
              <a:gd name="connsiteY28" fmla="*/ 330994 h 342900"/>
              <a:gd name="connsiteX29" fmla="*/ 376238 w 507207"/>
              <a:gd name="connsiteY29" fmla="*/ 342900 h 342900"/>
              <a:gd name="connsiteX30" fmla="*/ 407194 w 507207"/>
              <a:gd name="connsiteY30" fmla="*/ 328613 h 342900"/>
              <a:gd name="connsiteX31" fmla="*/ 416719 w 507207"/>
              <a:gd name="connsiteY31" fmla="*/ 300038 h 342900"/>
              <a:gd name="connsiteX32" fmla="*/ 454819 w 507207"/>
              <a:gd name="connsiteY32" fmla="*/ 278606 h 342900"/>
              <a:gd name="connsiteX33" fmla="*/ 507207 w 507207"/>
              <a:gd name="connsiteY33" fmla="*/ 252413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7207" h="342900">
                <a:moveTo>
                  <a:pt x="507207" y="252413"/>
                </a:moveTo>
                <a:lnTo>
                  <a:pt x="478632" y="185738"/>
                </a:lnTo>
                <a:lnTo>
                  <a:pt x="416719" y="133350"/>
                </a:lnTo>
                <a:lnTo>
                  <a:pt x="366713" y="142875"/>
                </a:lnTo>
                <a:lnTo>
                  <a:pt x="352425" y="116681"/>
                </a:lnTo>
                <a:lnTo>
                  <a:pt x="361950" y="92869"/>
                </a:lnTo>
                <a:lnTo>
                  <a:pt x="290513" y="30956"/>
                </a:lnTo>
                <a:lnTo>
                  <a:pt x="269082" y="26194"/>
                </a:lnTo>
                <a:lnTo>
                  <a:pt x="245269" y="4763"/>
                </a:lnTo>
                <a:lnTo>
                  <a:pt x="223838" y="0"/>
                </a:lnTo>
                <a:lnTo>
                  <a:pt x="200025" y="16669"/>
                </a:lnTo>
                <a:lnTo>
                  <a:pt x="145257" y="14288"/>
                </a:lnTo>
                <a:lnTo>
                  <a:pt x="121444" y="40481"/>
                </a:lnTo>
                <a:lnTo>
                  <a:pt x="9525" y="42863"/>
                </a:lnTo>
                <a:lnTo>
                  <a:pt x="0" y="69056"/>
                </a:lnTo>
                <a:lnTo>
                  <a:pt x="14288" y="100013"/>
                </a:lnTo>
                <a:cubicBezTo>
                  <a:pt x="7049" y="160332"/>
                  <a:pt x="7144" y="139558"/>
                  <a:pt x="7144" y="161925"/>
                </a:cubicBezTo>
                <a:lnTo>
                  <a:pt x="35719" y="171450"/>
                </a:lnTo>
                <a:cubicBezTo>
                  <a:pt x="38144" y="215105"/>
                  <a:pt x="38100" y="200003"/>
                  <a:pt x="38100" y="216694"/>
                </a:cubicBezTo>
                <a:lnTo>
                  <a:pt x="57150" y="245269"/>
                </a:lnTo>
                <a:lnTo>
                  <a:pt x="69057" y="269081"/>
                </a:lnTo>
                <a:lnTo>
                  <a:pt x="102394" y="290513"/>
                </a:lnTo>
                <a:lnTo>
                  <a:pt x="145257" y="285750"/>
                </a:lnTo>
                <a:lnTo>
                  <a:pt x="154782" y="259556"/>
                </a:lnTo>
                <a:lnTo>
                  <a:pt x="190500" y="257175"/>
                </a:lnTo>
                <a:lnTo>
                  <a:pt x="245269" y="280988"/>
                </a:lnTo>
                <a:lnTo>
                  <a:pt x="247650" y="304800"/>
                </a:lnTo>
                <a:lnTo>
                  <a:pt x="285750" y="302419"/>
                </a:lnTo>
                <a:lnTo>
                  <a:pt x="316707" y="330994"/>
                </a:lnTo>
                <a:lnTo>
                  <a:pt x="376238" y="342900"/>
                </a:lnTo>
                <a:lnTo>
                  <a:pt x="407194" y="328613"/>
                </a:lnTo>
                <a:lnTo>
                  <a:pt x="416719" y="300038"/>
                </a:lnTo>
                <a:lnTo>
                  <a:pt x="454819" y="278606"/>
                </a:lnTo>
                <a:lnTo>
                  <a:pt x="507207" y="252413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Dowolny kształt 13"/>
          <p:cNvSpPr/>
          <p:nvPr userDrawn="1"/>
        </p:nvSpPr>
        <p:spPr>
          <a:xfrm>
            <a:off x="5535613" y="3652838"/>
            <a:ext cx="495300" cy="215900"/>
          </a:xfrm>
          <a:custGeom>
            <a:avLst/>
            <a:gdLst>
              <a:gd name="connsiteX0" fmla="*/ 16669 w 495300"/>
              <a:gd name="connsiteY0" fmla="*/ 80962 h 216693"/>
              <a:gd name="connsiteX1" fmla="*/ 73819 w 495300"/>
              <a:gd name="connsiteY1" fmla="*/ 92868 h 216693"/>
              <a:gd name="connsiteX2" fmla="*/ 104775 w 495300"/>
              <a:gd name="connsiteY2" fmla="*/ 80962 h 216693"/>
              <a:gd name="connsiteX3" fmla="*/ 114300 w 495300"/>
              <a:gd name="connsiteY3" fmla="*/ 47625 h 216693"/>
              <a:gd name="connsiteX4" fmla="*/ 204788 w 495300"/>
              <a:gd name="connsiteY4" fmla="*/ 0 h 216693"/>
              <a:gd name="connsiteX5" fmla="*/ 216694 w 495300"/>
              <a:gd name="connsiteY5" fmla="*/ 21431 h 216693"/>
              <a:gd name="connsiteX6" fmla="*/ 252413 w 495300"/>
              <a:gd name="connsiteY6" fmla="*/ 23812 h 216693"/>
              <a:gd name="connsiteX7" fmla="*/ 257175 w 495300"/>
              <a:gd name="connsiteY7" fmla="*/ 23812 h 216693"/>
              <a:gd name="connsiteX8" fmla="*/ 309563 w 495300"/>
              <a:gd name="connsiteY8" fmla="*/ 71437 h 216693"/>
              <a:gd name="connsiteX9" fmla="*/ 342900 w 495300"/>
              <a:gd name="connsiteY9" fmla="*/ 57150 h 216693"/>
              <a:gd name="connsiteX10" fmla="*/ 359569 w 495300"/>
              <a:gd name="connsiteY10" fmla="*/ 76200 h 216693"/>
              <a:gd name="connsiteX11" fmla="*/ 435769 w 495300"/>
              <a:gd name="connsiteY11" fmla="*/ 83343 h 216693"/>
              <a:gd name="connsiteX12" fmla="*/ 466725 w 495300"/>
              <a:gd name="connsiteY12" fmla="*/ 116681 h 216693"/>
              <a:gd name="connsiteX13" fmla="*/ 495300 w 495300"/>
              <a:gd name="connsiteY13" fmla="*/ 140493 h 216693"/>
              <a:gd name="connsiteX14" fmla="*/ 492919 w 495300"/>
              <a:gd name="connsiteY14" fmla="*/ 159543 h 216693"/>
              <a:gd name="connsiteX15" fmla="*/ 431007 w 495300"/>
              <a:gd name="connsiteY15" fmla="*/ 214312 h 216693"/>
              <a:gd name="connsiteX16" fmla="*/ 397669 w 495300"/>
              <a:gd name="connsiteY16" fmla="*/ 216693 h 216693"/>
              <a:gd name="connsiteX17" fmla="*/ 376238 w 495300"/>
              <a:gd name="connsiteY17" fmla="*/ 190500 h 216693"/>
              <a:gd name="connsiteX18" fmla="*/ 300038 w 495300"/>
              <a:gd name="connsiteY18" fmla="*/ 171450 h 216693"/>
              <a:gd name="connsiteX19" fmla="*/ 257175 w 495300"/>
              <a:gd name="connsiteY19" fmla="*/ 202406 h 216693"/>
              <a:gd name="connsiteX20" fmla="*/ 216694 w 495300"/>
              <a:gd name="connsiteY20" fmla="*/ 183356 h 216693"/>
              <a:gd name="connsiteX21" fmla="*/ 133350 w 495300"/>
              <a:gd name="connsiteY21" fmla="*/ 195262 h 216693"/>
              <a:gd name="connsiteX22" fmla="*/ 109538 w 495300"/>
              <a:gd name="connsiteY22" fmla="*/ 216693 h 216693"/>
              <a:gd name="connsiteX23" fmla="*/ 54769 w 495300"/>
              <a:gd name="connsiteY23" fmla="*/ 211931 h 216693"/>
              <a:gd name="connsiteX24" fmla="*/ 28575 w 495300"/>
              <a:gd name="connsiteY24" fmla="*/ 197643 h 216693"/>
              <a:gd name="connsiteX25" fmla="*/ 23813 w 495300"/>
              <a:gd name="connsiteY25" fmla="*/ 166687 h 216693"/>
              <a:gd name="connsiteX26" fmla="*/ 0 w 495300"/>
              <a:gd name="connsiteY26" fmla="*/ 164306 h 216693"/>
              <a:gd name="connsiteX27" fmla="*/ 16669 w 495300"/>
              <a:gd name="connsiteY27" fmla="*/ 80962 h 21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5300" h="216693">
                <a:moveTo>
                  <a:pt x="16669" y="80962"/>
                </a:moveTo>
                <a:lnTo>
                  <a:pt x="73819" y="92868"/>
                </a:lnTo>
                <a:lnTo>
                  <a:pt x="104775" y="80962"/>
                </a:lnTo>
                <a:lnTo>
                  <a:pt x="114300" y="47625"/>
                </a:lnTo>
                <a:lnTo>
                  <a:pt x="204788" y="0"/>
                </a:lnTo>
                <a:lnTo>
                  <a:pt x="216694" y="21431"/>
                </a:lnTo>
                <a:lnTo>
                  <a:pt x="252413" y="23812"/>
                </a:lnTo>
                <a:lnTo>
                  <a:pt x="257175" y="23812"/>
                </a:lnTo>
                <a:lnTo>
                  <a:pt x="309563" y="71437"/>
                </a:lnTo>
                <a:lnTo>
                  <a:pt x="342900" y="57150"/>
                </a:lnTo>
                <a:lnTo>
                  <a:pt x="359569" y="76200"/>
                </a:lnTo>
                <a:lnTo>
                  <a:pt x="435769" y="83343"/>
                </a:lnTo>
                <a:lnTo>
                  <a:pt x="466725" y="116681"/>
                </a:lnTo>
                <a:lnTo>
                  <a:pt x="495300" y="140493"/>
                </a:lnTo>
                <a:lnTo>
                  <a:pt x="492919" y="159543"/>
                </a:lnTo>
                <a:lnTo>
                  <a:pt x="431007" y="214312"/>
                </a:lnTo>
                <a:lnTo>
                  <a:pt x="397669" y="216693"/>
                </a:lnTo>
                <a:lnTo>
                  <a:pt x="376238" y="190500"/>
                </a:lnTo>
                <a:lnTo>
                  <a:pt x="300038" y="171450"/>
                </a:lnTo>
                <a:lnTo>
                  <a:pt x="257175" y="202406"/>
                </a:lnTo>
                <a:lnTo>
                  <a:pt x="216694" y="183356"/>
                </a:lnTo>
                <a:lnTo>
                  <a:pt x="133350" y="195262"/>
                </a:lnTo>
                <a:lnTo>
                  <a:pt x="109538" y="216693"/>
                </a:lnTo>
                <a:lnTo>
                  <a:pt x="54769" y="211931"/>
                </a:lnTo>
                <a:lnTo>
                  <a:pt x="28575" y="197643"/>
                </a:lnTo>
                <a:lnTo>
                  <a:pt x="23813" y="166687"/>
                </a:lnTo>
                <a:lnTo>
                  <a:pt x="0" y="164306"/>
                </a:lnTo>
                <a:lnTo>
                  <a:pt x="16669" y="80962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Dowolny kształt 14"/>
          <p:cNvSpPr/>
          <p:nvPr userDrawn="1"/>
        </p:nvSpPr>
        <p:spPr>
          <a:xfrm>
            <a:off x="4732338" y="2830513"/>
            <a:ext cx="901700" cy="947737"/>
          </a:xfrm>
          <a:custGeom>
            <a:avLst/>
            <a:gdLst>
              <a:gd name="connsiteX0" fmla="*/ 876300 w 902494"/>
              <a:gd name="connsiteY0" fmla="*/ 238125 h 947738"/>
              <a:gd name="connsiteX1" fmla="*/ 866775 w 902494"/>
              <a:gd name="connsiteY1" fmla="*/ 288132 h 947738"/>
              <a:gd name="connsiteX2" fmla="*/ 840581 w 902494"/>
              <a:gd name="connsiteY2" fmla="*/ 328613 h 947738"/>
              <a:gd name="connsiteX3" fmla="*/ 807244 w 902494"/>
              <a:gd name="connsiteY3" fmla="*/ 354807 h 947738"/>
              <a:gd name="connsiteX4" fmla="*/ 826294 w 902494"/>
              <a:gd name="connsiteY4" fmla="*/ 378619 h 947738"/>
              <a:gd name="connsiteX5" fmla="*/ 795337 w 902494"/>
              <a:gd name="connsiteY5" fmla="*/ 419100 h 947738"/>
              <a:gd name="connsiteX6" fmla="*/ 819150 w 902494"/>
              <a:gd name="connsiteY6" fmla="*/ 428625 h 947738"/>
              <a:gd name="connsiteX7" fmla="*/ 809625 w 902494"/>
              <a:gd name="connsiteY7" fmla="*/ 471488 h 947738"/>
              <a:gd name="connsiteX8" fmla="*/ 785812 w 902494"/>
              <a:gd name="connsiteY8" fmla="*/ 490538 h 947738"/>
              <a:gd name="connsiteX9" fmla="*/ 785812 w 902494"/>
              <a:gd name="connsiteY9" fmla="*/ 569119 h 947738"/>
              <a:gd name="connsiteX10" fmla="*/ 771525 w 902494"/>
              <a:gd name="connsiteY10" fmla="*/ 592932 h 947738"/>
              <a:gd name="connsiteX11" fmla="*/ 742950 w 902494"/>
              <a:gd name="connsiteY11" fmla="*/ 573882 h 947738"/>
              <a:gd name="connsiteX12" fmla="*/ 723900 w 902494"/>
              <a:gd name="connsiteY12" fmla="*/ 573882 h 947738"/>
              <a:gd name="connsiteX13" fmla="*/ 702469 w 902494"/>
              <a:gd name="connsiteY13" fmla="*/ 588169 h 947738"/>
              <a:gd name="connsiteX14" fmla="*/ 650081 w 902494"/>
              <a:gd name="connsiteY14" fmla="*/ 585788 h 947738"/>
              <a:gd name="connsiteX15" fmla="*/ 628650 w 902494"/>
              <a:gd name="connsiteY15" fmla="*/ 607219 h 947738"/>
              <a:gd name="connsiteX16" fmla="*/ 507206 w 902494"/>
              <a:gd name="connsiteY16" fmla="*/ 614363 h 947738"/>
              <a:gd name="connsiteX17" fmla="*/ 497681 w 902494"/>
              <a:gd name="connsiteY17" fmla="*/ 638175 h 947738"/>
              <a:gd name="connsiteX18" fmla="*/ 514350 w 902494"/>
              <a:gd name="connsiteY18" fmla="*/ 669132 h 947738"/>
              <a:gd name="connsiteX19" fmla="*/ 507206 w 902494"/>
              <a:gd name="connsiteY19" fmla="*/ 735807 h 947738"/>
              <a:gd name="connsiteX20" fmla="*/ 533400 w 902494"/>
              <a:gd name="connsiteY20" fmla="*/ 742950 h 947738"/>
              <a:gd name="connsiteX21" fmla="*/ 538162 w 902494"/>
              <a:gd name="connsiteY21" fmla="*/ 745332 h 947738"/>
              <a:gd name="connsiteX22" fmla="*/ 540544 w 902494"/>
              <a:gd name="connsiteY22" fmla="*/ 788194 h 947738"/>
              <a:gd name="connsiteX23" fmla="*/ 566737 w 902494"/>
              <a:gd name="connsiteY23" fmla="*/ 838200 h 947738"/>
              <a:gd name="connsiteX24" fmla="*/ 531019 w 902494"/>
              <a:gd name="connsiteY24" fmla="*/ 847725 h 947738"/>
              <a:gd name="connsiteX25" fmla="*/ 497681 w 902494"/>
              <a:gd name="connsiteY25" fmla="*/ 871538 h 947738"/>
              <a:gd name="connsiteX26" fmla="*/ 447675 w 902494"/>
              <a:gd name="connsiteY26" fmla="*/ 895350 h 947738"/>
              <a:gd name="connsiteX27" fmla="*/ 438150 w 902494"/>
              <a:gd name="connsiteY27" fmla="*/ 926307 h 947738"/>
              <a:gd name="connsiteX28" fmla="*/ 426244 w 902494"/>
              <a:gd name="connsiteY28" fmla="*/ 947738 h 947738"/>
              <a:gd name="connsiteX29" fmla="*/ 378619 w 902494"/>
              <a:gd name="connsiteY29" fmla="*/ 926307 h 947738"/>
              <a:gd name="connsiteX30" fmla="*/ 319087 w 902494"/>
              <a:gd name="connsiteY30" fmla="*/ 926307 h 947738"/>
              <a:gd name="connsiteX31" fmla="*/ 266700 w 902494"/>
              <a:gd name="connsiteY31" fmla="*/ 914400 h 947738"/>
              <a:gd name="connsiteX32" fmla="*/ 261937 w 902494"/>
              <a:gd name="connsiteY32" fmla="*/ 895350 h 947738"/>
              <a:gd name="connsiteX33" fmla="*/ 204787 w 902494"/>
              <a:gd name="connsiteY33" fmla="*/ 902494 h 947738"/>
              <a:gd name="connsiteX34" fmla="*/ 145256 w 902494"/>
              <a:gd name="connsiteY34" fmla="*/ 869157 h 947738"/>
              <a:gd name="connsiteX35" fmla="*/ 140494 w 902494"/>
              <a:gd name="connsiteY35" fmla="*/ 852488 h 947738"/>
              <a:gd name="connsiteX36" fmla="*/ 111919 w 902494"/>
              <a:gd name="connsiteY36" fmla="*/ 831057 h 947738"/>
              <a:gd name="connsiteX37" fmla="*/ 23812 w 902494"/>
              <a:gd name="connsiteY37" fmla="*/ 833438 h 947738"/>
              <a:gd name="connsiteX38" fmla="*/ 0 w 902494"/>
              <a:gd name="connsiteY38" fmla="*/ 814388 h 947738"/>
              <a:gd name="connsiteX39" fmla="*/ 11906 w 902494"/>
              <a:gd name="connsiteY39" fmla="*/ 776288 h 947738"/>
              <a:gd name="connsiteX40" fmla="*/ 71437 w 902494"/>
              <a:gd name="connsiteY40" fmla="*/ 709613 h 947738"/>
              <a:gd name="connsiteX41" fmla="*/ 119062 w 902494"/>
              <a:gd name="connsiteY41" fmla="*/ 685800 h 947738"/>
              <a:gd name="connsiteX42" fmla="*/ 140494 w 902494"/>
              <a:gd name="connsiteY42" fmla="*/ 654844 h 947738"/>
              <a:gd name="connsiteX43" fmla="*/ 92869 w 902494"/>
              <a:gd name="connsiteY43" fmla="*/ 631032 h 947738"/>
              <a:gd name="connsiteX44" fmla="*/ 30956 w 902494"/>
              <a:gd name="connsiteY44" fmla="*/ 569119 h 947738"/>
              <a:gd name="connsiteX45" fmla="*/ 59531 w 902494"/>
              <a:gd name="connsiteY45" fmla="*/ 531019 h 947738"/>
              <a:gd name="connsiteX46" fmla="*/ 59531 w 902494"/>
              <a:gd name="connsiteY46" fmla="*/ 488157 h 947738"/>
              <a:gd name="connsiteX47" fmla="*/ 119062 w 902494"/>
              <a:gd name="connsiteY47" fmla="*/ 433388 h 947738"/>
              <a:gd name="connsiteX48" fmla="*/ 126206 w 902494"/>
              <a:gd name="connsiteY48" fmla="*/ 407194 h 947738"/>
              <a:gd name="connsiteX49" fmla="*/ 123825 w 902494"/>
              <a:gd name="connsiteY49" fmla="*/ 376238 h 947738"/>
              <a:gd name="connsiteX50" fmla="*/ 166687 w 902494"/>
              <a:gd name="connsiteY50" fmla="*/ 354807 h 947738"/>
              <a:gd name="connsiteX51" fmla="*/ 180975 w 902494"/>
              <a:gd name="connsiteY51" fmla="*/ 290513 h 947738"/>
              <a:gd name="connsiteX52" fmla="*/ 190500 w 902494"/>
              <a:gd name="connsiteY52" fmla="*/ 288132 h 947738"/>
              <a:gd name="connsiteX53" fmla="*/ 219075 w 902494"/>
              <a:gd name="connsiteY53" fmla="*/ 304800 h 947738"/>
              <a:gd name="connsiteX54" fmla="*/ 269081 w 902494"/>
              <a:gd name="connsiteY54" fmla="*/ 276225 h 947738"/>
              <a:gd name="connsiteX55" fmla="*/ 295275 w 902494"/>
              <a:gd name="connsiteY55" fmla="*/ 266700 h 947738"/>
              <a:gd name="connsiteX56" fmla="*/ 295275 w 902494"/>
              <a:gd name="connsiteY56" fmla="*/ 214313 h 947738"/>
              <a:gd name="connsiteX57" fmla="*/ 347662 w 902494"/>
              <a:gd name="connsiteY57" fmla="*/ 166688 h 947738"/>
              <a:gd name="connsiteX58" fmla="*/ 364331 w 902494"/>
              <a:gd name="connsiteY58" fmla="*/ 111919 h 947738"/>
              <a:gd name="connsiteX59" fmla="*/ 433387 w 902494"/>
              <a:gd name="connsiteY59" fmla="*/ 102394 h 947738"/>
              <a:gd name="connsiteX60" fmla="*/ 481012 w 902494"/>
              <a:gd name="connsiteY60" fmla="*/ 123825 h 947738"/>
              <a:gd name="connsiteX61" fmla="*/ 531019 w 902494"/>
              <a:gd name="connsiteY61" fmla="*/ 104775 h 947738"/>
              <a:gd name="connsiteX62" fmla="*/ 552450 w 902494"/>
              <a:gd name="connsiteY62" fmla="*/ 54769 h 947738"/>
              <a:gd name="connsiteX63" fmla="*/ 573881 w 902494"/>
              <a:gd name="connsiteY63" fmla="*/ 0 h 947738"/>
              <a:gd name="connsiteX64" fmla="*/ 609600 w 902494"/>
              <a:gd name="connsiteY64" fmla="*/ 23813 h 947738"/>
              <a:gd name="connsiteX65" fmla="*/ 666750 w 902494"/>
              <a:gd name="connsiteY65" fmla="*/ 23813 h 947738"/>
              <a:gd name="connsiteX66" fmla="*/ 669131 w 902494"/>
              <a:gd name="connsiteY66" fmla="*/ 40482 h 947738"/>
              <a:gd name="connsiteX67" fmla="*/ 678656 w 902494"/>
              <a:gd name="connsiteY67" fmla="*/ 114300 h 947738"/>
              <a:gd name="connsiteX68" fmla="*/ 711994 w 902494"/>
              <a:gd name="connsiteY68" fmla="*/ 116682 h 947738"/>
              <a:gd name="connsiteX69" fmla="*/ 707231 w 902494"/>
              <a:gd name="connsiteY69" fmla="*/ 147638 h 947738"/>
              <a:gd name="connsiteX70" fmla="*/ 764381 w 902494"/>
              <a:gd name="connsiteY70" fmla="*/ 150019 h 947738"/>
              <a:gd name="connsiteX71" fmla="*/ 840581 w 902494"/>
              <a:gd name="connsiteY71" fmla="*/ 142875 h 947738"/>
              <a:gd name="connsiteX72" fmla="*/ 902494 w 902494"/>
              <a:gd name="connsiteY72" fmla="*/ 145257 h 947738"/>
              <a:gd name="connsiteX73" fmla="*/ 902494 w 902494"/>
              <a:gd name="connsiteY73" fmla="*/ 164307 h 947738"/>
              <a:gd name="connsiteX74" fmla="*/ 873919 w 902494"/>
              <a:gd name="connsiteY74" fmla="*/ 185738 h 947738"/>
              <a:gd name="connsiteX75" fmla="*/ 876300 w 902494"/>
              <a:gd name="connsiteY75" fmla="*/ 238125 h 94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902494" h="947738">
                <a:moveTo>
                  <a:pt x="876300" y="238125"/>
                </a:moveTo>
                <a:lnTo>
                  <a:pt x="866775" y="288132"/>
                </a:lnTo>
                <a:lnTo>
                  <a:pt x="840581" y="328613"/>
                </a:lnTo>
                <a:lnTo>
                  <a:pt x="807244" y="354807"/>
                </a:lnTo>
                <a:lnTo>
                  <a:pt x="826294" y="378619"/>
                </a:lnTo>
                <a:lnTo>
                  <a:pt x="795337" y="419100"/>
                </a:lnTo>
                <a:lnTo>
                  <a:pt x="819150" y="428625"/>
                </a:lnTo>
                <a:lnTo>
                  <a:pt x="809625" y="471488"/>
                </a:lnTo>
                <a:lnTo>
                  <a:pt x="785812" y="490538"/>
                </a:lnTo>
                <a:lnTo>
                  <a:pt x="785812" y="569119"/>
                </a:lnTo>
                <a:lnTo>
                  <a:pt x="771525" y="592932"/>
                </a:lnTo>
                <a:lnTo>
                  <a:pt x="742950" y="573882"/>
                </a:lnTo>
                <a:lnTo>
                  <a:pt x="723900" y="573882"/>
                </a:lnTo>
                <a:lnTo>
                  <a:pt x="702469" y="588169"/>
                </a:lnTo>
                <a:lnTo>
                  <a:pt x="650081" y="585788"/>
                </a:lnTo>
                <a:lnTo>
                  <a:pt x="628650" y="607219"/>
                </a:lnTo>
                <a:lnTo>
                  <a:pt x="507206" y="614363"/>
                </a:lnTo>
                <a:lnTo>
                  <a:pt x="497681" y="638175"/>
                </a:lnTo>
                <a:lnTo>
                  <a:pt x="514350" y="669132"/>
                </a:lnTo>
                <a:lnTo>
                  <a:pt x="507206" y="735807"/>
                </a:lnTo>
                <a:lnTo>
                  <a:pt x="533400" y="742950"/>
                </a:lnTo>
                <a:lnTo>
                  <a:pt x="538162" y="745332"/>
                </a:lnTo>
                <a:lnTo>
                  <a:pt x="540544" y="788194"/>
                </a:lnTo>
                <a:lnTo>
                  <a:pt x="566737" y="838200"/>
                </a:lnTo>
                <a:lnTo>
                  <a:pt x="531019" y="847725"/>
                </a:lnTo>
                <a:cubicBezTo>
                  <a:pt x="499433" y="872022"/>
                  <a:pt x="513081" y="871538"/>
                  <a:pt x="497681" y="871538"/>
                </a:cubicBezTo>
                <a:lnTo>
                  <a:pt x="447675" y="895350"/>
                </a:lnTo>
                <a:lnTo>
                  <a:pt x="438150" y="926307"/>
                </a:lnTo>
                <a:lnTo>
                  <a:pt x="426244" y="947738"/>
                </a:lnTo>
                <a:lnTo>
                  <a:pt x="378619" y="926307"/>
                </a:lnTo>
                <a:lnTo>
                  <a:pt x="319087" y="926307"/>
                </a:lnTo>
                <a:lnTo>
                  <a:pt x="266700" y="914400"/>
                </a:lnTo>
                <a:lnTo>
                  <a:pt x="261937" y="895350"/>
                </a:lnTo>
                <a:lnTo>
                  <a:pt x="204787" y="902494"/>
                </a:lnTo>
                <a:cubicBezTo>
                  <a:pt x="144552" y="871172"/>
                  <a:pt x="145256" y="893904"/>
                  <a:pt x="145256" y="869157"/>
                </a:cubicBezTo>
                <a:lnTo>
                  <a:pt x="140494" y="852488"/>
                </a:lnTo>
                <a:lnTo>
                  <a:pt x="111919" y="831057"/>
                </a:lnTo>
                <a:cubicBezTo>
                  <a:pt x="82551" y="831873"/>
                  <a:pt x="53192" y="833438"/>
                  <a:pt x="23812" y="833438"/>
                </a:cubicBezTo>
                <a:lnTo>
                  <a:pt x="0" y="814388"/>
                </a:lnTo>
                <a:lnTo>
                  <a:pt x="11906" y="776288"/>
                </a:lnTo>
                <a:lnTo>
                  <a:pt x="71437" y="709613"/>
                </a:lnTo>
                <a:lnTo>
                  <a:pt x="119062" y="685800"/>
                </a:lnTo>
                <a:lnTo>
                  <a:pt x="140494" y="654844"/>
                </a:lnTo>
                <a:lnTo>
                  <a:pt x="92869" y="631032"/>
                </a:lnTo>
                <a:lnTo>
                  <a:pt x="30956" y="569119"/>
                </a:lnTo>
                <a:lnTo>
                  <a:pt x="59531" y="531019"/>
                </a:lnTo>
                <a:lnTo>
                  <a:pt x="59531" y="488157"/>
                </a:lnTo>
                <a:lnTo>
                  <a:pt x="119062" y="433388"/>
                </a:lnTo>
                <a:lnTo>
                  <a:pt x="126206" y="407194"/>
                </a:lnTo>
                <a:lnTo>
                  <a:pt x="123825" y="376238"/>
                </a:lnTo>
                <a:lnTo>
                  <a:pt x="166687" y="354807"/>
                </a:lnTo>
                <a:lnTo>
                  <a:pt x="180975" y="290513"/>
                </a:lnTo>
                <a:lnTo>
                  <a:pt x="190500" y="288132"/>
                </a:lnTo>
                <a:lnTo>
                  <a:pt x="219075" y="304800"/>
                </a:lnTo>
                <a:lnTo>
                  <a:pt x="269081" y="276225"/>
                </a:lnTo>
                <a:lnTo>
                  <a:pt x="295275" y="266700"/>
                </a:lnTo>
                <a:lnTo>
                  <a:pt x="295275" y="214313"/>
                </a:lnTo>
                <a:lnTo>
                  <a:pt x="347662" y="166688"/>
                </a:lnTo>
                <a:lnTo>
                  <a:pt x="364331" y="111919"/>
                </a:lnTo>
                <a:lnTo>
                  <a:pt x="433387" y="102394"/>
                </a:lnTo>
                <a:lnTo>
                  <a:pt x="481012" y="123825"/>
                </a:lnTo>
                <a:lnTo>
                  <a:pt x="531019" y="104775"/>
                </a:lnTo>
                <a:lnTo>
                  <a:pt x="552450" y="54769"/>
                </a:lnTo>
                <a:lnTo>
                  <a:pt x="573881" y="0"/>
                </a:lnTo>
                <a:lnTo>
                  <a:pt x="609600" y="23813"/>
                </a:lnTo>
                <a:lnTo>
                  <a:pt x="666750" y="23813"/>
                </a:lnTo>
                <a:lnTo>
                  <a:pt x="669131" y="40482"/>
                </a:lnTo>
                <a:lnTo>
                  <a:pt x="678656" y="114300"/>
                </a:lnTo>
                <a:lnTo>
                  <a:pt x="711994" y="116682"/>
                </a:lnTo>
                <a:lnTo>
                  <a:pt x="707231" y="147638"/>
                </a:lnTo>
                <a:cubicBezTo>
                  <a:pt x="726280" y="148466"/>
                  <a:pt x="745314" y="150019"/>
                  <a:pt x="764381" y="150019"/>
                </a:cubicBezTo>
                <a:lnTo>
                  <a:pt x="840581" y="142875"/>
                </a:lnTo>
                <a:lnTo>
                  <a:pt x="902494" y="145257"/>
                </a:lnTo>
                <a:lnTo>
                  <a:pt x="902494" y="164307"/>
                </a:lnTo>
                <a:lnTo>
                  <a:pt x="873919" y="185738"/>
                </a:lnTo>
                <a:lnTo>
                  <a:pt x="876300" y="2381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Dowolny kształt 15"/>
          <p:cNvSpPr/>
          <p:nvPr userDrawn="1"/>
        </p:nvSpPr>
        <p:spPr>
          <a:xfrm>
            <a:off x="4687888" y="2943225"/>
            <a:ext cx="407987" cy="309563"/>
          </a:xfrm>
          <a:custGeom>
            <a:avLst/>
            <a:gdLst>
              <a:gd name="connsiteX0" fmla="*/ 250032 w 407194"/>
              <a:gd name="connsiteY0" fmla="*/ 69056 h 309562"/>
              <a:gd name="connsiteX1" fmla="*/ 250032 w 407194"/>
              <a:gd name="connsiteY1" fmla="*/ 19050 h 309562"/>
              <a:gd name="connsiteX2" fmla="*/ 333375 w 407194"/>
              <a:gd name="connsiteY2" fmla="*/ 0 h 309562"/>
              <a:gd name="connsiteX3" fmla="*/ 407194 w 407194"/>
              <a:gd name="connsiteY3" fmla="*/ 4762 h 309562"/>
              <a:gd name="connsiteX4" fmla="*/ 395288 w 407194"/>
              <a:gd name="connsiteY4" fmla="*/ 50006 h 309562"/>
              <a:gd name="connsiteX5" fmla="*/ 338138 w 407194"/>
              <a:gd name="connsiteY5" fmla="*/ 102394 h 309562"/>
              <a:gd name="connsiteX6" fmla="*/ 340519 w 407194"/>
              <a:gd name="connsiteY6" fmla="*/ 150019 h 309562"/>
              <a:gd name="connsiteX7" fmla="*/ 269082 w 407194"/>
              <a:gd name="connsiteY7" fmla="*/ 192881 h 309562"/>
              <a:gd name="connsiteX8" fmla="*/ 233363 w 407194"/>
              <a:gd name="connsiteY8" fmla="*/ 178594 h 309562"/>
              <a:gd name="connsiteX9" fmla="*/ 219075 w 407194"/>
              <a:gd name="connsiteY9" fmla="*/ 185737 h 309562"/>
              <a:gd name="connsiteX10" fmla="*/ 209550 w 407194"/>
              <a:gd name="connsiteY10" fmla="*/ 245269 h 309562"/>
              <a:gd name="connsiteX11" fmla="*/ 173832 w 407194"/>
              <a:gd name="connsiteY11" fmla="*/ 271462 h 309562"/>
              <a:gd name="connsiteX12" fmla="*/ 169069 w 407194"/>
              <a:gd name="connsiteY12" fmla="*/ 307181 h 309562"/>
              <a:gd name="connsiteX13" fmla="*/ 145257 w 407194"/>
              <a:gd name="connsiteY13" fmla="*/ 309562 h 309562"/>
              <a:gd name="connsiteX14" fmla="*/ 130969 w 407194"/>
              <a:gd name="connsiteY14" fmla="*/ 276225 h 309562"/>
              <a:gd name="connsiteX15" fmla="*/ 147638 w 407194"/>
              <a:gd name="connsiteY15" fmla="*/ 250031 h 309562"/>
              <a:gd name="connsiteX16" fmla="*/ 123825 w 407194"/>
              <a:gd name="connsiteY16" fmla="*/ 221456 h 309562"/>
              <a:gd name="connsiteX17" fmla="*/ 119063 w 407194"/>
              <a:gd name="connsiteY17" fmla="*/ 190500 h 309562"/>
              <a:gd name="connsiteX18" fmla="*/ 38100 w 407194"/>
              <a:gd name="connsiteY18" fmla="*/ 188119 h 309562"/>
              <a:gd name="connsiteX19" fmla="*/ 0 w 407194"/>
              <a:gd name="connsiteY19" fmla="*/ 157162 h 309562"/>
              <a:gd name="connsiteX20" fmla="*/ 61913 w 407194"/>
              <a:gd name="connsiteY20" fmla="*/ 152400 h 309562"/>
              <a:gd name="connsiteX21" fmla="*/ 104775 w 407194"/>
              <a:gd name="connsiteY21" fmla="*/ 157162 h 309562"/>
              <a:gd name="connsiteX22" fmla="*/ 145257 w 407194"/>
              <a:gd name="connsiteY22" fmla="*/ 116681 h 309562"/>
              <a:gd name="connsiteX23" fmla="*/ 250032 w 407194"/>
              <a:gd name="connsiteY23" fmla="*/ 69056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7194" h="309562">
                <a:moveTo>
                  <a:pt x="250032" y="69056"/>
                </a:moveTo>
                <a:lnTo>
                  <a:pt x="250032" y="19050"/>
                </a:lnTo>
                <a:lnTo>
                  <a:pt x="333375" y="0"/>
                </a:lnTo>
                <a:lnTo>
                  <a:pt x="407194" y="4762"/>
                </a:lnTo>
                <a:lnTo>
                  <a:pt x="395288" y="50006"/>
                </a:lnTo>
                <a:lnTo>
                  <a:pt x="338138" y="102394"/>
                </a:lnTo>
                <a:lnTo>
                  <a:pt x="340519" y="150019"/>
                </a:lnTo>
                <a:lnTo>
                  <a:pt x="269082" y="192881"/>
                </a:lnTo>
                <a:lnTo>
                  <a:pt x="233363" y="178594"/>
                </a:lnTo>
                <a:cubicBezTo>
                  <a:pt x="218322" y="183607"/>
                  <a:pt x="219075" y="178336"/>
                  <a:pt x="219075" y="185737"/>
                </a:cubicBezTo>
                <a:lnTo>
                  <a:pt x="209550" y="245269"/>
                </a:lnTo>
                <a:lnTo>
                  <a:pt x="173832" y="271462"/>
                </a:lnTo>
                <a:lnTo>
                  <a:pt x="169069" y="307181"/>
                </a:lnTo>
                <a:lnTo>
                  <a:pt x="145257" y="309562"/>
                </a:lnTo>
                <a:lnTo>
                  <a:pt x="130969" y="276225"/>
                </a:lnTo>
                <a:lnTo>
                  <a:pt x="147638" y="250031"/>
                </a:lnTo>
                <a:lnTo>
                  <a:pt x="123825" y="221456"/>
                </a:lnTo>
                <a:lnTo>
                  <a:pt x="119063" y="190500"/>
                </a:lnTo>
                <a:lnTo>
                  <a:pt x="38100" y="188119"/>
                </a:lnTo>
                <a:lnTo>
                  <a:pt x="0" y="157162"/>
                </a:lnTo>
                <a:lnTo>
                  <a:pt x="61913" y="152400"/>
                </a:lnTo>
                <a:lnTo>
                  <a:pt x="104775" y="157162"/>
                </a:lnTo>
                <a:lnTo>
                  <a:pt x="145257" y="116681"/>
                </a:lnTo>
                <a:lnTo>
                  <a:pt x="250032" y="690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Dowolny kształt 16"/>
          <p:cNvSpPr/>
          <p:nvPr userDrawn="1"/>
        </p:nvSpPr>
        <p:spPr>
          <a:xfrm>
            <a:off x="4735513" y="3290888"/>
            <a:ext cx="69850" cy="106362"/>
          </a:xfrm>
          <a:custGeom>
            <a:avLst/>
            <a:gdLst>
              <a:gd name="connsiteX0" fmla="*/ 24993 w 70237"/>
              <a:gd name="connsiteY0" fmla="*/ 107156 h 107156"/>
              <a:gd name="connsiteX1" fmla="*/ 1180 w 70237"/>
              <a:gd name="connsiteY1" fmla="*/ 80962 h 107156"/>
              <a:gd name="connsiteX2" fmla="*/ 1180 w 70237"/>
              <a:gd name="connsiteY2" fmla="*/ 54768 h 107156"/>
              <a:gd name="connsiteX3" fmla="*/ 24993 w 70237"/>
              <a:gd name="connsiteY3" fmla="*/ 28575 h 107156"/>
              <a:gd name="connsiteX4" fmla="*/ 22612 w 70237"/>
              <a:gd name="connsiteY4" fmla="*/ 4762 h 107156"/>
              <a:gd name="connsiteX5" fmla="*/ 46424 w 70237"/>
              <a:gd name="connsiteY5" fmla="*/ 0 h 107156"/>
              <a:gd name="connsiteX6" fmla="*/ 70237 w 70237"/>
              <a:gd name="connsiteY6" fmla="*/ 14287 h 107156"/>
              <a:gd name="connsiteX7" fmla="*/ 58330 w 70237"/>
              <a:gd name="connsiteY7" fmla="*/ 30956 h 107156"/>
              <a:gd name="connsiteX8" fmla="*/ 55949 w 70237"/>
              <a:gd name="connsiteY8" fmla="*/ 66675 h 107156"/>
              <a:gd name="connsiteX9" fmla="*/ 24993 w 70237"/>
              <a:gd name="connsiteY9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237" h="107156">
                <a:moveTo>
                  <a:pt x="24993" y="107156"/>
                </a:moveTo>
                <a:cubicBezTo>
                  <a:pt x="0" y="84663"/>
                  <a:pt x="1180" y="96404"/>
                  <a:pt x="1180" y="80962"/>
                </a:cubicBezTo>
                <a:lnTo>
                  <a:pt x="1180" y="54768"/>
                </a:lnTo>
                <a:lnTo>
                  <a:pt x="24993" y="28575"/>
                </a:lnTo>
                <a:lnTo>
                  <a:pt x="22612" y="4762"/>
                </a:lnTo>
                <a:lnTo>
                  <a:pt x="46424" y="0"/>
                </a:lnTo>
                <a:lnTo>
                  <a:pt x="70237" y="14287"/>
                </a:lnTo>
                <a:lnTo>
                  <a:pt x="58330" y="30956"/>
                </a:lnTo>
                <a:lnTo>
                  <a:pt x="55949" y="66675"/>
                </a:lnTo>
                <a:lnTo>
                  <a:pt x="24993" y="1071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Dowolny kształt 17"/>
          <p:cNvSpPr/>
          <p:nvPr userDrawn="1"/>
        </p:nvSpPr>
        <p:spPr>
          <a:xfrm>
            <a:off x="4621213" y="3092450"/>
            <a:ext cx="231775" cy="266700"/>
          </a:xfrm>
          <a:custGeom>
            <a:avLst/>
            <a:gdLst>
              <a:gd name="connsiteX0" fmla="*/ 111919 w 230982"/>
              <a:gd name="connsiteY0" fmla="*/ 266700 h 266700"/>
              <a:gd name="connsiteX1" fmla="*/ 138113 w 230982"/>
              <a:gd name="connsiteY1" fmla="*/ 223837 h 266700"/>
              <a:gd name="connsiteX2" fmla="*/ 140494 w 230982"/>
              <a:gd name="connsiteY2" fmla="*/ 204787 h 266700"/>
              <a:gd name="connsiteX3" fmla="*/ 161925 w 230982"/>
              <a:gd name="connsiteY3" fmla="*/ 192881 h 266700"/>
              <a:gd name="connsiteX4" fmla="*/ 183357 w 230982"/>
              <a:gd name="connsiteY4" fmla="*/ 211931 h 266700"/>
              <a:gd name="connsiteX5" fmla="*/ 230982 w 230982"/>
              <a:gd name="connsiteY5" fmla="*/ 166687 h 266700"/>
              <a:gd name="connsiteX6" fmla="*/ 211932 w 230982"/>
              <a:gd name="connsiteY6" fmla="*/ 161925 h 266700"/>
              <a:gd name="connsiteX7" fmla="*/ 200025 w 230982"/>
              <a:gd name="connsiteY7" fmla="*/ 128587 h 266700"/>
              <a:gd name="connsiteX8" fmla="*/ 211932 w 230982"/>
              <a:gd name="connsiteY8" fmla="*/ 104775 h 266700"/>
              <a:gd name="connsiteX9" fmla="*/ 192882 w 230982"/>
              <a:gd name="connsiteY9" fmla="*/ 76200 h 266700"/>
              <a:gd name="connsiteX10" fmla="*/ 185738 w 230982"/>
              <a:gd name="connsiteY10" fmla="*/ 42862 h 266700"/>
              <a:gd name="connsiteX11" fmla="*/ 111919 w 230982"/>
              <a:gd name="connsiteY11" fmla="*/ 38100 h 266700"/>
              <a:gd name="connsiteX12" fmla="*/ 64294 w 230982"/>
              <a:gd name="connsiteY12" fmla="*/ 9525 h 266700"/>
              <a:gd name="connsiteX13" fmla="*/ 45244 w 230982"/>
              <a:gd name="connsiteY13" fmla="*/ 0 h 266700"/>
              <a:gd name="connsiteX14" fmla="*/ 0 w 230982"/>
              <a:gd name="connsiteY14" fmla="*/ 9525 h 266700"/>
              <a:gd name="connsiteX15" fmla="*/ 7144 w 230982"/>
              <a:gd name="connsiteY15" fmla="*/ 50006 h 266700"/>
              <a:gd name="connsiteX16" fmla="*/ 38100 w 230982"/>
              <a:gd name="connsiteY16" fmla="*/ 85725 h 266700"/>
              <a:gd name="connsiteX17" fmla="*/ 14288 w 230982"/>
              <a:gd name="connsiteY17" fmla="*/ 107156 h 266700"/>
              <a:gd name="connsiteX18" fmla="*/ 52388 w 230982"/>
              <a:gd name="connsiteY18" fmla="*/ 140494 h 266700"/>
              <a:gd name="connsiteX19" fmla="*/ 57150 w 230982"/>
              <a:gd name="connsiteY19" fmla="*/ 178594 h 266700"/>
              <a:gd name="connsiteX20" fmla="*/ 76200 w 230982"/>
              <a:gd name="connsiteY20" fmla="*/ 190500 h 266700"/>
              <a:gd name="connsiteX21" fmla="*/ 107157 w 230982"/>
              <a:gd name="connsiteY21" fmla="*/ 185737 h 266700"/>
              <a:gd name="connsiteX22" fmla="*/ 102394 w 230982"/>
              <a:gd name="connsiteY22" fmla="*/ 216694 h 266700"/>
              <a:gd name="connsiteX23" fmla="*/ 66675 w 230982"/>
              <a:gd name="connsiteY23" fmla="*/ 240506 h 266700"/>
              <a:gd name="connsiteX24" fmla="*/ 111919 w 230982"/>
              <a:gd name="connsiteY24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0982" h="266700">
                <a:moveTo>
                  <a:pt x="111919" y="266700"/>
                </a:moveTo>
                <a:lnTo>
                  <a:pt x="138113" y="223837"/>
                </a:lnTo>
                <a:lnTo>
                  <a:pt x="140494" y="204787"/>
                </a:lnTo>
                <a:lnTo>
                  <a:pt x="161925" y="192881"/>
                </a:lnTo>
                <a:lnTo>
                  <a:pt x="183357" y="211931"/>
                </a:lnTo>
                <a:lnTo>
                  <a:pt x="230982" y="166687"/>
                </a:lnTo>
                <a:lnTo>
                  <a:pt x="211932" y="161925"/>
                </a:lnTo>
                <a:lnTo>
                  <a:pt x="200025" y="128587"/>
                </a:lnTo>
                <a:lnTo>
                  <a:pt x="211932" y="104775"/>
                </a:lnTo>
                <a:lnTo>
                  <a:pt x="192882" y="76200"/>
                </a:lnTo>
                <a:lnTo>
                  <a:pt x="185738" y="42862"/>
                </a:lnTo>
                <a:lnTo>
                  <a:pt x="111919" y="38100"/>
                </a:lnTo>
                <a:lnTo>
                  <a:pt x="64294" y="9525"/>
                </a:lnTo>
                <a:lnTo>
                  <a:pt x="45244" y="0"/>
                </a:lnTo>
                <a:lnTo>
                  <a:pt x="0" y="9525"/>
                </a:lnTo>
                <a:lnTo>
                  <a:pt x="7144" y="50006"/>
                </a:lnTo>
                <a:lnTo>
                  <a:pt x="38100" y="85725"/>
                </a:lnTo>
                <a:cubicBezTo>
                  <a:pt x="13668" y="105271"/>
                  <a:pt x="14288" y="94610"/>
                  <a:pt x="14288" y="107156"/>
                </a:cubicBezTo>
                <a:lnTo>
                  <a:pt x="52388" y="140494"/>
                </a:lnTo>
                <a:lnTo>
                  <a:pt x="57150" y="178594"/>
                </a:lnTo>
                <a:lnTo>
                  <a:pt x="76200" y="190500"/>
                </a:lnTo>
                <a:lnTo>
                  <a:pt x="107157" y="185737"/>
                </a:lnTo>
                <a:lnTo>
                  <a:pt x="102394" y="216694"/>
                </a:lnTo>
                <a:cubicBezTo>
                  <a:pt x="65994" y="238533"/>
                  <a:pt x="66675" y="224240"/>
                  <a:pt x="66675" y="240506"/>
                </a:cubicBezTo>
                <a:lnTo>
                  <a:pt x="111919" y="2667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Dowolny kształt 18"/>
          <p:cNvSpPr/>
          <p:nvPr userDrawn="1"/>
        </p:nvSpPr>
        <p:spPr>
          <a:xfrm>
            <a:off x="3773488" y="3097213"/>
            <a:ext cx="1093787" cy="1038225"/>
          </a:xfrm>
          <a:custGeom>
            <a:avLst/>
            <a:gdLst>
              <a:gd name="connsiteX0" fmla="*/ 0 w 1092994"/>
              <a:gd name="connsiteY0" fmla="*/ 771525 h 1038225"/>
              <a:gd name="connsiteX1" fmla="*/ 16669 w 1092994"/>
              <a:gd name="connsiteY1" fmla="*/ 740569 h 1038225"/>
              <a:gd name="connsiteX2" fmla="*/ 26194 w 1092994"/>
              <a:gd name="connsiteY2" fmla="*/ 738188 h 1038225"/>
              <a:gd name="connsiteX3" fmla="*/ 30957 w 1092994"/>
              <a:gd name="connsiteY3" fmla="*/ 731044 h 1038225"/>
              <a:gd name="connsiteX4" fmla="*/ 40482 w 1092994"/>
              <a:gd name="connsiteY4" fmla="*/ 721519 h 1038225"/>
              <a:gd name="connsiteX5" fmla="*/ 145257 w 1092994"/>
              <a:gd name="connsiteY5" fmla="*/ 614363 h 1038225"/>
              <a:gd name="connsiteX6" fmla="*/ 173832 w 1092994"/>
              <a:gd name="connsiteY6" fmla="*/ 557213 h 1038225"/>
              <a:gd name="connsiteX7" fmla="*/ 221457 w 1092994"/>
              <a:gd name="connsiteY7" fmla="*/ 559594 h 1038225"/>
              <a:gd name="connsiteX8" fmla="*/ 219075 w 1092994"/>
              <a:gd name="connsiteY8" fmla="*/ 469107 h 1038225"/>
              <a:gd name="connsiteX9" fmla="*/ 257175 w 1092994"/>
              <a:gd name="connsiteY9" fmla="*/ 447675 h 1038225"/>
              <a:gd name="connsiteX10" fmla="*/ 230982 w 1092994"/>
              <a:gd name="connsiteY10" fmla="*/ 364332 h 1038225"/>
              <a:gd name="connsiteX11" fmla="*/ 247650 w 1092994"/>
              <a:gd name="connsiteY11" fmla="*/ 254794 h 1038225"/>
              <a:gd name="connsiteX12" fmla="*/ 200025 w 1092994"/>
              <a:gd name="connsiteY12" fmla="*/ 178594 h 1038225"/>
              <a:gd name="connsiteX13" fmla="*/ 154782 w 1092994"/>
              <a:gd name="connsiteY13" fmla="*/ 140494 h 1038225"/>
              <a:gd name="connsiteX14" fmla="*/ 176213 w 1092994"/>
              <a:gd name="connsiteY14" fmla="*/ 104775 h 1038225"/>
              <a:gd name="connsiteX15" fmla="*/ 188119 w 1092994"/>
              <a:gd name="connsiteY15" fmla="*/ 66675 h 1038225"/>
              <a:gd name="connsiteX16" fmla="*/ 321469 w 1092994"/>
              <a:gd name="connsiteY16" fmla="*/ 73819 h 1038225"/>
              <a:gd name="connsiteX17" fmla="*/ 342900 w 1092994"/>
              <a:gd name="connsiteY17" fmla="*/ 107157 h 1038225"/>
              <a:gd name="connsiteX18" fmla="*/ 383382 w 1092994"/>
              <a:gd name="connsiteY18" fmla="*/ 135732 h 1038225"/>
              <a:gd name="connsiteX19" fmla="*/ 426244 w 1092994"/>
              <a:gd name="connsiteY19" fmla="*/ 142875 h 1038225"/>
              <a:gd name="connsiteX20" fmla="*/ 440532 w 1092994"/>
              <a:gd name="connsiteY20" fmla="*/ 69057 h 1038225"/>
              <a:gd name="connsiteX21" fmla="*/ 485775 w 1092994"/>
              <a:gd name="connsiteY21" fmla="*/ 33338 h 1038225"/>
              <a:gd name="connsiteX22" fmla="*/ 545307 w 1092994"/>
              <a:gd name="connsiteY22" fmla="*/ 111919 h 1038225"/>
              <a:gd name="connsiteX23" fmla="*/ 611982 w 1092994"/>
              <a:gd name="connsiteY23" fmla="*/ 123825 h 1038225"/>
              <a:gd name="connsiteX24" fmla="*/ 609600 w 1092994"/>
              <a:gd name="connsiteY24" fmla="*/ 85725 h 1038225"/>
              <a:gd name="connsiteX25" fmla="*/ 747713 w 1092994"/>
              <a:gd name="connsiteY25" fmla="*/ 61913 h 1038225"/>
              <a:gd name="connsiteX26" fmla="*/ 795338 w 1092994"/>
              <a:gd name="connsiteY26" fmla="*/ 0 h 1038225"/>
              <a:gd name="connsiteX27" fmla="*/ 847725 w 1092994"/>
              <a:gd name="connsiteY27" fmla="*/ 2382 h 1038225"/>
              <a:gd name="connsiteX28" fmla="*/ 854869 w 1092994"/>
              <a:gd name="connsiteY28" fmla="*/ 45244 h 1038225"/>
              <a:gd name="connsiteX29" fmla="*/ 883444 w 1092994"/>
              <a:gd name="connsiteY29" fmla="*/ 78582 h 1038225"/>
              <a:gd name="connsiteX30" fmla="*/ 864394 w 1092994"/>
              <a:gd name="connsiteY30" fmla="*/ 102394 h 1038225"/>
              <a:gd name="connsiteX31" fmla="*/ 900113 w 1092994"/>
              <a:gd name="connsiteY31" fmla="*/ 135732 h 1038225"/>
              <a:gd name="connsiteX32" fmla="*/ 904875 w 1092994"/>
              <a:gd name="connsiteY32" fmla="*/ 180975 h 1038225"/>
              <a:gd name="connsiteX33" fmla="*/ 919163 w 1092994"/>
              <a:gd name="connsiteY33" fmla="*/ 185738 h 1038225"/>
              <a:gd name="connsiteX34" fmla="*/ 952500 w 1092994"/>
              <a:gd name="connsiteY34" fmla="*/ 183357 h 1038225"/>
              <a:gd name="connsiteX35" fmla="*/ 950119 w 1092994"/>
              <a:gd name="connsiteY35" fmla="*/ 211932 h 1038225"/>
              <a:gd name="connsiteX36" fmla="*/ 909638 w 1092994"/>
              <a:gd name="connsiteY36" fmla="*/ 233363 h 1038225"/>
              <a:gd name="connsiteX37" fmla="*/ 962025 w 1092994"/>
              <a:gd name="connsiteY37" fmla="*/ 264319 h 1038225"/>
              <a:gd name="connsiteX38" fmla="*/ 964407 w 1092994"/>
              <a:gd name="connsiteY38" fmla="*/ 283369 h 1038225"/>
              <a:gd name="connsiteX39" fmla="*/ 1047750 w 1092994"/>
              <a:gd name="connsiteY39" fmla="*/ 364332 h 1038225"/>
              <a:gd name="connsiteX40" fmla="*/ 1092994 w 1092994"/>
              <a:gd name="connsiteY40" fmla="*/ 388144 h 1038225"/>
              <a:gd name="connsiteX41" fmla="*/ 1081088 w 1092994"/>
              <a:gd name="connsiteY41" fmla="*/ 421482 h 1038225"/>
              <a:gd name="connsiteX42" fmla="*/ 1040607 w 1092994"/>
              <a:gd name="connsiteY42" fmla="*/ 438150 h 1038225"/>
              <a:gd name="connsiteX43" fmla="*/ 971550 w 1092994"/>
              <a:gd name="connsiteY43" fmla="*/ 507207 h 1038225"/>
              <a:gd name="connsiteX44" fmla="*/ 959644 w 1092994"/>
              <a:gd name="connsiteY44" fmla="*/ 550069 h 1038225"/>
              <a:gd name="connsiteX45" fmla="*/ 921544 w 1092994"/>
              <a:gd name="connsiteY45" fmla="*/ 535782 h 1038225"/>
              <a:gd name="connsiteX46" fmla="*/ 892969 w 1092994"/>
              <a:gd name="connsiteY46" fmla="*/ 559594 h 1038225"/>
              <a:gd name="connsiteX47" fmla="*/ 850107 w 1092994"/>
              <a:gd name="connsiteY47" fmla="*/ 576263 h 1038225"/>
              <a:gd name="connsiteX48" fmla="*/ 833438 w 1092994"/>
              <a:gd name="connsiteY48" fmla="*/ 604838 h 1038225"/>
              <a:gd name="connsiteX49" fmla="*/ 802482 w 1092994"/>
              <a:gd name="connsiteY49" fmla="*/ 604838 h 1038225"/>
              <a:gd name="connsiteX50" fmla="*/ 769144 w 1092994"/>
              <a:gd name="connsiteY50" fmla="*/ 638175 h 1038225"/>
              <a:gd name="connsiteX51" fmla="*/ 745332 w 1092994"/>
              <a:gd name="connsiteY51" fmla="*/ 661988 h 1038225"/>
              <a:gd name="connsiteX52" fmla="*/ 750094 w 1092994"/>
              <a:gd name="connsiteY52" fmla="*/ 683419 h 1038225"/>
              <a:gd name="connsiteX53" fmla="*/ 776288 w 1092994"/>
              <a:gd name="connsiteY53" fmla="*/ 683419 h 1038225"/>
              <a:gd name="connsiteX54" fmla="*/ 800100 w 1092994"/>
              <a:gd name="connsiteY54" fmla="*/ 652463 h 1038225"/>
              <a:gd name="connsiteX55" fmla="*/ 835819 w 1092994"/>
              <a:gd name="connsiteY55" fmla="*/ 654844 h 1038225"/>
              <a:gd name="connsiteX56" fmla="*/ 812007 w 1092994"/>
              <a:gd name="connsiteY56" fmla="*/ 685800 h 1038225"/>
              <a:gd name="connsiteX57" fmla="*/ 821532 w 1092994"/>
              <a:gd name="connsiteY57" fmla="*/ 740569 h 1038225"/>
              <a:gd name="connsiteX58" fmla="*/ 790575 w 1092994"/>
              <a:gd name="connsiteY58" fmla="*/ 764382 h 1038225"/>
              <a:gd name="connsiteX59" fmla="*/ 773907 w 1092994"/>
              <a:gd name="connsiteY59" fmla="*/ 797719 h 1038225"/>
              <a:gd name="connsiteX60" fmla="*/ 731044 w 1092994"/>
              <a:gd name="connsiteY60" fmla="*/ 819150 h 1038225"/>
              <a:gd name="connsiteX61" fmla="*/ 738188 w 1092994"/>
              <a:gd name="connsiteY61" fmla="*/ 878682 h 1038225"/>
              <a:gd name="connsiteX62" fmla="*/ 721519 w 1092994"/>
              <a:gd name="connsiteY62" fmla="*/ 916782 h 1038225"/>
              <a:gd name="connsiteX63" fmla="*/ 757238 w 1092994"/>
              <a:gd name="connsiteY63" fmla="*/ 990600 h 1038225"/>
              <a:gd name="connsiteX64" fmla="*/ 688182 w 1092994"/>
              <a:gd name="connsiteY64" fmla="*/ 997744 h 1038225"/>
              <a:gd name="connsiteX65" fmla="*/ 602457 w 1092994"/>
              <a:gd name="connsiteY65" fmla="*/ 1038225 h 1038225"/>
              <a:gd name="connsiteX66" fmla="*/ 540544 w 1092994"/>
              <a:gd name="connsiteY66" fmla="*/ 1028700 h 1038225"/>
              <a:gd name="connsiteX67" fmla="*/ 514350 w 1092994"/>
              <a:gd name="connsiteY67" fmla="*/ 959644 h 1038225"/>
              <a:gd name="connsiteX68" fmla="*/ 447675 w 1092994"/>
              <a:gd name="connsiteY68" fmla="*/ 933450 h 1038225"/>
              <a:gd name="connsiteX69" fmla="*/ 361950 w 1092994"/>
              <a:gd name="connsiteY69" fmla="*/ 942975 h 1038225"/>
              <a:gd name="connsiteX70" fmla="*/ 319088 w 1092994"/>
              <a:gd name="connsiteY70" fmla="*/ 1016794 h 1038225"/>
              <a:gd name="connsiteX71" fmla="*/ 273844 w 1092994"/>
              <a:gd name="connsiteY71" fmla="*/ 1009650 h 1038225"/>
              <a:gd name="connsiteX72" fmla="*/ 238125 w 1092994"/>
              <a:gd name="connsiteY72" fmla="*/ 992982 h 1038225"/>
              <a:gd name="connsiteX73" fmla="*/ 204788 w 1092994"/>
              <a:gd name="connsiteY73" fmla="*/ 988219 h 1038225"/>
              <a:gd name="connsiteX74" fmla="*/ 171450 w 1092994"/>
              <a:gd name="connsiteY74" fmla="*/ 976313 h 1038225"/>
              <a:gd name="connsiteX75" fmla="*/ 171450 w 1092994"/>
              <a:gd name="connsiteY75" fmla="*/ 935832 h 1038225"/>
              <a:gd name="connsiteX76" fmla="*/ 140494 w 1092994"/>
              <a:gd name="connsiteY76" fmla="*/ 907257 h 1038225"/>
              <a:gd name="connsiteX77" fmla="*/ 97632 w 1092994"/>
              <a:gd name="connsiteY77" fmla="*/ 904875 h 1038225"/>
              <a:gd name="connsiteX78" fmla="*/ 0 w 1092994"/>
              <a:gd name="connsiteY78" fmla="*/ 771525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092994" h="1038225">
                <a:moveTo>
                  <a:pt x="0" y="771525"/>
                </a:moveTo>
                <a:cubicBezTo>
                  <a:pt x="5556" y="761206"/>
                  <a:pt x="9428" y="749784"/>
                  <a:pt x="16669" y="740569"/>
                </a:cubicBezTo>
                <a:cubicBezTo>
                  <a:pt x="18691" y="737996"/>
                  <a:pt x="23471" y="740003"/>
                  <a:pt x="26194" y="738188"/>
                </a:cubicBezTo>
                <a:cubicBezTo>
                  <a:pt x="28575" y="736600"/>
                  <a:pt x="28933" y="733068"/>
                  <a:pt x="30957" y="731044"/>
                </a:cubicBezTo>
                <a:cubicBezTo>
                  <a:pt x="42452" y="719549"/>
                  <a:pt x="35037" y="732407"/>
                  <a:pt x="40482" y="721519"/>
                </a:cubicBezTo>
                <a:lnTo>
                  <a:pt x="145257" y="614363"/>
                </a:lnTo>
                <a:lnTo>
                  <a:pt x="173832" y="557213"/>
                </a:lnTo>
                <a:lnTo>
                  <a:pt x="221457" y="559594"/>
                </a:lnTo>
                <a:lnTo>
                  <a:pt x="219075" y="469107"/>
                </a:lnTo>
                <a:lnTo>
                  <a:pt x="257175" y="447675"/>
                </a:lnTo>
                <a:lnTo>
                  <a:pt x="230982" y="364332"/>
                </a:lnTo>
                <a:lnTo>
                  <a:pt x="247650" y="254794"/>
                </a:lnTo>
                <a:lnTo>
                  <a:pt x="200025" y="178594"/>
                </a:lnTo>
                <a:lnTo>
                  <a:pt x="154782" y="140494"/>
                </a:lnTo>
                <a:lnTo>
                  <a:pt x="176213" y="104775"/>
                </a:lnTo>
                <a:lnTo>
                  <a:pt x="188119" y="66675"/>
                </a:lnTo>
                <a:lnTo>
                  <a:pt x="321469" y="73819"/>
                </a:lnTo>
                <a:lnTo>
                  <a:pt x="342900" y="107157"/>
                </a:lnTo>
                <a:lnTo>
                  <a:pt x="383382" y="135732"/>
                </a:lnTo>
                <a:lnTo>
                  <a:pt x="426244" y="142875"/>
                </a:lnTo>
                <a:lnTo>
                  <a:pt x="440532" y="69057"/>
                </a:lnTo>
                <a:lnTo>
                  <a:pt x="485775" y="33338"/>
                </a:lnTo>
                <a:lnTo>
                  <a:pt x="545307" y="111919"/>
                </a:lnTo>
                <a:lnTo>
                  <a:pt x="611982" y="123825"/>
                </a:lnTo>
                <a:lnTo>
                  <a:pt x="609600" y="85725"/>
                </a:lnTo>
                <a:lnTo>
                  <a:pt x="747713" y="61913"/>
                </a:lnTo>
                <a:lnTo>
                  <a:pt x="795338" y="0"/>
                </a:lnTo>
                <a:lnTo>
                  <a:pt x="847725" y="2382"/>
                </a:lnTo>
                <a:lnTo>
                  <a:pt x="854869" y="45244"/>
                </a:lnTo>
                <a:lnTo>
                  <a:pt x="883444" y="78582"/>
                </a:lnTo>
                <a:lnTo>
                  <a:pt x="864394" y="102394"/>
                </a:lnTo>
                <a:lnTo>
                  <a:pt x="900113" y="135732"/>
                </a:lnTo>
                <a:cubicBezTo>
                  <a:pt x="904963" y="179383"/>
                  <a:pt x="904875" y="164219"/>
                  <a:pt x="904875" y="180975"/>
                </a:cubicBezTo>
                <a:lnTo>
                  <a:pt x="919163" y="185738"/>
                </a:lnTo>
                <a:lnTo>
                  <a:pt x="952500" y="183357"/>
                </a:lnTo>
                <a:lnTo>
                  <a:pt x="950119" y="211932"/>
                </a:lnTo>
                <a:lnTo>
                  <a:pt x="909638" y="233363"/>
                </a:lnTo>
                <a:lnTo>
                  <a:pt x="962025" y="264319"/>
                </a:lnTo>
                <a:lnTo>
                  <a:pt x="964407" y="283369"/>
                </a:lnTo>
                <a:lnTo>
                  <a:pt x="1047750" y="364332"/>
                </a:lnTo>
                <a:lnTo>
                  <a:pt x="1092994" y="388144"/>
                </a:lnTo>
                <a:lnTo>
                  <a:pt x="1081088" y="421482"/>
                </a:lnTo>
                <a:lnTo>
                  <a:pt x="1040607" y="438150"/>
                </a:lnTo>
                <a:lnTo>
                  <a:pt x="971550" y="507207"/>
                </a:lnTo>
                <a:lnTo>
                  <a:pt x="959644" y="550069"/>
                </a:lnTo>
                <a:lnTo>
                  <a:pt x="921544" y="535782"/>
                </a:lnTo>
                <a:lnTo>
                  <a:pt x="892969" y="559594"/>
                </a:lnTo>
                <a:cubicBezTo>
                  <a:pt x="849354" y="574133"/>
                  <a:pt x="850107" y="558822"/>
                  <a:pt x="850107" y="576263"/>
                </a:cubicBezTo>
                <a:lnTo>
                  <a:pt x="833438" y="604838"/>
                </a:lnTo>
                <a:lnTo>
                  <a:pt x="802482" y="604838"/>
                </a:lnTo>
                <a:lnTo>
                  <a:pt x="769144" y="638175"/>
                </a:lnTo>
                <a:lnTo>
                  <a:pt x="745332" y="661988"/>
                </a:lnTo>
                <a:lnTo>
                  <a:pt x="750094" y="683419"/>
                </a:lnTo>
                <a:lnTo>
                  <a:pt x="776288" y="683419"/>
                </a:lnTo>
                <a:cubicBezTo>
                  <a:pt x="798171" y="651810"/>
                  <a:pt x="785169" y="652463"/>
                  <a:pt x="800100" y="652463"/>
                </a:cubicBezTo>
                <a:lnTo>
                  <a:pt x="835819" y="654844"/>
                </a:lnTo>
                <a:cubicBezTo>
                  <a:pt x="810939" y="682213"/>
                  <a:pt x="812007" y="669238"/>
                  <a:pt x="812007" y="685800"/>
                </a:cubicBezTo>
                <a:lnTo>
                  <a:pt x="821532" y="740569"/>
                </a:lnTo>
                <a:lnTo>
                  <a:pt x="790575" y="764382"/>
                </a:lnTo>
                <a:lnTo>
                  <a:pt x="773907" y="797719"/>
                </a:lnTo>
                <a:lnTo>
                  <a:pt x="731044" y="819150"/>
                </a:lnTo>
                <a:lnTo>
                  <a:pt x="738188" y="878682"/>
                </a:lnTo>
                <a:lnTo>
                  <a:pt x="721519" y="916782"/>
                </a:lnTo>
                <a:lnTo>
                  <a:pt x="757238" y="990600"/>
                </a:lnTo>
                <a:lnTo>
                  <a:pt x="688182" y="997744"/>
                </a:lnTo>
                <a:lnTo>
                  <a:pt x="602457" y="1038225"/>
                </a:lnTo>
                <a:lnTo>
                  <a:pt x="540544" y="1028700"/>
                </a:lnTo>
                <a:lnTo>
                  <a:pt x="514350" y="959644"/>
                </a:lnTo>
                <a:lnTo>
                  <a:pt x="447675" y="933450"/>
                </a:lnTo>
                <a:lnTo>
                  <a:pt x="361950" y="942975"/>
                </a:lnTo>
                <a:lnTo>
                  <a:pt x="319088" y="1016794"/>
                </a:lnTo>
                <a:lnTo>
                  <a:pt x="273844" y="1009650"/>
                </a:lnTo>
                <a:lnTo>
                  <a:pt x="238125" y="992982"/>
                </a:lnTo>
                <a:lnTo>
                  <a:pt x="204788" y="988219"/>
                </a:lnTo>
                <a:cubicBezTo>
                  <a:pt x="170687" y="978476"/>
                  <a:pt x="171450" y="990251"/>
                  <a:pt x="171450" y="976313"/>
                </a:cubicBezTo>
                <a:lnTo>
                  <a:pt x="171450" y="935832"/>
                </a:lnTo>
                <a:lnTo>
                  <a:pt x="140494" y="907257"/>
                </a:lnTo>
                <a:lnTo>
                  <a:pt x="97632" y="904875"/>
                </a:lnTo>
                <a:lnTo>
                  <a:pt x="0" y="7715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Dowolny kształt 19"/>
          <p:cNvSpPr/>
          <p:nvPr userDrawn="1"/>
        </p:nvSpPr>
        <p:spPr>
          <a:xfrm>
            <a:off x="4522788" y="3635375"/>
            <a:ext cx="382587" cy="231775"/>
          </a:xfrm>
          <a:custGeom>
            <a:avLst/>
            <a:gdLst>
              <a:gd name="connsiteX0" fmla="*/ 73819 w 383381"/>
              <a:gd name="connsiteY0" fmla="*/ 192881 h 230981"/>
              <a:gd name="connsiteX1" fmla="*/ 64294 w 383381"/>
              <a:gd name="connsiteY1" fmla="*/ 138112 h 230981"/>
              <a:gd name="connsiteX2" fmla="*/ 92869 w 383381"/>
              <a:gd name="connsiteY2" fmla="*/ 116681 h 230981"/>
              <a:gd name="connsiteX3" fmla="*/ 42862 w 383381"/>
              <a:gd name="connsiteY3" fmla="*/ 111919 h 230981"/>
              <a:gd name="connsiteX4" fmla="*/ 33337 w 383381"/>
              <a:gd name="connsiteY4" fmla="*/ 150019 h 230981"/>
              <a:gd name="connsiteX5" fmla="*/ 4762 w 383381"/>
              <a:gd name="connsiteY5" fmla="*/ 140494 h 230981"/>
              <a:gd name="connsiteX6" fmla="*/ 0 w 383381"/>
              <a:gd name="connsiteY6" fmla="*/ 123825 h 230981"/>
              <a:gd name="connsiteX7" fmla="*/ 54769 w 383381"/>
              <a:gd name="connsiteY7" fmla="*/ 64294 h 230981"/>
              <a:gd name="connsiteX8" fmla="*/ 88106 w 383381"/>
              <a:gd name="connsiteY8" fmla="*/ 69056 h 230981"/>
              <a:gd name="connsiteX9" fmla="*/ 109537 w 383381"/>
              <a:gd name="connsiteY9" fmla="*/ 26194 h 230981"/>
              <a:gd name="connsiteX10" fmla="*/ 147637 w 383381"/>
              <a:gd name="connsiteY10" fmla="*/ 23812 h 230981"/>
              <a:gd name="connsiteX11" fmla="*/ 176212 w 383381"/>
              <a:gd name="connsiteY11" fmla="*/ 0 h 230981"/>
              <a:gd name="connsiteX12" fmla="*/ 219075 w 383381"/>
              <a:gd name="connsiteY12" fmla="*/ 19050 h 230981"/>
              <a:gd name="connsiteX13" fmla="*/ 238125 w 383381"/>
              <a:gd name="connsiteY13" fmla="*/ 33337 h 230981"/>
              <a:gd name="connsiteX14" fmla="*/ 321469 w 383381"/>
              <a:gd name="connsiteY14" fmla="*/ 28575 h 230981"/>
              <a:gd name="connsiteX15" fmla="*/ 352425 w 383381"/>
              <a:gd name="connsiteY15" fmla="*/ 47625 h 230981"/>
              <a:gd name="connsiteX16" fmla="*/ 354806 w 383381"/>
              <a:gd name="connsiteY16" fmla="*/ 76200 h 230981"/>
              <a:gd name="connsiteX17" fmla="*/ 357187 w 383381"/>
              <a:gd name="connsiteY17" fmla="*/ 95250 h 230981"/>
              <a:gd name="connsiteX18" fmla="*/ 335756 w 383381"/>
              <a:gd name="connsiteY18" fmla="*/ 109537 h 230981"/>
              <a:gd name="connsiteX19" fmla="*/ 335756 w 383381"/>
              <a:gd name="connsiteY19" fmla="*/ 145256 h 230981"/>
              <a:gd name="connsiteX20" fmla="*/ 383381 w 383381"/>
              <a:gd name="connsiteY20" fmla="*/ 161925 h 230981"/>
              <a:gd name="connsiteX21" fmla="*/ 338137 w 383381"/>
              <a:gd name="connsiteY21" fmla="*/ 214312 h 230981"/>
              <a:gd name="connsiteX22" fmla="*/ 300037 w 383381"/>
              <a:gd name="connsiteY22" fmla="*/ 209550 h 230981"/>
              <a:gd name="connsiteX23" fmla="*/ 292894 w 383381"/>
              <a:gd name="connsiteY23" fmla="*/ 180975 h 230981"/>
              <a:gd name="connsiteX24" fmla="*/ 266700 w 383381"/>
              <a:gd name="connsiteY24" fmla="*/ 178594 h 230981"/>
              <a:gd name="connsiteX25" fmla="*/ 235744 w 383381"/>
              <a:gd name="connsiteY25" fmla="*/ 221456 h 230981"/>
              <a:gd name="connsiteX26" fmla="*/ 216694 w 383381"/>
              <a:gd name="connsiteY26" fmla="*/ 230981 h 230981"/>
              <a:gd name="connsiteX27" fmla="*/ 209550 w 383381"/>
              <a:gd name="connsiteY27" fmla="*/ 169069 h 230981"/>
              <a:gd name="connsiteX28" fmla="*/ 185737 w 383381"/>
              <a:gd name="connsiteY28" fmla="*/ 169069 h 230981"/>
              <a:gd name="connsiteX29" fmla="*/ 152400 w 383381"/>
              <a:gd name="connsiteY29" fmla="*/ 190500 h 230981"/>
              <a:gd name="connsiteX30" fmla="*/ 73819 w 383381"/>
              <a:gd name="connsiteY30" fmla="*/ 192881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3381" h="230981">
                <a:moveTo>
                  <a:pt x="73819" y="192881"/>
                </a:moveTo>
                <a:lnTo>
                  <a:pt x="64294" y="138112"/>
                </a:lnTo>
                <a:lnTo>
                  <a:pt x="92869" y="116681"/>
                </a:lnTo>
                <a:lnTo>
                  <a:pt x="42862" y="111919"/>
                </a:lnTo>
                <a:lnTo>
                  <a:pt x="33337" y="150019"/>
                </a:lnTo>
                <a:lnTo>
                  <a:pt x="4762" y="140494"/>
                </a:lnTo>
                <a:lnTo>
                  <a:pt x="0" y="123825"/>
                </a:lnTo>
                <a:lnTo>
                  <a:pt x="54769" y="64294"/>
                </a:lnTo>
                <a:lnTo>
                  <a:pt x="88106" y="69056"/>
                </a:lnTo>
                <a:lnTo>
                  <a:pt x="109537" y="26194"/>
                </a:lnTo>
                <a:lnTo>
                  <a:pt x="147637" y="23812"/>
                </a:lnTo>
                <a:lnTo>
                  <a:pt x="176212" y="0"/>
                </a:lnTo>
                <a:lnTo>
                  <a:pt x="219075" y="19050"/>
                </a:lnTo>
                <a:lnTo>
                  <a:pt x="238125" y="33337"/>
                </a:lnTo>
                <a:lnTo>
                  <a:pt x="321469" y="28575"/>
                </a:lnTo>
                <a:lnTo>
                  <a:pt x="352425" y="47625"/>
                </a:lnTo>
                <a:lnTo>
                  <a:pt x="354806" y="76200"/>
                </a:lnTo>
                <a:lnTo>
                  <a:pt x="357187" y="95250"/>
                </a:lnTo>
                <a:lnTo>
                  <a:pt x="335756" y="109537"/>
                </a:lnTo>
                <a:lnTo>
                  <a:pt x="335756" y="145256"/>
                </a:lnTo>
                <a:lnTo>
                  <a:pt x="383381" y="161925"/>
                </a:lnTo>
                <a:lnTo>
                  <a:pt x="338137" y="214312"/>
                </a:lnTo>
                <a:lnTo>
                  <a:pt x="300037" y="209550"/>
                </a:lnTo>
                <a:lnTo>
                  <a:pt x="292894" y="180975"/>
                </a:lnTo>
                <a:lnTo>
                  <a:pt x="266700" y="178594"/>
                </a:lnTo>
                <a:lnTo>
                  <a:pt x="235744" y="221456"/>
                </a:lnTo>
                <a:lnTo>
                  <a:pt x="216694" y="230981"/>
                </a:lnTo>
                <a:lnTo>
                  <a:pt x="209550" y="169069"/>
                </a:lnTo>
                <a:lnTo>
                  <a:pt x="185737" y="169069"/>
                </a:lnTo>
                <a:lnTo>
                  <a:pt x="152400" y="190500"/>
                </a:lnTo>
                <a:lnTo>
                  <a:pt x="73819" y="1928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Dowolny kształt 20"/>
          <p:cNvSpPr/>
          <p:nvPr userDrawn="1"/>
        </p:nvSpPr>
        <p:spPr>
          <a:xfrm>
            <a:off x="4495800" y="3800475"/>
            <a:ext cx="833438" cy="1266825"/>
          </a:xfrm>
          <a:custGeom>
            <a:avLst/>
            <a:gdLst>
              <a:gd name="connsiteX0" fmla="*/ 33338 w 833438"/>
              <a:gd name="connsiteY0" fmla="*/ 283369 h 1266825"/>
              <a:gd name="connsiteX1" fmla="*/ 0 w 833438"/>
              <a:gd name="connsiteY1" fmla="*/ 211931 h 1266825"/>
              <a:gd name="connsiteX2" fmla="*/ 16669 w 833438"/>
              <a:gd name="connsiteY2" fmla="*/ 183356 h 1266825"/>
              <a:gd name="connsiteX3" fmla="*/ 11906 w 833438"/>
              <a:gd name="connsiteY3" fmla="*/ 116681 h 1266825"/>
              <a:gd name="connsiteX4" fmla="*/ 57150 w 833438"/>
              <a:gd name="connsiteY4" fmla="*/ 95250 h 1266825"/>
              <a:gd name="connsiteX5" fmla="*/ 71438 w 833438"/>
              <a:gd name="connsiteY5" fmla="*/ 61913 h 1266825"/>
              <a:gd name="connsiteX6" fmla="*/ 102394 w 833438"/>
              <a:gd name="connsiteY6" fmla="*/ 38100 h 1266825"/>
              <a:gd name="connsiteX7" fmla="*/ 102394 w 833438"/>
              <a:gd name="connsiteY7" fmla="*/ 30956 h 1266825"/>
              <a:gd name="connsiteX8" fmla="*/ 180975 w 833438"/>
              <a:gd name="connsiteY8" fmla="*/ 23813 h 1266825"/>
              <a:gd name="connsiteX9" fmla="*/ 219075 w 833438"/>
              <a:gd name="connsiteY9" fmla="*/ 4763 h 1266825"/>
              <a:gd name="connsiteX10" fmla="*/ 240506 w 833438"/>
              <a:gd name="connsiteY10" fmla="*/ 4763 h 1266825"/>
              <a:gd name="connsiteX11" fmla="*/ 247650 w 833438"/>
              <a:gd name="connsiteY11" fmla="*/ 66675 h 1266825"/>
              <a:gd name="connsiteX12" fmla="*/ 273844 w 833438"/>
              <a:gd name="connsiteY12" fmla="*/ 52388 h 1266825"/>
              <a:gd name="connsiteX13" fmla="*/ 292894 w 833438"/>
              <a:gd name="connsiteY13" fmla="*/ 16669 h 1266825"/>
              <a:gd name="connsiteX14" fmla="*/ 316706 w 833438"/>
              <a:gd name="connsiteY14" fmla="*/ 16669 h 1266825"/>
              <a:gd name="connsiteX15" fmla="*/ 330994 w 833438"/>
              <a:gd name="connsiteY15" fmla="*/ 42863 h 1266825"/>
              <a:gd name="connsiteX16" fmla="*/ 333375 w 833438"/>
              <a:gd name="connsiteY16" fmla="*/ 52388 h 1266825"/>
              <a:gd name="connsiteX17" fmla="*/ 364331 w 833438"/>
              <a:gd name="connsiteY17" fmla="*/ 52388 h 1266825"/>
              <a:gd name="connsiteX18" fmla="*/ 409575 w 833438"/>
              <a:gd name="connsiteY18" fmla="*/ 0 h 1266825"/>
              <a:gd name="connsiteX19" fmla="*/ 464344 w 833438"/>
              <a:gd name="connsiteY19" fmla="*/ 11906 h 1266825"/>
              <a:gd name="connsiteX20" fmla="*/ 542925 w 833438"/>
              <a:gd name="connsiteY20" fmla="*/ 2381 h 1266825"/>
              <a:gd name="connsiteX21" fmla="*/ 590550 w 833438"/>
              <a:gd name="connsiteY21" fmla="*/ 88106 h 1266825"/>
              <a:gd name="connsiteX22" fmla="*/ 642938 w 833438"/>
              <a:gd name="connsiteY22" fmla="*/ 90488 h 1266825"/>
              <a:gd name="connsiteX23" fmla="*/ 657225 w 833438"/>
              <a:gd name="connsiteY23" fmla="*/ 142875 h 1266825"/>
              <a:gd name="connsiteX24" fmla="*/ 635794 w 833438"/>
              <a:gd name="connsiteY24" fmla="*/ 166688 h 1266825"/>
              <a:gd name="connsiteX25" fmla="*/ 623888 w 833438"/>
              <a:gd name="connsiteY25" fmla="*/ 216694 h 1266825"/>
              <a:gd name="connsiteX26" fmla="*/ 500063 w 833438"/>
              <a:gd name="connsiteY26" fmla="*/ 250031 h 1266825"/>
              <a:gd name="connsiteX27" fmla="*/ 509588 w 833438"/>
              <a:gd name="connsiteY27" fmla="*/ 280988 h 1266825"/>
              <a:gd name="connsiteX28" fmla="*/ 511969 w 833438"/>
              <a:gd name="connsiteY28" fmla="*/ 295275 h 1266825"/>
              <a:gd name="connsiteX29" fmla="*/ 459581 w 833438"/>
              <a:gd name="connsiteY29" fmla="*/ 383381 h 1266825"/>
              <a:gd name="connsiteX30" fmla="*/ 528638 w 833438"/>
              <a:gd name="connsiteY30" fmla="*/ 490538 h 1266825"/>
              <a:gd name="connsiteX31" fmla="*/ 526256 w 833438"/>
              <a:gd name="connsiteY31" fmla="*/ 602456 h 1266825"/>
              <a:gd name="connsiteX32" fmla="*/ 602456 w 833438"/>
              <a:gd name="connsiteY32" fmla="*/ 723900 h 1266825"/>
              <a:gd name="connsiteX33" fmla="*/ 659606 w 833438"/>
              <a:gd name="connsiteY33" fmla="*/ 723900 h 1266825"/>
              <a:gd name="connsiteX34" fmla="*/ 676275 w 833438"/>
              <a:gd name="connsiteY34" fmla="*/ 747713 h 1266825"/>
              <a:gd name="connsiteX35" fmla="*/ 645319 w 833438"/>
              <a:gd name="connsiteY35" fmla="*/ 802481 h 1266825"/>
              <a:gd name="connsiteX36" fmla="*/ 676275 w 833438"/>
              <a:gd name="connsiteY36" fmla="*/ 828675 h 1266825"/>
              <a:gd name="connsiteX37" fmla="*/ 766763 w 833438"/>
              <a:gd name="connsiteY37" fmla="*/ 909638 h 1266825"/>
              <a:gd name="connsiteX38" fmla="*/ 809625 w 833438"/>
              <a:gd name="connsiteY38" fmla="*/ 964406 h 1266825"/>
              <a:gd name="connsiteX39" fmla="*/ 833438 w 833438"/>
              <a:gd name="connsiteY39" fmla="*/ 1066800 h 1266825"/>
              <a:gd name="connsiteX40" fmla="*/ 781050 w 833438"/>
              <a:gd name="connsiteY40" fmla="*/ 1071563 h 1266825"/>
              <a:gd name="connsiteX41" fmla="*/ 750094 w 833438"/>
              <a:gd name="connsiteY41" fmla="*/ 1031081 h 1266825"/>
              <a:gd name="connsiteX42" fmla="*/ 742950 w 833438"/>
              <a:gd name="connsiteY42" fmla="*/ 988219 h 1266825"/>
              <a:gd name="connsiteX43" fmla="*/ 709613 w 833438"/>
              <a:gd name="connsiteY43" fmla="*/ 969169 h 1266825"/>
              <a:gd name="connsiteX44" fmla="*/ 671513 w 833438"/>
              <a:gd name="connsiteY44" fmla="*/ 976313 h 1266825"/>
              <a:gd name="connsiteX45" fmla="*/ 628650 w 833438"/>
              <a:gd name="connsiteY45" fmla="*/ 1040606 h 1266825"/>
              <a:gd name="connsiteX46" fmla="*/ 657225 w 833438"/>
              <a:gd name="connsiteY46" fmla="*/ 1073944 h 1266825"/>
              <a:gd name="connsiteX47" fmla="*/ 640556 w 833438"/>
              <a:gd name="connsiteY47" fmla="*/ 1133475 h 1266825"/>
              <a:gd name="connsiteX48" fmla="*/ 600075 w 833438"/>
              <a:gd name="connsiteY48" fmla="*/ 1154906 h 1266825"/>
              <a:gd name="connsiteX49" fmla="*/ 550069 w 833438"/>
              <a:gd name="connsiteY49" fmla="*/ 1226344 h 1266825"/>
              <a:gd name="connsiteX50" fmla="*/ 488156 w 833438"/>
              <a:gd name="connsiteY50" fmla="*/ 1266825 h 1266825"/>
              <a:gd name="connsiteX51" fmla="*/ 442913 w 833438"/>
              <a:gd name="connsiteY51" fmla="*/ 1233488 h 1266825"/>
              <a:gd name="connsiteX52" fmla="*/ 488156 w 833438"/>
              <a:gd name="connsiteY52" fmla="*/ 1166813 h 1266825"/>
              <a:gd name="connsiteX53" fmla="*/ 538163 w 833438"/>
              <a:gd name="connsiteY53" fmla="*/ 1078706 h 1266825"/>
              <a:gd name="connsiteX54" fmla="*/ 521494 w 833438"/>
              <a:gd name="connsiteY54" fmla="*/ 976313 h 1266825"/>
              <a:gd name="connsiteX55" fmla="*/ 483394 w 833438"/>
              <a:gd name="connsiteY55" fmla="*/ 954881 h 1266825"/>
              <a:gd name="connsiteX56" fmla="*/ 483394 w 833438"/>
              <a:gd name="connsiteY56" fmla="*/ 897731 h 1266825"/>
              <a:gd name="connsiteX57" fmla="*/ 347663 w 833438"/>
              <a:gd name="connsiteY57" fmla="*/ 754856 h 1266825"/>
              <a:gd name="connsiteX58" fmla="*/ 311944 w 833438"/>
              <a:gd name="connsiteY58" fmla="*/ 652463 h 1266825"/>
              <a:gd name="connsiteX59" fmla="*/ 228600 w 833438"/>
              <a:gd name="connsiteY59" fmla="*/ 540544 h 1266825"/>
              <a:gd name="connsiteX60" fmla="*/ 230981 w 833438"/>
              <a:gd name="connsiteY60" fmla="*/ 340519 h 1266825"/>
              <a:gd name="connsiteX61" fmla="*/ 202406 w 833438"/>
              <a:gd name="connsiteY61" fmla="*/ 304800 h 1266825"/>
              <a:gd name="connsiteX62" fmla="*/ 154781 w 833438"/>
              <a:gd name="connsiteY62" fmla="*/ 247650 h 1266825"/>
              <a:gd name="connsiteX63" fmla="*/ 83344 w 833438"/>
              <a:gd name="connsiteY63" fmla="*/ 283369 h 1266825"/>
              <a:gd name="connsiteX64" fmla="*/ 33338 w 833438"/>
              <a:gd name="connsiteY64" fmla="*/ 283369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33438" h="1266825">
                <a:moveTo>
                  <a:pt x="33338" y="283369"/>
                </a:moveTo>
                <a:lnTo>
                  <a:pt x="0" y="211931"/>
                </a:lnTo>
                <a:lnTo>
                  <a:pt x="16669" y="183356"/>
                </a:lnTo>
                <a:lnTo>
                  <a:pt x="11906" y="116681"/>
                </a:lnTo>
                <a:lnTo>
                  <a:pt x="57150" y="95250"/>
                </a:lnTo>
                <a:lnTo>
                  <a:pt x="71438" y="61913"/>
                </a:lnTo>
                <a:lnTo>
                  <a:pt x="102394" y="38100"/>
                </a:lnTo>
                <a:lnTo>
                  <a:pt x="102394" y="30956"/>
                </a:lnTo>
                <a:lnTo>
                  <a:pt x="180975" y="23813"/>
                </a:lnTo>
                <a:lnTo>
                  <a:pt x="219075" y="4763"/>
                </a:lnTo>
                <a:lnTo>
                  <a:pt x="240506" y="4763"/>
                </a:lnTo>
                <a:lnTo>
                  <a:pt x="247650" y="66675"/>
                </a:lnTo>
                <a:lnTo>
                  <a:pt x="273844" y="52388"/>
                </a:lnTo>
                <a:lnTo>
                  <a:pt x="292894" y="16669"/>
                </a:lnTo>
                <a:lnTo>
                  <a:pt x="316706" y="16669"/>
                </a:lnTo>
                <a:lnTo>
                  <a:pt x="330994" y="42863"/>
                </a:lnTo>
                <a:lnTo>
                  <a:pt x="333375" y="52388"/>
                </a:lnTo>
                <a:lnTo>
                  <a:pt x="364331" y="52388"/>
                </a:lnTo>
                <a:lnTo>
                  <a:pt x="409575" y="0"/>
                </a:lnTo>
                <a:lnTo>
                  <a:pt x="464344" y="11906"/>
                </a:lnTo>
                <a:lnTo>
                  <a:pt x="542925" y="2381"/>
                </a:lnTo>
                <a:lnTo>
                  <a:pt x="590550" y="88106"/>
                </a:lnTo>
                <a:lnTo>
                  <a:pt x="642938" y="90488"/>
                </a:lnTo>
                <a:lnTo>
                  <a:pt x="657225" y="142875"/>
                </a:lnTo>
                <a:lnTo>
                  <a:pt x="635794" y="166688"/>
                </a:lnTo>
                <a:lnTo>
                  <a:pt x="623888" y="216694"/>
                </a:lnTo>
                <a:lnTo>
                  <a:pt x="500063" y="250031"/>
                </a:lnTo>
                <a:lnTo>
                  <a:pt x="509588" y="280988"/>
                </a:lnTo>
                <a:lnTo>
                  <a:pt x="511969" y="295275"/>
                </a:lnTo>
                <a:lnTo>
                  <a:pt x="459581" y="383381"/>
                </a:lnTo>
                <a:lnTo>
                  <a:pt x="528638" y="490538"/>
                </a:lnTo>
                <a:lnTo>
                  <a:pt x="526256" y="602456"/>
                </a:lnTo>
                <a:lnTo>
                  <a:pt x="602456" y="723900"/>
                </a:lnTo>
                <a:lnTo>
                  <a:pt x="659606" y="723900"/>
                </a:lnTo>
                <a:lnTo>
                  <a:pt x="676275" y="747713"/>
                </a:lnTo>
                <a:lnTo>
                  <a:pt x="645319" y="802481"/>
                </a:lnTo>
                <a:lnTo>
                  <a:pt x="676275" y="828675"/>
                </a:lnTo>
                <a:lnTo>
                  <a:pt x="766763" y="909638"/>
                </a:lnTo>
                <a:lnTo>
                  <a:pt x="809625" y="964406"/>
                </a:lnTo>
                <a:lnTo>
                  <a:pt x="833438" y="1066800"/>
                </a:lnTo>
                <a:lnTo>
                  <a:pt x="781050" y="1071563"/>
                </a:lnTo>
                <a:lnTo>
                  <a:pt x="750094" y="1031081"/>
                </a:lnTo>
                <a:lnTo>
                  <a:pt x="742950" y="988219"/>
                </a:lnTo>
                <a:lnTo>
                  <a:pt x="709613" y="969169"/>
                </a:lnTo>
                <a:lnTo>
                  <a:pt x="671513" y="976313"/>
                </a:lnTo>
                <a:cubicBezTo>
                  <a:pt x="628198" y="1038878"/>
                  <a:pt x="628650" y="1013124"/>
                  <a:pt x="628650" y="1040606"/>
                </a:cubicBezTo>
                <a:lnTo>
                  <a:pt x="657225" y="1073944"/>
                </a:lnTo>
                <a:lnTo>
                  <a:pt x="640556" y="1133475"/>
                </a:lnTo>
                <a:lnTo>
                  <a:pt x="600075" y="1154906"/>
                </a:lnTo>
                <a:lnTo>
                  <a:pt x="550069" y="1226344"/>
                </a:lnTo>
                <a:lnTo>
                  <a:pt x="488156" y="1266825"/>
                </a:lnTo>
                <a:lnTo>
                  <a:pt x="442913" y="1233488"/>
                </a:lnTo>
                <a:lnTo>
                  <a:pt x="488156" y="1166813"/>
                </a:lnTo>
                <a:cubicBezTo>
                  <a:pt x="538563" y="1080402"/>
                  <a:pt x="538163" y="1114170"/>
                  <a:pt x="538163" y="1078706"/>
                </a:cubicBezTo>
                <a:lnTo>
                  <a:pt x="521494" y="976313"/>
                </a:lnTo>
                <a:lnTo>
                  <a:pt x="483394" y="954881"/>
                </a:lnTo>
                <a:lnTo>
                  <a:pt x="483394" y="897731"/>
                </a:lnTo>
                <a:lnTo>
                  <a:pt x="347663" y="754856"/>
                </a:lnTo>
                <a:lnTo>
                  <a:pt x="311944" y="652463"/>
                </a:lnTo>
                <a:lnTo>
                  <a:pt x="228600" y="540544"/>
                </a:lnTo>
                <a:cubicBezTo>
                  <a:pt x="229394" y="473869"/>
                  <a:pt x="230187" y="407194"/>
                  <a:pt x="230981" y="340519"/>
                </a:cubicBezTo>
                <a:lnTo>
                  <a:pt x="202406" y="304800"/>
                </a:lnTo>
                <a:lnTo>
                  <a:pt x="154781" y="247650"/>
                </a:lnTo>
                <a:lnTo>
                  <a:pt x="83344" y="283369"/>
                </a:lnTo>
                <a:lnTo>
                  <a:pt x="33338" y="2833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Dowolny kształt 21"/>
          <p:cNvSpPr/>
          <p:nvPr userDrawn="1"/>
        </p:nvSpPr>
        <p:spPr>
          <a:xfrm>
            <a:off x="4321175" y="4435475"/>
            <a:ext cx="228600" cy="319088"/>
          </a:xfrm>
          <a:custGeom>
            <a:avLst/>
            <a:gdLst>
              <a:gd name="connsiteX0" fmla="*/ 132776 w 227974"/>
              <a:gd name="connsiteY0" fmla="*/ 263046 h 318161"/>
              <a:gd name="connsiteX1" fmla="*/ 140292 w 227974"/>
              <a:gd name="connsiteY1" fmla="*/ 202921 h 318161"/>
              <a:gd name="connsiteX2" fmla="*/ 187891 w 227974"/>
              <a:gd name="connsiteY2" fmla="*/ 150312 h 318161"/>
              <a:gd name="connsiteX3" fmla="*/ 227974 w 227974"/>
              <a:gd name="connsiteY3" fmla="*/ 60124 h 318161"/>
              <a:gd name="connsiteX4" fmla="*/ 202922 w 227974"/>
              <a:gd name="connsiteY4" fmla="*/ 0 h 318161"/>
              <a:gd name="connsiteX5" fmla="*/ 152818 w 227974"/>
              <a:gd name="connsiteY5" fmla="*/ 25052 h 318161"/>
              <a:gd name="connsiteX6" fmla="*/ 80167 w 227974"/>
              <a:gd name="connsiteY6" fmla="*/ 20041 h 318161"/>
              <a:gd name="connsiteX7" fmla="*/ 57620 w 227974"/>
              <a:gd name="connsiteY7" fmla="*/ 60124 h 318161"/>
              <a:gd name="connsiteX8" fmla="*/ 72651 w 227974"/>
              <a:gd name="connsiteY8" fmla="*/ 97703 h 318161"/>
              <a:gd name="connsiteX9" fmla="*/ 40084 w 227974"/>
              <a:gd name="connsiteY9" fmla="*/ 125260 h 318161"/>
              <a:gd name="connsiteX10" fmla="*/ 37579 w 227974"/>
              <a:gd name="connsiteY10" fmla="*/ 160333 h 318161"/>
              <a:gd name="connsiteX11" fmla="*/ 0 w 227974"/>
              <a:gd name="connsiteY11" fmla="*/ 197911 h 318161"/>
              <a:gd name="connsiteX12" fmla="*/ 10021 w 227974"/>
              <a:gd name="connsiteY12" fmla="*/ 283088 h 318161"/>
              <a:gd name="connsiteX13" fmla="*/ 37579 w 227974"/>
              <a:gd name="connsiteY13" fmla="*/ 318161 h 318161"/>
              <a:gd name="connsiteX14" fmla="*/ 132776 w 227974"/>
              <a:gd name="connsiteY14" fmla="*/ 263046 h 31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7974" h="318161">
                <a:moveTo>
                  <a:pt x="132776" y="263046"/>
                </a:moveTo>
                <a:lnTo>
                  <a:pt x="140292" y="202921"/>
                </a:lnTo>
                <a:cubicBezTo>
                  <a:pt x="186176" y="151939"/>
                  <a:pt x="169498" y="168705"/>
                  <a:pt x="187891" y="150312"/>
                </a:cubicBezTo>
                <a:lnTo>
                  <a:pt x="227974" y="60124"/>
                </a:lnTo>
                <a:lnTo>
                  <a:pt x="202922" y="0"/>
                </a:lnTo>
                <a:lnTo>
                  <a:pt x="152818" y="25052"/>
                </a:lnTo>
                <a:lnTo>
                  <a:pt x="80167" y="20041"/>
                </a:lnTo>
                <a:lnTo>
                  <a:pt x="57620" y="60124"/>
                </a:lnTo>
                <a:lnTo>
                  <a:pt x="72651" y="97703"/>
                </a:lnTo>
                <a:lnTo>
                  <a:pt x="40084" y="125260"/>
                </a:lnTo>
                <a:lnTo>
                  <a:pt x="37579" y="160333"/>
                </a:lnTo>
                <a:lnTo>
                  <a:pt x="0" y="197911"/>
                </a:lnTo>
                <a:lnTo>
                  <a:pt x="10021" y="283088"/>
                </a:lnTo>
                <a:lnTo>
                  <a:pt x="37579" y="318161"/>
                </a:lnTo>
                <a:lnTo>
                  <a:pt x="132776" y="2630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Dowolny kształt 22"/>
          <p:cNvSpPr/>
          <p:nvPr userDrawn="1"/>
        </p:nvSpPr>
        <p:spPr>
          <a:xfrm>
            <a:off x="4486275" y="4222750"/>
            <a:ext cx="176213" cy="190500"/>
          </a:xfrm>
          <a:custGeom>
            <a:avLst/>
            <a:gdLst>
              <a:gd name="connsiteX0" fmla="*/ 20042 w 175364"/>
              <a:gd name="connsiteY0" fmla="*/ 190396 h 190396"/>
              <a:gd name="connsiteX1" fmla="*/ 0 w 175364"/>
              <a:gd name="connsiteY1" fmla="*/ 127766 h 190396"/>
              <a:gd name="connsiteX2" fmla="*/ 32568 w 175364"/>
              <a:gd name="connsiteY2" fmla="*/ 87682 h 190396"/>
              <a:gd name="connsiteX3" fmla="*/ 47599 w 175364"/>
              <a:gd name="connsiteY3" fmla="*/ 47599 h 190396"/>
              <a:gd name="connsiteX4" fmla="*/ 120250 w 175364"/>
              <a:gd name="connsiteY4" fmla="*/ 10021 h 190396"/>
              <a:gd name="connsiteX5" fmla="*/ 175364 w 175364"/>
              <a:gd name="connsiteY5" fmla="*/ 0 h 190396"/>
              <a:gd name="connsiteX6" fmla="*/ 130271 w 175364"/>
              <a:gd name="connsiteY6" fmla="*/ 130271 h 190396"/>
              <a:gd name="connsiteX7" fmla="*/ 72651 w 175364"/>
              <a:gd name="connsiteY7" fmla="*/ 172859 h 190396"/>
              <a:gd name="connsiteX8" fmla="*/ 20042 w 175364"/>
              <a:gd name="connsiteY8" fmla="*/ 190396 h 19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64" h="190396">
                <a:moveTo>
                  <a:pt x="20042" y="190396"/>
                </a:moveTo>
                <a:lnTo>
                  <a:pt x="0" y="127766"/>
                </a:lnTo>
                <a:lnTo>
                  <a:pt x="32568" y="87682"/>
                </a:lnTo>
                <a:lnTo>
                  <a:pt x="47599" y="47599"/>
                </a:lnTo>
                <a:lnTo>
                  <a:pt x="120250" y="10021"/>
                </a:lnTo>
                <a:lnTo>
                  <a:pt x="175364" y="0"/>
                </a:lnTo>
                <a:lnTo>
                  <a:pt x="130271" y="130271"/>
                </a:lnTo>
                <a:lnTo>
                  <a:pt x="72651" y="172859"/>
                </a:lnTo>
                <a:lnTo>
                  <a:pt x="20042" y="1903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Dowolny kształt 23"/>
          <p:cNvSpPr/>
          <p:nvPr userDrawn="1"/>
        </p:nvSpPr>
        <p:spPr>
          <a:xfrm>
            <a:off x="4610100" y="4949825"/>
            <a:ext cx="322263" cy="271463"/>
          </a:xfrm>
          <a:custGeom>
            <a:avLst/>
            <a:gdLst>
              <a:gd name="connsiteX0" fmla="*/ 28333 w 321971"/>
              <a:gd name="connsiteY0" fmla="*/ 7728 h 270457"/>
              <a:gd name="connsiteX1" fmla="*/ 115909 w 321971"/>
              <a:gd name="connsiteY1" fmla="*/ 0 h 270457"/>
              <a:gd name="connsiteX2" fmla="*/ 211213 w 321971"/>
              <a:gd name="connsiteY2" fmla="*/ 43788 h 270457"/>
              <a:gd name="connsiteX3" fmla="*/ 301365 w 321971"/>
              <a:gd name="connsiteY3" fmla="*/ 51516 h 270457"/>
              <a:gd name="connsiteX4" fmla="*/ 316820 w 321971"/>
              <a:gd name="connsiteY4" fmla="*/ 56667 h 270457"/>
              <a:gd name="connsiteX5" fmla="*/ 321971 w 321971"/>
              <a:gd name="connsiteY5" fmla="*/ 95304 h 270457"/>
              <a:gd name="connsiteX6" fmla="*/ 280759 w 321971"/>
              <a:gd name="connsiteY6" fmla="*/ 136516 h 270457"/>
              <a:gd name="connsiteX7" fmla="*/ 298789 w 321971"/>
              <a:gd name="connsiteY7" fmla="*/ 193183 h 270457"/>
              <a:gd name="connsiteX8" fmla="*/ 296214 w 321971"/>
              <a:gd name="connsiteY8" fmla="*/ 218941 h 270457"/>
              <a:gd name="connsiteX9" fmla="*/ 231819 w 321971"/>
              <a:gd name="connsiteY9" fmla="*/ 270457 h 270457"/>
              <a:gd name="connsiteX10" fmla="*/ 190607 w 321971"/>
              <a:gd name="connsiteY10" fmla="*/ 221517 h 270457"/>
              <a:gd name="connsiteX11" fmla="*/ 77273 w 321971"/>
              <a:gd name="connsiteY11" fmla="*/ 146819 h 270457"/>
              <a:gd name="connsiteX12" fmla="*/ 0 w 321971"/>
              <a:gd name="connsiteY12" fmla="*/ 59243 h 270457"/>
              <a:gd name="connsiteX13" fmla="*/ 28333 w 321971"/>
              <a:gd name="connsiteY13" fmla="*/ 7728 h 27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1971" h="270457">
                <a:moveTo>
                  <a:pt x="28333" y="7728"/>
                </a:moveTo>
                <a:lnTo>
                  <a:pt x="115909" y="0"/>
                </a:lnTo>
                <a:lnTo>
                  <a:pt x="211213" y="43788"/>
                </a:lnTo>
                <a:lnTo>
                  <a:pt x="301365" y="51516"/>
                </a:lnTo>
                <a:lnTo>
                  <a:pt x="316820" y="56667"/>
                </a:lnTo>
                <a:lnTo>
                  <a:pt x="321971" y="95304"/>
                </a:lnTo>
                <a:lnTo>
                  <a:pt x="280759" y="136516"/>
                </a:lnTo>
                <a:lnTo>
                  <a:pt x="298789" y="193183"/>
                </a:lnTo>
                <a:lnTo>
                  <a:pt x="296214" y="218941"/>
                </a:lnTo>
                <a:lnTo>
                  <a:pt x="231819" y="270457"/>
                </a:lnTo>
                <a:lnTo>
                  <a:pt x="190607" y="221517"/>
                </a:lnTo>
                <a:lnTo>
                  <a:pt x="77273" y="146819"/>
                </a:lnTo>
                <a:lnTo>
                  <a:pt x="0" y="59243"/>
                </a:lnTo>
                <a:lnTo>
                  <a:pt x="28333" y="7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Dowolny kształt 24"/>
          <p:cNvSpPr/>
          <p:nvPr userDrawn="1"/>
        </p:nvSpPr>
        <p:spPr>
          <a:xfrm>
            <a:off x="4859338" y="3660775"/>
            <a:ext cx="695325" cy="296863"/>
          </a:xfrm>
          <a:custGeom>
            <a:avLst/>
            <a:gdLst>
              <a:gd name="connsiteX0" fmla="*/ 288132 w 695325"/>
              <a:gd name="connsiteY0" fmla="*/ 252977 h 295840"/>
              <a:gd name="connsiteX1" fmla="*/ 338138 w 695325"/>
              <a:gd name="connsiteY1" fmla="*/ 262502 h 295840"/>
              <a:gd name="connsiteX2" fmla="*/ 371475 w 695325"/>
              <a:gd name="connsiteY2" fmla="*/ 295840 h 295840"/>
              <a:gd name="connsiteX3" fmla="*/ 445294 w 695325"/>
              <a:gd name="connsiteY3" fmla="*/ 286315 h 295840"/>
              <a:gd name="connsiteX4" fmla="*/ 523875 w 695325"/>
              <a:gd name="connsiteY4" fmla="*/ 286315 h 295840"/>
              <a:gd name="connsiteX5" fmla="*/ 538163 w 695325"/>
              <a:gd name="connsiteY5" fmla="*/ 295840 h 295840"/>
              <a:gd name="connsiteX6" fmla="*/ 595313 w 695325"/>
              <a:gd name="connsiteY6" fmla="*/ 238690 h 295840"/>
              <a:gd name="connsiteX7" fmla="*/ 614363 w 695325"/>
              <a:gd name="connsiteY7" fmla="*/ 186302 h 295840"/>
              <a:gd name="connsiteX8" fmla="*/ 652463 w 695325"/>
              <a:gd name="connsiteY8" fmla="*/ 186302 h 295840"/>
              <a:gd name="connsiteX9" fmla="*/ 683419 w 695325"/>
              <a:gd name="connsiteY9" fmla="*/ 162490 h 295840"/>
              <a:gd name="connsiteX10" fmla="*/ 671513 w 695325"/>
              <a:gd name="connsiteY10" fmla="*/ 150583 h 295840"/>
              <a:gd name="connsiteX11" fmla="*/ 695325 w 695325"/>
              <a:gd name="connsiteY11" fmla="*/ 76765 h 295840"/>
              <a:gd name="connsiteX12" fmla="*/ 654844 w 695325"/>
              <a:gd name="connsiteY12" fmla="*/ 41046 h 295840"/>
              <a:gd name="connsiteX13" fmla="*/ 616744 w 695325"/>
              <a:gd name="connsiteY13" fmla="*/ 45808 h 295840"/>
              <a:gd name="connsiteX14" fmla="*/ 614363 w 695325"/>
              <a:gd name="connsiteY14" fmla="*/ 19615 h 295840"/>
              <a:gd name="connsiteX15" fmla="*/ 559594 w 695325"/>
              <a:gd name="connsiteY15" fmla="*/ 565 h 295840"/>
              <a:gd name="connsiteX16" fmla="*/ 528638 w 695325"/>
              <a:gd name="connsiteY16" fmla="*/ 565 h 295840"/>
              <a:gd name="connsiteX17" fmla="*/ 516732 w 695325"/>
              <a:gd name="connsiteY17" fmla="*/ 24377 h 295840"/>
              <a:gd name="connsiteX18" fmla="*/ 476250 w 695325"/>
              <a:gd name="connsiteY18" fmla="*/ 33902 h 295840"/>
              <a:gd name="connsiteX19" fmla="*/ 431007 w 695325"/>
              <a:gd name="connsiteY19" fmla="*/ 10090 h 295840"/>
              <a:gd name="connsiteX20" fmla="*/ 400050 w 695325"/>
              <a:gd name="connsiteY20" fmla="*/ 19615 h 295840"/>
              <a:gd name="connsiteX21" fmla="*/ 378619 w 695325"/>
              <a:gd name="connsiteY21" fmla="*/ 41046 h 295840"/>
              <a:gd name="connsiteX22" fmla="*/ 321469 w 695325"/>
              <a:gd name="connsiteY22" fmla="*/ 64858 h 295840"/>
              <a:gd name="connsiteX23" fmla="*/ 309563 w 695325"/>
              <a:gd name="connsiteY23" fmla="*/ 102958 h 295840"/>
              <a:gd name="connsiteX24" fmla="*/ 295275 w 695325"/>
              <a:gd name="connsiteY24" fmla="*/ 117246 h 295840"/>
              <a:gd name="connsiteX25" fmla="*/ 247650 w 695325"/>
              <a:gd name="connsiteY25" fmla="*/ 95815 h 295840"/>
              <a:gd name="connsiteX26" fmla="*/ 188119 w 695325"/>
              <a:gd name="connsiteY26" fmla="*/ 98196 h 295840"/>
              <a:gd name="connsiteX27" fmla="*/ 135732 w 695325"/>
              <a:gd name="connsiteY27" fmla="*/ 86290 h 295840"/>
              <a:gd name="connsiteX28" fmla="*/ 130969 w 695325"/>
              <a:gd name="connsiteY28" fmla="*/ 67240 h 295840"/>
              <a:gd name="connsiteX29" fmla="*/ 78582 w 695325"/>
              <a:gd name="connsiteY29" fmla="*/ 76765 h 295840"/>
              <a:gd name="connsiteX30" fmla="*/ 14288 w 695325"/>
              <a:gd name="connsiteY30" fmla="*/ 52952 h 295840"/>
              <a:gd name="connsiteX31" fmla="*/ 14288 w 695325"/>
              <a:gd name="connsiteY31" fmla="*/ 72002 h 295840"/>
              <a:gd name="connsiteX32" fmla="*/ 0 w 695325"/>
              <a:gd name="connsiteY32" fmla="*/ 88671 h 295840"/>
              <a:gd name="connsiteX33" fmla="*/ 0 w 695325"/>
              <a:gd name="connsiteY33" fmla="*/ 110102 h 295840"/>
              <a:gd name="connsiteX34" fmla="*/ 7144 w 695325"/>
              <a:gd name="connsiteY34" fmla="*/ 122008 h 295840"/>
              <a:gd name="connsiteX35" fmla="*/ 102394 w 695325"/>
              <a:gd name="connsiteY35" fmla="*/ 150583 h 295840"/>
              <a:gd name="connsiteX36" fmla="*/ 180975 w 695325"/>
              <a:gd name="connsiteY36" fmla="*/ 143440 h 295840"/>
              <a:gd name="connsiteX37" fmla="*/ 228600 w 695325"/>
              <a:gd name="connsiteY37" fmla="*/ 229165 h 295840"/>
              <a:gd name="connsiteX38" fmla="*/ 288132 w 695325"/>
              <a:gd name="connsiteY38" fmla="*/ 252977 h 29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95325" h="295840">
                <a:moveTo>
                  <a:pt x="288132" y="252977"/>
                </a:moveTo>
                <a:lnTo>
                  <a:pt x="338138" y="262502"/>
                </a:lnTo>
                <a:lnTo>
                  <a:pt x="371475" y="295840"/>
                </a:lnTo>
                <a:lnTo>
                  <a:pt x="445294" y="286315"/>
                </a:lnTo>
                <a:lnTo>
                  <a:pt x="523875" y="286315"/>
                </a:lnTo>
                <a:lnTo>
                  <a:pt x="538163" y="295840"/>
                </a:lnTo>
                <a:lnTo>
                  <a:pt x="595313" y="238690"/>
                </a:lnTo>
                <a:lnTo>
                  <a:pt x="614363" y="186302"/>
                </a:lnTo>
                <a:lnTo>
                  <a:pt x="652463" y="186302"/>
                </a:lnTo>
                <a:lnTo>
                  <a:pt x="683419" y="162490"/>
                </a:lnTo>
                <a:lnTo>
                  <a:pt x="671513" y="150583"/>
                </a:lnTo>
                <a:lnTo>
                  <a:pt x="695325" y="76765"/>
                </a:lnTo>
                <a:cubicBezTo>
                  <a:pt x="656646" y="40503"/>
                  <a:pt x="674633" y="41046"/>
                  <a:pt x="654844" y="41046"/>
                </a:cubicBezTo>
                <a:lnTo>
                  <a:pt x="616744" y="45808"/>
                </a:lnTo>
                <a:lnTo>
                  <a:pt x="614363" y="19615"/>
                </a:lnTo>
                <a:cubicBezTo>
                  <a:pt x="562873" y="0"/>
                  <a:pt x="582194" y="565"/>
                  <a:pt x="559594" y="565"/>
                </a:cubicBezTo>
                <a:lnTo>
                  <a:pt x="528638" y="565"/>
                </a:lnTo>
                <a:lnTo>
                  <a:pt x="516732" y="24377"/>
                </a:lnTo>
                <a:lnTo>
                  <a:pt x="476250" y="33902"/>
                </a:lnTo>
                <a:lnTo>
                  <a:pt x="431007" y="10090"/>
                </a:lnTo>
                <a:lnTo>
                  <a:pt x="400050" y="19615"/>
                </a:lnTo>
                <a:lnTo>
                  <a:pt x="378619" y="41046"/>
                </a:lnTo>
                <a:lnTo>
                  <a:pt x="321469" y="64858"/>
                </a:lnTo>
                <a:cubicBezTo>
                  <a:pt x="309312" y="101330"/>
                  <a:pt x="309563" y="88027"/>
                  <a:pt x="309563" y="102958"/>
                </a:cubicBezTo>
                <a:lnTo>
                  <a:pt x="295275" y="117246"/>
                </a:lnTo>
                <a:lnTo>
                  <a:pt x="247650" y="95815"/>
                </a:lnTo>
                <a:lnTo>
                  <a:pt x="188119" y="98196"/>
                </a:lnTo>
                <a:lnTo>
                  <a:pt x="135732" y="86290"/>
                </a:lnTo>
                <a:lnTo>
                  <a:pt x="130969" y="67240"/>
                </a:lnTo>
                <a:lnTo>
                  <a:pt x="78582" y="76765"/>
                </a:lnTo>
                <a:lnTo>
                  <a:pt x="14288" y="52952"/>
                </a:lnTo>
                <a:lnTo>
                  <a:pt x="14288" y="72002"/>
                </a:lnTo>
                <a:lnTo>
                  <a:pt x="0" y="88671"/>
                </a:lnTo>
                <a:lnTo>
                  <a:pt x="0" y="110102"/>
                </a:lnTo>
                <a:lnTo>
                  <a:pt x="7144" y="122008"/>
                </a:lnTo>
                <a:lnTo>
                  <a:pt x="102394" y="150583"/>
                </a:lnTo>
                <a:lnTo>
                  <a:pt x="180975" y="143440"/>
                </a:lnTo>
                <a:lnTo>
                  <a:pt x="228600" y="229165"/>
                </a:lnTo>
                <a:lnTo>
                  <a:pt x="288132" y="2529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Dowolny kształt 25"/>
          <p:cNvSpPr/>
          <p:nvPr userDrawn="1"/>
        </p:nvSpPr>
        <p:spPr>
          <a:xfrm>
            <a:off x="4027488" y="2105025"/>
            <a:ext cx="923925" cy="977900"/>
          </a:xfrm>
          <a:custGeom>
            <a:avLst/>
            <a:gdLst>
              <a:gd name="connsiteX0" fmla="*/ 566737 w 923925"/>
              <a:gd name="connsiteY0" fmla="*/ 952500 h 978694"/>
              <a:gd name="connsiteX1" fmla="*/ 526256 w 923925"/>
              <a:gd name="connsiteY1" fmla="*/ 919163 h 978694"/>
              <a:gd name="connsiteX2" fmla="*/ 566737 w 923925"/>
              <a:gd name="connsiteY2" fmla="*/ 878681 h 978694"/>
              <a:gd name="connsiteX3" fmla="*/ 695325 w 923925"/>
              <a:gd name="connsiteY3" fmla="*/ 835819 h 978694"/>
              <a:gd name="connsiteX4" fmla="*/ 695325 w 923925"/>
              <a:gd name="connsiteY4" fmla="*/ 754856 h 978694"/>
              <a:gd name="connsiteX5" fmla="*/ 621506 w 923925"/>
              <a:gd name="connsiteY5" fmla="*/ 745331 h 978694"/>
              <a:gd name="connsiteX6" fmla="*/ 707231 w 923925"/>
              <a:gd name="connsiteY6" fmla="*/ 566738 h 978694"/>
              <a:gd name="connsiteX7" fmla="*/ 690562 w 923925"/>
              <a:gd name="connsiteY7" fmla="*/ 485775 h 978694"/>
              <a:gd name="connsiteX8" fmla="*/ 728662 w 923925"/>
              <a:gd name="connsiteY8" fmla="*/ 414338 h 978694"/>
              <a:gd name="connsiteX9" fmla="*/ 728662 w 923925"/>
              <a:gd name="connsiteY9" fmla="*/ 335756 h 978694"/>
              <a:gd name="connsiteX10" fmla="*/ 692944 w 923925"/>
              <a:gd name="connsiteY10" fmla="*/ 335756 h 978694"/>
              <a:gd name="connsiteX11" fmla="*/ 892969 w 923925"/>
              <a:gd name="connsiteY11" fmla="*/ 202406 h 978694"/>
              <a:gd name="connsiteX12" fmla="*/ 778669 w 923925"/>
              <a:gd name="connsiteY12" fmla="*/ 130969 h 978694"/>
              <a:gd name="connsiteX13" fmla="*/ 833437 w 923925"/>
              <a:gd name="connsiteY13" fmla="*/ 102394 h 978694"/>
              <a:gd name="connsiteX14" fmla="*/ 864394 w 923925"/>
              <a:gd name="connsiteY14" fmla="*/ 107156 h 978694"/>
              <a:gd name="connsiteX15" fmla="*/ 897731 w 923925"/>
              <a:gd name="connsiteY15" fmla="*/ 104775 h 978694"/>
              <a:gd name="connsiteX16" fmla="*/ 923925 w 923925"/>
              <a:gd name="connsiteY16" fmla="*/ 47625 h 978694"/>
              <a:gd name="connsiteX17" fmla="*/ 812006 w 923925"/>
              <a:gd name="connsiteY17" fmla="*/ 0 h 978694"/>
              <a:gd name="connsiteX18" fmla="*/ 616744 w 923925"/>
              <a:gd name="connsiteY18" fmla="*/ 133350 h 978694"/>
              <a:gd name="connsiteX19" fmla="*/ 554831 w 923925"/>
              <a:gd name="connsiteY19" fmla="*/ 190500 h 978694"/>
              <a:gd name="connsiteX20" fmla="*/ 569119 w 923925"/>
              <a:gd name="connsiteY20" fmla="*/ 209550 h 978694"/>
              <a:gd name="connsiteX21" fmla="*/ 554831 w 923925"/>
              <a:gd name="connsiteY21" fmla="*/ 238125 h 978694"/>
              <a:gd name="connsiteX22" fmla="*/ 540544 w 923925"/>
              <a:gd name="connsiteY22" fmla="*/ 311944 h 978694"/>
              <a:gd name="connsiteX23" fmla="*/ 461962 w 923925"/>
              <a:gd name="connsiteY23" fmla="*/ 409575 h 978694"/>
              <a:gd name="connsiteX24" fmla="*/ 461962 w 923925"/>
              <a:gd name="connsiteY24" fmla="*/ 419100 h 978694"/>
              <a:gd name="connsiteX25" fmla="*/ 538162 w 923925"/>
              <a:gd name="connsiteY25" fmla="*/ 421481 h 978694"/>
              <a:gd name="connsiteX26" fmla="*/ 528637 w 923925"/>
              <a:gd name="connsiteY26" fmla="*/ 435769 h 978694"/>
              <a:gd name="connsiteX27" fmla="*/ 485775 w 923925"/>
              <a:gd name="connsiteY27" fmla="*/ 471488 h 978694"/>
              <a:gd name="connsiteX28" fmla="*/ 511969 w 923925"/>
              <a:gd name="connsiteY28" fmla="*/ 533400 h 978694"/>
              <a:gd name="connsiteX29" fmla="*/ 457200 w 923925"/>
              <a:gd name="connsiteY29" fmla="*/ 578644 h 978694"/>
              <a:gd name="connsiteX30" fmla="*/ 371475 w 923925"/>
              <a:gd name="connsiteY30" fmla="*/ 564356 h 978694"/>
              <a:gd name="connsiteX31" fmla="*/ 323850 w 923925"/>
              <a:gd name="connsiteY31" fmla="*/ 614363 h 978694"/>
              <a:gd name="connsiteX32" fmla="*/ 307181 w 923925"/>
              <a:gd name="connsiteY32" fmla="*/ 654844 h 978694"/>
              <a:gd name="connsiteX33" fmla="*/ 269081 w 923925"/>
              <a:gd name="connsiteY33" fmla="*/ 664369 h 978694"/>
              <a:gd name="connsiteX34" fmla="*/ 192881 w 923925"/>
              <a:gd name="connsiteY34" fmla="*/ 681038 h 978694"/>
              <a:gd name="connsiteX35" fmla="*/ 250031 w 923925"/>
              <a:gd name="connsiteY35" fmla="*/ 762000 h 978694"/>
              <a:gd name="connsiteX36" fmla="*/ 307181 w 923925"/>
              <a:gd name="connsiteY36" fmla="*/ 790575 h 978694"/>
              <a:gd name="connsiteX37" fmla="*/ 280987 w 923925"/>
              <a:gd name="connsiteY37" fmla="*/ 816769 h 978694"/>
              <a:gd name="connsiteX38" fmla="*/ 183356 w 923925"/>
              <a:gd name="connsiteY38" fmla="*/ 783431 h 978694"/>
              <a:gd name="connsiteX39" fmla="*/ 142875 w 923925"/>
              <a:gd name="connsiteY39" fmla="*/ 812006 h 978694"/>
              <a:gd name="connsiteX40" fmla="*/ 0 w 923925"/>
              <a:gd name="connsiteY40" fmla="*/ 845344 h 978694"/>
              <a:gd name="connsiteX41" fmla="*/ 102394 w 923925"/>
              <a:gd name="connsiteY41" fmla="*/ 904875 h 978694"/>
              <a:gd name="connsiteX42" fmla="*/ 169069 w 923925"/>
              <a:gd name="connsiteY42" fmla="*/ 907256 h 978694"/>
              <a:gd name="connsiteX43" fmla="*/ 204787 w 923925"/>
              <a:gd name="connsiteY43" fmla="*/ 902494 h 978694"/>
              <a:gd name="connsiteX44" fmla="*/ 280987 w 923925"/>
              <a:gd name="connsiteY44" fmla="*/ 928688 h 978694"/>
              <a:gd name="connsiteX45" fmla="*/ 366712 w 923925"/>
              <a:gd name="connsiteY45" fmla="*/ 947738 h 978694"/>
              <a:gd name="connsiteX46" fmla="*/ 450056 w 923925"/>
              <a:gd name="connsiteY46" fmla="*/ 978694 h 978694"/>
              <a:gd name="connsiteX47" fmla="*/ 514350 w 923925"/>
              <a:gd name="connsiteY47" fmla="*/ 978694 h 978694"/>
              <a:gd name="connsiteX48" fmla="*/ 566737 w 923925"/>
              <a:gd name="connsiteY48" fmla="*/ 952500 h 97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23925" h="978694">
                <a:moveTo>
                  <a:pt x="566737" y="952500"/>
                </a:moveTo>
                <a:lnTo>
                  <a:pt x="526256" y="919163"/>
                </a:lnTo>
                <a:lnTo>
                  <a:pt x="566737" y="878681"/>
                </a:lnTo>
                <a:lnTo>
                  <a:pt x="695325" y="835819"/>
                </a:lnTo>
                <a:lnTo>
                  <a:pt x="695325" y="754856"/>
                </a:lnTo>
                <a:lnTo>
                  <a:pt x="621506" y="745331"/>
                </a:lnTo>
                <a:lnTo>
                  <a:pt x="707231" y="566738"/>
                </a:lnTo>
                <a:lnTo>
                  <a:pt x="690562" y="485775"/>
                </a:lnTo>
                <a:lnTo>
                  <a:pt x="728662" y="414338"/>
                </a:lnTo>
                <a:lnTo>
                  <a:pt x="728662" y="335756"/>
                </a:lnTo>
                <a:lnTo>
                  <a:pt x="692944" y="335756"/>
                </a:lnTo>
                <a:lnTo>
                  <a:pt x="892969" y="202406"/>
                </a:lnTo>
                <a:lnTo>
                  <a:pt x="778669" y="130969"/>
                </a:lnTo>
                <a:lnTo>
                  <a:pt x="833437" y="102394"/>
                </a:lnTo>
                <a:lnTo>
                  <a:pt x="864394" y="107156"/>
                </a:lnTo>
                <a:lnTo>
                  <a:pt x="897731" y="104775"/>
                </a:lnTo>
                <a:lnTo>
                  <a:pt x="923925" y="47625"/>
                </a:lnTo>
                <a:lnTo>
                  <a:pt x="812006" y="0"/>
                </a:lnTo>
                <a:lnTo>
                  <a:pt x="616744" y="133350"/>
                </a:lnTo>
                <a:lnTo>
                  <a:pt x="554831" y="190500"/>
                </a:lnTo>
                <a:lnTo>
                  <a:pt x="569119" y="209550"/>
                </a:lnTo>
                <a:lnTo>
                  <a:pt x="554831" y="238125"/>
                </a:lnTo>
                <a:lnTo>
                  <a:pt x="540544" y="311944"/>
                </a:lnTo>
                <a:lnTo>
                  <a:pt x="461962" y="409575"/>
                </a:lnTo>
                <a:lnTo>
                  <a:pt x="461962" y="419100"/>
                </a:lnTo>
                <a:lnTo>
                  <a:pt x="538162" y="421481"/>
                </a:lnTo>
                <a:lnTo>
                  <a:pt x="528637" y="435769"/>
                </a:lnTo>
                <a:lnTo>
                  <a:pt x="485775" y="471488"/>
                </a:lnTo>
                <a:lnTo>
                  <a:pt x="511969" y="533400"/>
                </a:lnTo>
                <a:lnTo>
                  <a:pt x="457200" y="578644"/>
                </a:lnTo>
                <a:lnTo>
                  <a:pt x="371475" y="564356"/>
                </a:lnTo>
                <a:lnTo>
                  <a:pt x="323850" y="614363"/>
                </a:lnTo>
                <a:lnTo>
                  <a:pt x="307181" y="654844"/>
                </a:lnTo>
                <a:lnTo>
                  <a:pt x="269081" y="664369"/>
                </a:lnTo>
                <a:lnTo>
                  <a:pt x="192881" y="681038"/>
                </a:lnTo>
                <a:lnTo>
                  <a:pt x="250031" y="762000"/>
                </a:lnTo>
                <a:lnTo>
                  <a:pt x="307181" y="790575"/>
                </a:lnTo>
                <a:lnTo>
                  <a:pt x="280987" y="816769"/>
                </a:lnTo>
                <a:lnTo>
                  <a:pt x="183356" y="783431"/>
                </a:lnTo>
                <a:lnTo>
                  <a:pt x="142875" y="812006"/>
                </a:lnTo>
                <a:lnTo>
                  <a:pt x="0" y="845344"/>
                </a:lnTo>
                <a:cubicBezTo>
                  <a:pt x="100694" y="905281"/>
                  <a:pt x="61216" y="904875"/>
                  <a:pt x="102394" y="904875"/>
                </a:cubicBezTo>
                <a:lnTo>
                  <a:pt x="169069" y="907256"/>
                </a:lnTo>
                <a:lnTo>
                  <a:pt x="204787" y="902494"/>
                </a:lnTo>
                <a:lnTo>
                  <a:pt x="280987" y="928688"/>
                </a:lnTo>
                <a:lnTo>
                  <a:pt x="366712" y="947738"/>
                </a:lnTo>
                <a:lnTo>
                  <a:pt x="450056" y="978694"/>
                </a:lnTo>
                <a:lnTo>
                  <a:pt x="514350" y="978694"/>
                </a:lnTo>
                <a:lnTo>
                  <a:pt x="566737" y="952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Dowolny kształt 26"/>
          <p:cNvSpPr/>
          <p:nvPr userDrawn="1"/>
        </p:nvSpPr>
        <p:spPr>
          <a:xfrm>
            <a:off x="5119688" y="3911600"/>
            <a:ext cx="279400" cy="185738"/>
          </a:xfrm>
          <a:custGeom>
            <a:avLst/>
            <a:gdLst>
              <a:gd name="connsiteX0" fmla="*/ 0 w 278606"/>
              <a:gd name="connsiteY0" fmla="*/ 107156 h 185737"/>
              <a:gd name="connsiteX1" fmla="*/ 9525 w 278606"/>
              <a:gd name="connsiteY1" fmla="*/ 57150 h 185737"/>
              <a:gd name="connsiteX2" fmla="*/ 35718 w 278606"/>
              <a:gd name="connsiteY2" fmla="*/ 33337 h 185737"/>
              <a:gd name="connsiteX3" fmla="*/ 28575 w 278606"/>
              <a:gd name="connsiteY3" fmla="*/ 0 h 185737"/>
              <a:gd name="connsiteX4" fmla="*/ 80962 w 278606"/>
              <a:gd name="connsiteY4" fmla="*/ 14287 h 185737"/>
              <a:gd name="connsiteX5" fmla="*/ 114300 w 278606"/>
              <a:gd name="connsiteY5" fmla="*/ 42862 h 185737"/>
              <a:gd name="connsiteX6" fmla="*/ 188118 w 278606"/>
              <a:gd name="connsiteY6" fmla="*/ 35719 h 185737"/>
              <a:gd name="connsiteX7" fmla="*/ 261937 w 278606"/>
              <a:gd name="connsiteY7" fmla="*/ 33337 h 185737"/>
              <a:gd name="connsiteX8" fmla="*/ 278606 w 278606"/>
              <a:gd name="connsiteY8" fmla="*/ 45244 h 185737"/>
              <a:gd name="connsiteX9" fmla="*/ 278606 w 278606"/>
              <a:gd name="connsiteY9" fmla="*/ 59531 h 185737"/>
              <a:gd name="connsiteX10" fmla="*/ 245268 w 278606"/>
              <a:gd name="connsiteY10" fmla="*/ 78581 h 185737"/>
              <a:gd name="connsiteX11" fmla="*/ 183356 w 278606"/>
              <a:gd name="connsiteY11" fmla="*/ 83344 h 185737"/>
              <a:gd name="connsiteX12" fmla="*/ 161925 w 278606"/>
              <a:gd name="connsiteY12" fmla="*/ 95250 h 185737"/>
              <a:gd name="connsiteX13" fmla="*/ 180975 w 278606"/>
              <a:gd name="connsiteY13" fmla="*/ 116681 h 185737"/>
              <a:gd name="connsiteX14" fmla="*/ 171450 w 278606"/>
              <a:gd name="connsiteY14" fmla="*/ 145256 h 185737"/>
              <a:gd name="connsiteX15" fmla="*/ 138112 w 278606"/>
              <a:gd name="connsiteY15" fmla="*/ 147637 h 185737"/>
              <a:gd name="connsiteX16" fmla="*/ 95250 w 278606"/>
              <a:gd name="connsiteY16" fmla="*/ 185737 h 185737"/>
              <a:gd name="connsiteX17" fmla="*/ 78581 w 278606"/>
              <a:gd name="connsiteY17" fmla="*/ 140494 h 185737"/>
              <a:gd name="connsiteX18" fmla="*/ 59531 w 278606"/>
              <a:gd name="connsiteY18" fmla="*/ 166687 h 185737"/>
              <a:gd name="connsiteX19" fmla="*/ 0 w 278606"/>
              <a:gd name="connsiteY19" fmla="*/ 107156 h 1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8606" h="185737">
                <a:moveTo>
                  <a:pt x="0" y="107156"/>
                </a:moveTo>
                <a:lnTo>
                  <a:pt x="9525" y="57150"/>
                </a:lnTo>
                <a:lnTo>
                  <a:pt x="35718" y="33337"/>
                </a:lnTo>
                <a:lnTo>
                  <a:pt x="28575" y="0"/>
                </a:lnTo>
                <a:lnTo>
                  <a:pt x="80962" y="14287"/>
                </a:lnTo>
                <a:lnTo>
                  <a:pt x="114300" y="42862"/>
                </a:lnTo>
                <a:lnTo>
                  <a:pt x="188118" y="35719"/>
                </a:lnTo>
                <a:lnTo>
                  <a:pt x="261937" y="33337"/>
                </a:lnTo>
                <a:lnTo>
                  <a:pt x="278606" y="45244"/>
                </a:lnTo>
                <a:lnTo>
                  <a:pt x="278606" y="59531"/>
                </a:lnTo>
                <a:lnTo>
                  <a:pt x="245268" y="78581"/>
                </a:lnTo>
                <a:lnTo>
                  <a:pt x="183356" y="83344"/>
                </a:lnTo>
                <a:cubicBezTo>
                  <a:pt x="161200" y="93191"/>
                  <a:pt x="161925" y="85052"/>
                  <a:pt x="161925" y="95250"/>
                </a:cubicBezTo>
                <a:lnTo>
                  <a:pt x="180975" y="116681"/>
                </a:lnTo>
                <a:lnTo>
                  <a:pt x="171450" y="145256"/>
                </a:lnTo>
                <a:lnTo>
                  <a:pt x="138112" y="147637"/>
                </a:lnTo>
                <a:lnTo>
                  <a:pt x="95250" y="185737"/>
                </a:lnTo>
                <a:lnTo>
                  <a:pt x="78581" y="140494"/>
                </a:lnTo>
                <a:lnTo>
                  <a:pt x="59531" y="166687"/>
                </a:lnTo>
                <a:lnTo>
                  <a:pt x="0" y="107156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Dowolny kształt 27"/>
          <p:cNvSpPr/>
          <p:nvPr userDrawn="1"/>
        </p:nvSpPr>
        <p:spPr>
          <a:xfrm>
            <a:off x="5399088" y="3821113"/>
            <a:ext cx="622300" cy="288925"/>
          </a:xfrm>
          <a:custGeom>
            <a:avLst/>
            <a:gdLst>
              <a:gd name="connsiteX0" fmla="*/ 0 w 623887"/>
              <a:gd name="connsiteY0" fmla="*/ 147638 h 288132"/>
              <a:gd name="connsiteX1" fmla="*/ 57150 w 623887"/>
              <a:gd name="connsiteY1" fmla="*/ 80963 h 288132"/>
              <a:gd name="connsiteX2" fmla="*/ 76200 w 623887"/>
              <a:gd name="connsiteY2" fmla="*/ 26194 h 288132"/>
              <a:gd name="connsiteX3" fmla="*/ 116681 w 623887"/>
              <a:gd name="connsiteY3" fmla="*/ 26194 h 288132"/>
              <a:gd name="connsiteX4" fmla="*/ 154781 w 623887"/>
              <a:gd name="connsiteY4" fmla="*/ 0 h 288132"/>
              <a:gd name="connsiteX5" fmla="*/ 161925 w 623887"/>
              <a:gd name="connsiteY5" fmla="*/ 2382 h 288132"/>
              <a:gd name="connsiteX6" fmla="*/ 166687 w 623887"/>
              <a:gd name="connsiteY6" fmla="*/ 30957 h 288132"/>
              <a:gd name="connsiteX7" fmla="*/ 195262 w 623887"/>
              <a:gd name="connsiteY7" fmla="*/ 45244 h 288132"/>
              <a:gd name="connsiteX8" fmla="*/ 245269 w 623887"/>
              <a:gd name="connsiteY8" fmla="*/ 50007 h 288132"/>
              <a:gd name="connsiteX9" fmla="*/ 271462 w 623887"/>
              <a:gd name="connsiteY9" fmla="*/ 30957 h 288132"/>
              <a:gd name="connsiteX10" fmla="*/ 354806 w 623887"/>
              <a:gd name="connsiteY10" fmla="*/ 19050 h 288132"/>
              <a:gd name="connsiteX11" fmla="*/ 397669 w 623887"/>
              <a:gd name="connsiteY11" fmla="*/ 35719 h 288132"/>
              <a:gd name="connsiteX12" fmla="*/ 438150 w 623887"/>
              <a:gd name="connsiteY12" fmla="*/ 7144 h 288132"/>
              <a:gd name="connsiteX13" fmla="*/ 516731 w 623887"/>
              <a:gd name="connsiteY13" fmla="*/ 23813 h 288132"/>
              <a:gd name="connsiteX14" fmla="*/ 535781 w 623887"/>
              <a:gd name="connsiteY14" fmla="*/ 47625 h 288132"/>
              <a:gd name="connsiteX15" fmla="*/ 585787 w 623887"/>
              <a:gd name="connsiteY15" fmla="*/ 45244 h 288132"/>
              <a:gd name="connsiteX16" fmla="*/ 611981 w 623887"/>
              <a:gd name="connsiteY16" fmla="*/ 80963 h 288132"/>
              <a:gd name="connsiteX17" fmla="*/ 623887 w 623887"/>
              <a:gd name="connsiteY17" fmla="*/ 116682 h 288132"/>
              <a:gd name="connsiteX18" fmla="*/ 600075 w 623887"/>
              <a:gd name="connsiteY18" fmla="*/ 121444 h 288132"/>
              <a:gd name="connsiteX19" fmla="*/ 545306 w 623887"/>
              <a:gd name="connsiteY19" fmla="*/ 123825 h 288132"/>
              <a:gd name="connsiteX20" fmla="*/ 521494 w 623887"/>
              <a:gd name="connsiteY20" fmla="*/ 169069 h 288132"/>
              <a:gd name="connsiteX21" fmla="*/ 476250 w 623887"/>
              <a:gd name="connsiteY21" fmla="*/ 211932 h 288132"/>
              <a:gd name="connsiteX22" fmla="*/ 440531 w 623887"/>
              <a:gd name="connsiteY22" fmla="*/ 259557 h 288132"/>
              <a:gd name="connsiteX23" fmla="*/ 397669 w 623887"/>
              <a:gd name="connsiteY23" fmla="*/ 288132 h 288132"/>
              <a:gd name="connsiteX24" fmla="*/ 350044 w 623887"/>
              <a:gd name="connsiteY24" fmla="*/ 288132 h 288132"/>
              <a:gd name="connsiteX25" fmla="*/ 283369 w 623887"/>
              <a:gd name="connsiteY25" fmla="*/ 261938 h 288132"/>
              <a:gd name="connsiteX26" fmla="*/ 240506 w 623887"/>
              <a:gd name="connsiteY26" fmla="*/ 285750 h 288132"/>
              <a:gd name="connsiteX27" fmla="*/ 102394 w 623887"/>
              <a:gd name="connsiteY27" fmla="*/ 288132 h 288132"/>
              <a:gd name="connsiteX28" fmla="*/ 76200 w 623887"/>
              <a:gd name="connsiteY28" fmla="*/ 273844 h 288132"/>
              <a:gd name="connsiteX29" fmla="*/ 0 w 623887"/>
              <a:gd name="connsiteY29" fmla="*/ 147638 h 28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23887" h="288132">
                <a:moveTo>
                  <a:pt x="0" y="147638"/>
                </a:moveTo>
                <a:lnTo>
                  <a:pt x="57150" y="80963"/>
                </a:lnTo>
                <a:lnTo>
                  <a:pt x="76200" y="26194"/>
                </a:lnTo>
                <a:lnTo>
                  <a:pt x="116681" y="26194"/>
                </a:lnTo>
                <a:lnTo>
                  <a:pt x="154781" y="0"/>
                </a:lnTo>
                <a:lnTo>
                  <a:pt x="161925" y="2382"/>
                </a:lnTo>
                <a:lnTo>
                  <a:pt x="166687" y="30957"/>
                </a:lnTo>
                <a:lnTo>
                  <a:pt x="195262" y="45244"/>
                </a:lnTo>
                <a:lnTo>
                  <a:pt x="245269" y="50007"/>
                </a:lnTo>
                <a:lnTo>
                  <a:pt x="271462" y="30957"/>
                </a:lnTo>
                <a:lnTo>
                  <a:pt x="354806" y="19050"/>
                </a:lnTo>
                <a:lnTo>
                  <a:pt x="397669" y="35719"/>
                </a:lnTo>
                <a:lnTo>
                  <a:pt x="438150" y="7144"/>
                </a:lnTo>
                <a:lnTo>
                  <a:pt x="516731" y="23813"/>
                </a:lnTo>
                <a:lnTo>
                  <a:pt x="535781" y="47625"/>
                </a:lnTo>
                <a:lnTo>
                  <a:pt x="585787" y="45244"/>
                </a:lnTo>
                <a:lnTo>
                  <a:pt x="611981" y="80963"/>
                </a:lnTo>
                <a:lnTo>
                  <a:pt x="623887" y="116682"/>
                </a:lnTo>
                <a:lnTo>
                  <a:pt x="600075" y="121444"/>
                </a:lnTo>
                <a:lnTo>
                  <a:pt x="545306" y="123825"/>
                </a:lnTo>
                <a:lnTo>
                  <a:pt x="521494" y="169069"/>
                </a:lnTo>
                <a:lnTo>
                  <a:pt x="476250" y="211932"/>
                </a:lnTo>
                <a:lnTo>
                  <a:pt x="440531" y="259557"/>
                </a:lnTo>
                <a:lnTo>
                  <a:pt x="397669" y="288132"/>
                </a:lnTo>
                <a:lnTo>
                  <a:pt x="350044" y="288132"/>
                </a:lnTo>
                <a:lnTo>
                  <a:pt x="283369" y="261938"/>
                </a:lnTo>
                <a:lnTo>
                  <a:pt x="240506" y="285750"/>
                </a:lnTo>
                <a:lnTo>
                  <a:pt x="102394" y="288132"/>
                </a:lnTo>
                <a:lnTo>
                  <a:pt x="76200" y="273844"/>
                </a:lnTo>
                <a:lnTo>
                  <a:pt x="0" y="147638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Dowolny kształt 28"/>
          <p:cNvSpPr/>
          <p:nvPr userDrawn="1"/>
        </p:nvSpPr>
        <p:spPr>
          <a:xfrm>
            <a:off x="5084763" y="3971925"/>
            <a:ext cx="533400" cy="501650"/>
          </a:xfrm>
          <a:custGeom>
            <a:avLst/>
            <a:gdLst>
              <a:gd name="connsiteX0" fmla="*/ 50006 w 533400"/>
              <a:gd name="connsiteY0" fmla="*/ 73819 h 502444"/>
              <a:gd name="connsiteX1" fmla="*/ 0 w 533400"/>
              <a:gd name="connsiteY1" fmla="*/ 95250 h 502444"/>
              <a:gd name="connsiteX2" fmla="*/ 19050 w 533400"/>
              <a:gd name="connsiteY2" fmla="*/ 161925 h 502444"/>
              <a:gd name="connsiteX3" fmla="*/ 54769 w 533400"/>
              <a:gd name="connsiteY3" fmla="*/ 154781 h 502444"/>
              <a:gd name="connsiteX4" fmla="*/ 92869 w 533400"/>
              <a:gd name="connsiteY4" fmla="*/ 130969 h 502444"/>
              <a:gd name="connsiteX5" fmla="*/ 114300 w 533400"/>
              <a:gd name="connsiteY5" fmla="*/ 171450 h 502444"/>
              <a:gd name="connsiteX6" fmla="*/ 104775 w 533400"/>
              <a:gd name="connsiteY6" fmla="*/ 300038 h 502444"/>
              <a:gd name="connsiteX7" fmla="*/ 152400 w 533400"/>
              <a:gd name="connsiteY7" fmla="*/ 364331 h 502444"/>
              <a:gd name="connsiteX8" fmla="*/ 257175 w 533400"/>
              <a:gd name="connsiteY8" fmla="*/ 464344 h 502444"/>
              <a:gd name="connsiteX9" fmla="*/ 271462 w 533400"/>
              <a:gd name="connsiteY9" fmla="*/ 502444 h 502444"/>
              <a:gd name="connsiteX10" fmla="*/ 292894 w 533400"/>
              <a:gd name="connsiteY10" fmla="*/ 492919 h 502444"/>
              <a:gd name="connsiteX11" fmla="*/ 259556 w 533400"/>
              <a:gd name="connsiteY11" fmla="*/ 438150 h 502444"/>
              <a:gd name="connsiteX12" fmla="*/ 235744 w 533400"/>
              <a:gd name="connsiteY12" fmla="*/ 383381 h 502444"/>
              <a:gd name="connsiteX13" fmla="*/ 207169 w 533400"/>
              <a:gd name="connsiteY13" fmla="*/ 359569 h 502444"/>
              <a:gd name="connsiteX14" fmla="*/ 202406 w 533400"/>
              <a:gd name="connsiteY14" fmla="*/ 302419 h 502444"/>
              <a:gd name="connsiteX15" fmla="*/ 180975 w 533400"/>
              <a:gd name="connsiteY15" fmla="*/ 285750 h 502444"/>
              <a:gd name="connsiteX16" fmla="*/ 190500 w 533400"/>
              <a:gd name="connsiteY16" fmla="*/ 247650 h 502444"/>
              <a:gd name="connsiteX17" fmla="*/ 190500 w 533400"/>
              <a:gd name="connsiteY17" fmla="*/ 185738 h 502444"/>
              <a:gd name="connsiteX18" fmla="*/ 216694 w 533400"/>
              <a:gd name="connsiteY18" fmla="*/ 166688 h 502444"/>
              <a:gd name="connsiteX19" fmla="*/ 240506 w 533400"/>
              <a:gd name="connsiteY19" fmla="*/ 185738 h 502444"/>
              <a:gd name="connsiteX20" fmla="*/ 302419 w 533400"/>
              <a:gd name="connsiteY20" fmla="*/ 169069 h 502444"/>
              <a:gd name="connsiteX21" fmla="*/ 340519 w 533400"/>
              <a:gd name="connsiteY21" fmla="*/ 211931 h 502444"/>
              <a:gd name="connsiteX22" fmla="*/ 404812 w 533400"/>
              <a:gd name="connsiteY22" fmla="*/ 221456 h 502444"/>
              <a:gd name="connsiteX23" fmla="*/ 440531 w 533400"/>
              <a:gd name="connsiteY23" fmla="*/ 242888 h 502444"/>
              <a:gd name="connsiteX24" fmla="*/ 445294 w 533400"/>
              <a:gd name="connsiteY24" fmla="*/ 254794 h 502444"/>
              <a:gd name="connsiteX25" fmla="*/ 476250 w 533400"/>
              <a:gd name="connsiteY25" fmla="*/ 261938 h 502444"/>
              <a:gd name="connsiteX26" fmla="*/ 502444 w 533400"/>
              <a:gd name="connsiteY26" fmla="*/ 242888 h 502444"/>
              <a:gd name="connsiteX27" fmla="*/ 533400 w 533400"/>
              <a:gd name="connsiteY27" fmla="*/ 238125 h 502444"/>
              <a:gd name="connsiteX28" fmla="*/ 533400 w 533400"/>
              <a:gd name="connsiteY28" fmla="*/ 216694 h 502444"/>
              <a:gd name="connsiteX29" fmla="*/ 492919 w 533400"/>
              <a:gd name="connsiteY29" fmla="*/ 197644 h 502444"/>
              <a:gd name="connsiteX30" fmla="*/ 495300 w 533400"/>
              <a:gd name="connsiteY30" fmla="*/ 135731 h 502444"/>
              <a:gd name="connsiteX31" fmla="*/ 421481 w 533400"/>
              <a:gd name="connsiteY31" fmla="*/ 142875 h 502444"/>
              <a:gd name="connsiteX32" fmla="*/ 388144 w 533400"/>
              <a:gd name="connsiteY32" fmla="*/ 123825 h 502444"/>
              <a:gd name="connsiteX33" fmla="*/ 314325 w 533400"/>
              <a:gd name="connsiteY33" fmla="*/ 0 h 502444"/>
              <a:gd name="connsiteX34" fmla="*/ 283369 w 533400"/>
              <a:gd name="connsiteY34" fmla="*/ 21431 h 502444"/>
              <a:gd name="connsiteX35" fmla="*/ 204787 w 533400"/>
              <a:gd name="connsiteY35" fmla="*/ 28575 h 502444"/>
              <a:gd name="connsiteX36" fmla="*/ 216694 w 533400"/>
              <a:gd name="connsiteY36" fmla="*/ 54769 h 502444"/>
              <a:gd name="connsiteX37" fmla="*/ 209550 w 533400"/>
              <a:gd name="connsiteY37" fmla="*/ 88106 h 502444"/>
              <a:gd name="connsiteX38" fmla="*/ 178594 w 533400"/>
              <a:gd name="connsiteY38" fmla="*/ 90488 h 502444"/>
              <a:gd name="connsiteX39" fmla="*/ 133350 w 533400"/>
              <a:gd name="connsiteY39" fmla="*/ 128588 h 502444"/>
              <a:gd name="connsiteX40" fmla="*/ 111919 w 533400"/>
              <a:gd name="connsiteY40" fmla="*/ 83344 h 502444"/>
              <a:gd name="connsiteX41" fmla="*/ 90487 w 533400"/>
              <a:gd name="connsiteY41" fmla="*/ 107156 h 502444"/>
              <a:gd name="connsiteX42" fmla="*/ 50006 w 533400"/>
              <a:gd name="connsiteY42" fmla="*/ 73819 h 5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33400" h="502444">
                <a:moveTo>
                  <a:pt x="50006" y="73819"/>
                </a:moveTo>
                <a:lnTo>
                  <a:pt x="0" y="95250"/>
                </a:lnTo>
                <a:lnTo>
                  <a:pt x="19050" y="161925"/>
                </a:lnTo>
                <a:lnTo>
                  <a:pt x="54769" y="154781"/>
                </a:lnTo>
                <a:lnTo>
                  <a:pt x="92869" y="130969"/>
                </a:lnTo>
                <a:lnTo>
                  <a:pt x="114300" y="171450"/>
                </a:lnTo>
                <a:lnTo>
                  <a:pt x="104775" y="300038"/>
                </a:lnTo>
                <a:lnTo>
                  <a:pt x="152400" y="364331"/>
                </a:lnTo>
                <a:lnTo>
                  <a:pt x="257175" y="464344"/>
                </a:lnTo>
                <a:lnTo>
                  <a:pt x="271462" y="502444"/>
                </a:lnTo>
                <a:lnTo>
                  <a:pt x="292894" y="492919"/>
                </a:lnTo>
                <a:lnTo>
                  <a:pt x="259556" y="438150"/>
                </a:lnTo>
                <a:lnTo>
                  <a:pt x="235744" y="383381"/>
                </a:lnTo>
                <a:lnTo>
                  <a:pt x="207169" y="359569"/>
                </a:lnTo>
                <a:lnTo>
                  <a:pt x="202406" y="302419"/>
                </a:lnTo>
                <a:lnTo>
                  <a:pt x="180975" y="285750"/>
                </a:lnTo>
                <a:lnTo>
                  <a:pt x="190500" y="247650"/>
                </a:lnTo>
                <a:lnTo>
                  <a:pt x="190500" y="185738"/>
                </a:lnTo>
                <a:lnTo>
                  <a:pt x="216694" y="166688"/>
                </a:lnTo>
                <a:lnTo>
                  <a:pt x="240506" y="185738"/>
                </a:lnTo>
                <a:cubicBezTo>
                  <a:pt x="300802" y="168855"/>
                  <a:pt x="279430" y="169069"/>
                  <a:pt x="302419" y="169069"/>
                </a:cubicBezTo>
                <a:cubicBezTo>
                  <a:pt x="338645" y="212541"/>
                  <a:pt x="319539" y="211931"/>
                  <a:pt x="340519" y="211931"/>
                </a:cubicBezTo>
                <a:cubicBezTo>
                  <a:pt x="402288" y="216873"/>
                  <a:pt x="385974" y="202618"/>
                  <a:pt x="404812" y="221456"/>
                </a:cubicBezTo>
                <a:lnTo>
                  <a:pt x="440531" y="242888"/>
                </a:lnTo>
                <a:lnTo>
                  <a:pt x="445294" y="254794"/>
                </a:lnTo>
                <a:lnTo>
                  <a:pt x="476250" y="261938"/>
                </a:lnTo>
                <a:lnTo>
                  <a:pt x="502444" y="242888"/>
                </a:lnTo>
                <a:lnTo>
                  <a:pt x="533400" y="238125"/>
                </a:lnTo>
                <a:lnTo>
                  <a:pt x="533400" y="216694"/>
                </a:lnTo>
                <a:cubicBezTo>
                  <a:pt x="490634" y="204116"/>
                  <a:pt x="492919" y="218853"/>
                  <a:pt x="492919" y="197644"/>
                </a:cubicBezTo>
                <a:cubicBezTo>
                  <a:pt x="493713" y="177006"/>
                  <a:pt x="494506" y="156369"/>
                  <a:pt x="495300" y="135731"/>
                </a:cubicBezTo>
                <a:lnTo>
                  <a:pt x="421481" y="142875"/>
                </a:lnTo>
                <a:lnTo>
                  <a:pt x="388144" y="123825"/>
                </a:lnTo>
                <a:lnTo>
                  <a:pt x="314325" y="0"/>
                </a:lnTo>
                <a:lnTo>
                  <a:pt x="283369" y="21431"/>
                </a:lnTo>
                <a:lnTo>
                  <a:pt x="204787" y="28575"/>
                </a:lnTo>
                <a:lnTo>
                  <a:pt x="216694" y="54769"/>
                </a:lnTo>
                <a:lnTo>
                  <a:pt x="209550" y="88106"/>
                </a:lnTo>
                <a:lnTo>
                  <a:pt x="178594" y="90488"/>
                </a:lnTo>
                <a:lnTo>
                  <a:pt x="133350" y="128588"/>
                </a:lnTo>
                <a:lnTo>
                  <a:pt x="111919" y="83344"/>
                </a:lnTo>
                <a:cubicBezTo>
                  <a:pt x="92373" y="107776"/>
                  <a:pt x="103034" y="107156"/>
                  <a:pt x="90487" y="107156"/>
                </a:cubicBezTo>
                <a:lnTo>
                  <a:pt x="50006" y="73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Dowolny kształt 29"/>
          <p:cNvSpPr/>
          <p:nvPr userDrawn="1"/>
        </p:nvSpPr>
        <p:spPr>
          <a:xfrm>
            <a:off x="5262563" y="4138613"/>
            <a:ext cx="327025" cy="387350"/>
          </a:xfrm>
          <a:custGeom>
            <a:avLst/>
            <a:gdLst>
              <a:gd name="connsiteX0" fmla="*/ 92868 w 326231"/>
              <a:gd name="connsiteY0" fmla="*/ 338137 h 388143"/>
              <a:gd name="connsiteX1" fmla="*/ 135731 w 326231"/>
              <a:gd name="connsiteY1" fmla="*/ 388143 h 388143"/>
              <a:gd name="connsiteX2" fmla="*/ 164306 w 326231"/>
              <a:gd name="connsiteY2" fmla="*/ 342900 h 388143"/>
              <a:gd name="connsiteX3" fmla="*/ 197643 w 326231"/>
              <a:gd name="connsiteY3" fmla="*/ 304800 h 388143"/>
              <a:gd name="connsiteX4" fmla="*/ 233362 w 326231"/>
              <a:gd name="connsiteY4" fmla="*/ 297656 h 388143"/>
              <a:gd name="connsiteX5" fmla="*/ 259556 w 326231"/>
              <a:gd name="connsiteY5" fmla="*/ 276225 h 388143"/>
              <a:gd name="connsiteX6" fmla="*/ 283368 w 326231"/>
              <a:gd name="connsiteY6" fmla="*/ 273843 h 388143"/>
              <a:gd name="connsiteX7" fmla="*/ 285750 w 326231"/>
              <a:gd name="connsiteY7" fmla="*/ 250031 h 388143"/>
              <a:gd name="connsiteX8" fmla="*/ 326231 w 326231"/>
              <a:gd name="connsiteY8" fmla="*/ 211931 h 388143"/>
              <a:gd name="connsiteX9" fmla="*/ 323850 w 326231"/>
              <a:gd name="connsiteY9" fmla="*/ 197643 h 388143"/>
              <a:gd name="connsiteX10" fmla="*/ 278606 w 326231"/>
              <a:gd name="connsiteY10" fmla="*/ 190500 h 388143"/>
              <a:gd name="connsiteX11" fmla="*/ 292893 w 326231"/>
              <a:gd name="connsiteY11" fmla="*/ 133350 h 388143"/>
              <a:gd name="connsiteX12" fmla="*/ 326231 w 326231"/>
              <a:gd name="connsiteY12" fmla="*/ 119062 h 388143"/>
              <a:gd name="connsiteX13" fmla="*/ 309562 w 326231"/>
              <a:gd name="connsiteY13" fmla="*/ 88106 h 388143"/>
              <a:gd name="connsiteX14" fmla="*/ 295275 w 326231"/>
              <a:gd name="connsiteY14" fmla="*/ 95250 h 388143"/>
              <a:gd name="connsiteX15" fmla="*/ 266700 w 326231"/>
              <a:gd name="connsiteY15" fmla="*/ 88106 h 388143"/>
              <a:gd name="connsiteX16" fmla="*/ 252412 w 326231"/>
              <a:gd name="connsiteY16" fmla="*/ 69056 h 388143"/>
              <a:gd name="connsiteX17" fmla="*/ 214312 w 326231"/>
              <a:gd name="connsiteY17" fmla="*/ 47625 h 388143"/>
              <a:gd name="connsiteX18" fmla="*/ 157162 w 326231"/>
              <a:gd name="connsiteY18" fmla="*/ 47625 h 388143"/>
              <a:gd name="connsiteX19" fmla="*/ 121443 w 326231"/>
              <a:gd name="connsiteY19" fmla="*/ 2381 h 388143"/>
              <a:gd name="connsiteX20" fmla="*/ 61912 w 326231"/>
              <a:gd name="connsiteY20" fmla="*/ 21431 h 388143"/>
              <a:gd name="connsiteX21" fmla="*/ 42862 w 326231"/>
              <a:gd name="connsiteY21" fmla="*/ 0 h 388143"/>
              <a:gd name="connsiteX22" fmla="*/ 16668 w 326231"/>
              <a:gd name="connsiteY22" fmla="*/ 19050 h 388143"/>
              <a:gd name="connsiteX23" fmla="*/ 11906 w 326231"/>
              <a:gd name="connsiteY23" fmla="*/ 83343 h 388143"/>
              <a:gd name="connsiteX24" fmla="*/ 0 w 326231"/>
              <a:gd name="connsiteY24" fmla="*/ 119062 h 388143"/>
              <a:gd name="connsiteX25" fmla="*/ 23812 w 326231"/>
              <a:gd name="connsiteY25" fmla="*/ 140493 h 388143"/>
              <a:gd name="connsiteX26" fmla="*/ 28575 w 326231"/>
              <a:gd name="connsiteY26" fmla="*/ 195262 h 388143"/>
              <a:gd name="connsiteX27" fmla="*/ 64293 w 326231"/>
              <a:gd name="connsiteY27" fmla="*/ 223837 h 388143"/>
              <a:gd name="connsiteX28" fmla="*/ 85725 w 326231"/>
              <a:gd name="connsiteY28" fmla="*/ 283368 h 388143"/>
              <a:gd name="connsiteX29" fmla="*/ 92868 w 326231"/>
              <a:gd name="connsiteY29" fmla="*/ 338137 h 38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6231" h="388143">
                <a:moveTo>
                  <a:pt x="92868" y="338137"/>
                </a:moveTo>
                <a:lnTo>
                  <a:pt x="135731" y="388143"/>
                </a:lnTo>
                <a:lnTo>
                  <a:pt x="164306" y="342900"/>
                </a:lnTo>
                <a:lnTo>
                  <a:pt x="197643" y="304800"/>
                </a:lnTo>
                <a:lnTo>
                  <a:pt x="233362" y="297656"/>
                </a:lnTo>
                <a:lnTo>
                  <a:pt x="259556" y="276225"/>
                </a:lnTo>
                <a:lnTo>
                  <a:pt x="283368" y="273843"/>
                </a:lnTo>
                <a:lnTo>
                  <a:pt x="285750" y="250031"/>
                </a:lnTo>
                <a:lnTo>
                  <a:pt x="326231" y="211931"/>
                </a:lnTo>
                <a:lnTo>
                  <a:pt x="323850" y="197643"/>
                </a:lnTo>
                <a:cubicBezTo>
                  <a:pt x="283409" y="190061"/>
                  <a:pt x="298671" y="190500"/>
                  <a:pt x="278606" y="190500"/>
                </a:cubicBezTo>
                <a:lnTo>
                  <a:pt x="292893" y="133350"/>
                </a:lnTo>
                <a:lnTo>
                  <a:pt x="326231" y="119062"/>
                </a:lnTo>
                <a:lnTo>
                  <a:pt x="309562" y="88106"/>
                </a:lnTo>
                <a:lnTo>
                  <a:pt x="295275" y="95250"/>
                </a:lnTo>
                <a:lnTo>
                  <a:pt x="266700" y="88106"/>
                </a:lnTo>
                <a:lnTo>
                  <a:pt x="252412" y="69056"/>
                </a:lnTo>
                <a:lnTo>
                  <a:pt x="214312" y="47625"/>
                </a:lnTo>
                <a:lnTo>
                  <a:pt x="157162" y="47625"/>
                </a:lnTo>
                <a:cubicBezTo>
                  <a:pt x="125309" y="1071"/>
                  <a:pt x="144480" y="2381"/>
                  <a:pt x="121443" y="2381"/>
                </a:cubicBezTo>
                <a:lnTo>
                  <a:pt x="61912" y="21431"/>
                </a:lnTo>
                <a:lnTo>
                  <a:pt x="42862" y="0"/>
                </a:lnTo>
                <a:lnTo>
                  <a:pt x="16668" y="19050"/>
                </a:lnTo>
                <a:lnTo>
                  <a:pt x="11906" y="83343"/>
                </a:lnTo>
                <a:lnTo>
                  <a:pt x="0" y="119062"/>
                </a:lnTo>
                <a:lnTo>
                  <a:pt x="23812" y="140493"/>
                </a:lnTo>
                <a:lnTo>
                  <a:pt x="28575" y="195262"/>
                </a:lnTo>
                <a:lnTo>
                  <a:pt x="64293" y="223837"/>
                </a:lnTo>
                <a:lnTo>
                  <a:pt x="85725" y="283368"/>
                </a:lnTo>
                <a:lnTo>
                  <a:pt x="92868" y="33813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Dowolny kształt 30"/>
          <p:cNvSpPr/>
          <p:nvPr userDrawn="1"/>
        </p:nvSpPr>
        <p:spPr>
          <a:xfrm>
            <a:off x="5392738" y="4440238"/>
            <a:ext cx="155575" cy="169862"/>
          </a:xfrm>
          <a:custGeom>
            <a:avLst/>
            <a:gdLst>
              <a:gd name="connsiteX0" fmla="*/ 0 w 154782"/>
              <a:gd name="connsiteY0" fmla="*/ 92869 h 169069"/>
              <a:gd name="connsiteX1" fmla="*/ 69057 w 154782"/>
              <a:gd name="connsiteY1" fmla="*/ 4763 h 169069"/>
              <a:gd name="connsiteX2" fmla="*/ 100013 w 154782"/>
              <a:gd name="connsiteY2" fmla="*/ 0 h 169069"/>
              <a:gd name="connsiteX3" fmla="*/ 142875 w 154782"/>
              <a:gd name="connsiteY3" fmla="*/ 11907 h 169069"/>
              <a:gd name="connsiteX4" fmla="*/ 138113 w 154782"/>
              <a:gd name="connsiteY4" fmla="*/ 50007 h 169069"/>
              <a:gd name="connsiteX5" fmla="*/ 154782 w 154782"/>
              <a:gd name="connsiteY5" fmla="*/ 61913 h 169069"/>
              <a:gd name="connsiteX6" fmla="*/ 133350 w 154782"/>
              <a:gd name="connsiteY6" fmla="*/ 102394 h 169069"/>
              <a:gd name="connsiteX7" fmla="*/ 116682 w 154782"/>
              <a:gd name="connsiteY7" fmla="*/ 119063 h 169069"/>
              <a:gd name="connsiteX8" fmla="*/ 90488 w 154782"/>
              <a:gd name="connsiteY8" fmla="*/ 123825 h 169069"/>
              <a:gd name="connsiteX9" fmla="*/ 69057 w 154782"/>
              <a:gd name="connsiteY9" fmla="*/ 166688 h 169069"/>
              <a:gd name="connsiteX10" fmla="*/ 52388 w 154782"/>
              <a:gd name="connsiteY10" fmla="*/ 169069 h 169069"/>
              <a:gd name="connsiteX11" fmla="*/ 30957 w 154782"/>
              <a:gd name="connsiteY11" fmla="*/ 145257 h 169069"/>
              <a:gd name="connsiteX12" fmla="*/ 0 w 154782"/>
              <a:gd name="connsiteY12" fmla="*/ 92869 h 16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2" h="169069">
                <a:moveTo>
                  <a:pt x="0" y="92869"/>
                </a:moveTo>
                <a:lnTo>
                  <a:pt x="69057" y="4763"/>
                </a:lnTo>
                <a:lnTo>
                  <a:pt x="100013" y="0"/>
                </a:lnTo>
                <a:lnTo>
                  <a:pt x="142875" y="11907"/>
                </a:lnTo>
                <a:lnTo>
                  <a:pt x="138113" y="50007"/>
                </a:lnTo>
                <a:lnTo>
                  <a:pt x="154782" y="61913"/>
                </a:lnTo>
                <a:lnTo>
                  <a:pt x="133350" y="102394"/>
                </a:lnTo>
                <a:lnTo>
                  <a:pt x="116682" y="119063"/>
                </a:lnTo>
                <a:lnTo>
                  <a:pt x="90488" y="123825"/>
                </a:lnTo>
                <a:lnTo>
                  <a:pt x="69057" y="166688"/>
                </a:lnTo>
                <a:lnTo>
                  <a:pt x="52388" y="169069"/>
                </a:lnTo>
                <a:lnTo>
                  <a:pt x="30957" y="145257"/>
                </a:lnTo>
                <a:lnTo>
                  <a:pt x="0" y="928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Dowolny kształt 31"/>
          <p:cNvSpPr/>
          <p:nvPr userDrawn="1"/>
        </p:nvSpPr>
        <p:spPr>
          <a:xfrm>
            <a:off x="5495925" y="4086225"/>
            <a:ext cx="352425" cy="552450"/>
          </a:xfrm>
          <a:custGeom>
            <a:avLst/>
            <a:gdLst>
              <a:gd name="connsiteX0" fmla="*/ 316706 w 352425"/>
              <a:gd name="connsiteY0" fmla="*/ 428625 h 552450"/>
              <a:gd name="connsiteX1" fmla="*/ 288131 w 352425"/>
              <a:gd name="connsiteY1" fmla="*/ 385763 h 552450"/>
              <a:gd name="connsiteX2" fmla="*/ 302419 w 352425"/>
              <a:gd name="connsiteY2" fmla="*/ 357188 h 552450"/>
              <a:gd name="connsiteX3" fmla="*/ 352425 w 352425"/>
              <a:gd name="connsiteY3" fmla="*/ 307181 h 552450"/>
              <a:gd name="connsiteX4" fmla="*/ 347663 w 352425"/>
              <a:gd name="connsiteY4" fmla="*/ 276225 h 552450"/>
              <a:gd name="connsiteX5" fmla="*/ 290513 w 352425"/>
              <a:gd name="connsiteY5" fmla="*/ 240506 h 552450"/>
              <a:gd name="connsiteX6" fmla="*/ 276225 w 352425"/>
              <a:gd name="connsiteY6" fmla="*/ 159544 h 552450"/>
              <a:gd name="connsiteX7" fmla="*/ 247650 w 352425"/>
              <a:gd name="connsiteY7" fmla="*/ 147638 h 552450"/>
              <a:gd name="connsiteX8" fmla="*/ 259556 w 352425"/>
              <a:gd name="connsiteY8" fmla="*/ 73819 h 552450"/>
              <a:gd name="connsiteX9" fmla="*/ 219075 w 352425"/>
              <a:gd name="connsiteY9" fmla="*/ 47625 h 552450"/>
              <a:gd name="connsiteX10" fmla="*/ 233363 w 352425"/>
              <a:gd name="connsiteY10" fmla="*/ 23813 h 552450"/>
              <a:gd name="connsiteX11" fmla="*/ 188119 w 352425"/>
              <a:gd name="connsiteY11" fmla="*/ 0 h 552450"/>
              <a:gd name="connsiteX12" fmla="*/ 140494 w 352425"/>
              <a:gd name="connsiteY12" fmla="*/ 23813 h 552450"/>
              <a:gd name="connsiteX13" fmla="*/ 80963 w 352425"/>
              <a:gd name="connsiteY13" fmla="*/ 26194 h 552450"/>
              <a:gd name="connsiteX14" fmla="*/ 83344 w 352425"/>
              <a:gd name="connsiteY14" fmla="*/ 97631 h 552450"/>
              <a:gd name="connsiteX15" fmla="*/ 121444 w 352425"/>
              <a:gd name="connsiteY15" fmla="*/ 102394 h 552450"/>
              <a:gd name="connsiteX16" fmla="*/ 123825 w 352425"/>
              <a:gd name="connsiteY16" fmla="*/ 116681 h 552450"/>
              <a:gd name="connsiteX17" fmla="*/ 119063 w 352425"/>
              <a:gd name="connsiteY17" fmla="*/ 126206 h 552450"/>
              <a:gd name="connsiteX18" fmla="*/ 76200 w 352425"/>
              <a:gd name="connsiteY18" fmla="*/ 142875 h 552450"/>
              <a:gd name="connsiteX19" fmla="*/ 90488 w 352425"/>
              <a:gd name="connsiteY19" fmla="*/ 171450 h 552450"/>
              <a:gd name="connsiteX20" fmla="*/ 64294 w 352425"/>
              <a:gd name="connsiteY20" fmla="*/ 183356 h 552450"/>
              <a:gd name="connsiteX21" fmla="*/ 50006 w 352425"/>
              <a:gd name="connsiteY21" fmla="*/ 245269 h 552450"/>
              <a:gd name="connsiteX22" fmla="*/ 90488 w 352425"/>
              <a:gd name="connsiteY22" fmla="*/ 250031 h 552450"/>
              <a:gd name="connsiteX23" fmla="*/ 95250 w 352425"/>
              <a:gd name="connsiteY23" fmla="*/ 261938 h 552450"/>
              <a:gd name="connsiteX24" fmla="*/ 50006 w 352425"/>
              <a:gd name="connsiteY24" fmla="*/ 304800 h 552450"/>
              <a:gd name="connsiteX25" fmla="*/ 50006 w 352425"/>
              <a:gd name="connsiteY25" fmla="*/ 326231 h 552450"/>
              <a:gd name="connsiteX26" fmla="*/ 26194 w 352425"/>
              <a:gd name="connsiteY26" fmla="*/ 335756 h 552450"/>
              <a:gd name="connsiteX27" fmla="*/ 0 w 352425"/>
              <a:gd name="connsiteY27" fmla="*/ 359569 h 552450"/>
              <a:gd name="connsiteX28" fmla="*/ 40481 w 352425"/>
              <a:gd name="connsiteY28" fmla="*/ 366713 h 552450"/>
              <a:gd name="connsiteX29" fmla="*/ 38100 w 352425"/>
              <a:gd name="connsiteY29" fmla="*/ 407194 h 552450"/>
              <a:gd name="connsiteX30" fmla="*/ 52388 w 352425"/>
              <a:gd name="connsiteY30" fmla="*/ 419100 h 552450"/>
              <a:gd name="connsiteX31" fmla="*/ 35719 w 352425"/>
              <a:gd name="connsiteY31" fmla="*/ 466725 h 552450"/>
              <a:gd name="connsiteX32" fmla="*/ 54769 w 352425"/>
              <a:gd name="connsiteY32" fmla="*/ 490538 h 552450"/>
              <a:gd name="connsiteX33" fmla="*/ 52388 w 352425"/>
              <a:gd name="connsiteY33" fmla="*/ 514350 h 552450"/>
              <a:gd name="connsiteX34" fmla="*/ 85725 w 352425"/>
              <a:gd name="connsiteY34" fmla="*/ 545306 h 552450"/>
              <a:gd name="connsiteX35" fmla="*/ 142875 w 352425"/>
              <a:gd name="connsiteY35" fmla="*/ 526256 h 552450"/>
              <a:gd name="connsiteX36" fmla="*/ 164306 w 352425"/>
              <a:gd name="connsiteY36" fmla="*/ 545306 h 552450"/>
              <a:gd name="connsiteX37" fmla="*/ 276225 w 352425"/>
              <a:gd name="connsiteY37" fmla="*/ 552450 h 552450"/>
              <a:gd name="connsiteX38" fmla="*/ 280988 w 352425"/>
              <a:gd name="connsiteY38" fmla="*/ 502444 h 552450"/>
              <a:gd name="connsiteX39" fmla="*/ 328613 w 352425"/>
              <a:gd name="connsiteY39" fmla="*/ 478631 h 552450"/>
              <a:gd name="connsiteX40" fmla="*/ 316706 w 352425"/>
              <a:gd name="connsiteY40" fmla="*/ 428625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52425" h="552450">
                <a:moveTo>
                  <a:pt x="316706" y="428625"/>
                </a:moveTo>
                <a:lnTo>
                  <a:pt x="288131" y="385763"/>
                </a:lnTo>
                <a:lnTo>
                  <a:pt x="302419" y="357188"/>
                </a:lnTo>
                <a:lnTo>
                  <a:pt x="352425" y="307181"/>
                </a:lnTo>
                <a:lnTo>
                  <a:pt x="347663" y="276225"/>
                </a:lnTo>
                <a:lnTo>
                  <a:pt x="290513" y="240506"/>
                </a:lnTo>
                <a:lnTo>
                  <a:pt x="276225" y="159544"/>
                </a:lnTo>
                <a:lnTo>
                  <a:pt x="247650" y="147638"/>
                </a:lnTo>
                <a:lnTo>
                  <a:pt x="259556" y="73819"/>
                </a:lnTo>
                <a:lnTo>
                  <a:pt x="219075" y="47625"/>
                </a:lnTo>
                <a:lnTo>
                  <a:pt x="233363" y="23813"/>
                </a:lnTo>
                <a:lnTo>
                  <a:pt x="188119" y="0"/>
                </a:lnTo>
                <a:lnTo>
                  <a:pt x="140494" y="23813"/>
                </a:lnTo>
                <a:lnTo>
                  <a:pt x="80963" y="26194"/>
                </a:lnTo>
                <a:cubicBezTo>
                  <a:pt x="81757" y="50006"/>
                  <a:pt x="82550" y="73819"/>
                  <a:pt x="83344" y="97631"/>
                </a:cubicBezTo>
                <a:cubicBezTo>
                  <a:pt x="118253" y="102619"/>
                  <a:pt x="105456" y="102394"/>
                  <a:pt x="121444" y="102394"/>
                </a:cubicBezTo>
                <a:lnTo>
                  <a:pt x="123825" y="116681"/>
                </a:lnTo>
                <a:lnTo>
                  <a:pt x="119063" y="126206"/>
                </a:lnTo>
                <a:lnTo>
                  <a:pt x="76200" y="142875"/>
                </a:lnTo>
                <a:lnTo>
                  <a:pt x="90488" y="171450"/>
                </a:lnTo>
                <a:lnTo>
                  <a:pt x="64294" y="183356"/>
                </a:lnTo>
                <a:lnTo>
                  <a:pt x="50006" y="245269"/>
                </a:lnTo>
                <a:lnTo>
                  <a:pt x="90488" y="250031"/>
                </a:lnTo>
                <a:lnTo>
                  <a:pt x="95250" y="261938"/>
                </a:lnTo>
                <a:lnTo>
                  <a:pt x="50006" y="304800"/>
                </a:lnTo>
                <a:lnTo>
                  <a:pt x="50006" y="326231"/>
                </a:lnTo>
                <a:lnTo>
                  <a:pt x="26194" y="335756"/>
                </a:lnTo>
                <a:lnTo>
                  <a:pt x="0" y="359569"/>
                </a:lnTo>
                <a:lnTo>
                  <a:pt x="40481" y="366713"/>
                </a:lnTo>
                <a:lnTo>
                  <a:pt x="38100" y="407194"/>
                </a:lnTo>
                <a:lnTo>
                  <a:pt x="52388" y="419100"/>
                </a:lnTo>
                <a:lnTo>
                  <a:pt x="35719" y="466725"/>
                </a:lnTo>
                <a:lnTo>
                  <a:pt x="54769" y="490538"/>
                </a:lnTo>
                <a:lnTo>
                  <a:pt x="52388" y="514350"/>
                </a:lnTo>
                <a:lnTo>
                  <a:pt x="85725" y="545306"/>
                </a:lnTo>
                <a:lnTo>
                  <a:pt x="142875" y="526256"/>
                </a:lnTo>
                <a:lnTo>
                  <a:pt x="164306" y="545306"/>
                </a:lnTo>
                <a:lnTo>
                  <a:pt x="276225" y="552450"/>
                </a:lnTo>
                <a:lnTo>
                  <a:pt x="280988" y="502444"/>
                </a:lnTo>
                <a:lnTo>
                  <a:pt x="328613" y="478631"/>
                </a:lnTo>
                <a:lnTo>
                  <a:pt x="316706" y="42862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Dowolny kształt 32"/>
          <p:cNvSpPr/>
          <p:nvPr userDrawn="1"/>
        </p:nvSpPr>
        <p:spPr>
          <a:xfrm>
            <a:off x="5386388" y="4554538"/>
            <a:ext cx="196850" cy="403225"/>
          </a:xfrm>
          <a:custGeom>
            <a:avLst/>
            <a:gdLst>
              <a:gd name="connsiteX0" fmla="*/ 71437 w 197643"/>
              <a:gd name="connsiteY0" fmla="*/ 61913 h 402432"/>
              <a:gd name="connsiteX1" fmla="*/ 100012 w 197643"/>
              <a:gd name="connsiteY1" fmla="*/ 11907 h 402432"/>
              <a:gd name="connsiteX2" fmla="*/ 140493 w 197643"/>
              <a:gd name="connsiteY2" fmla="*/ 0 h 402432"/>
              <a:gd name="connsiteX3" fmla="*/ 150018 w 197643"/>
              <a:gd name="connsiteY3" fmla="*/ 2382 h 402432"/>
              <a:gd name="connsiteX4" fmla="*/ 161925 w 197643"/>
              <a:gd name="connsiteY4" fmla="*/ 21432 h 402432"/>
              <a:gd name="connsiteX5" fmla="*/ 164306 w 197643"/>
              <a:gd name="connsiteY5" fmla="*/ 45244 h 402432"/>
              <a:gd name="connsiteX6" fmla="*/ 192881 w 197643"/>
              <a:gd name="connsiteY6" fmla="*/ 71438 h 402432"/>
              <a:gd name="connsiteX7" fmla="*/ 197643 w 197643"/>
              <a:gd name="connsiteY7" fmla="*/ 76200 h 402432"/>
              <a:gd name="connsiteX8" fmla="*/ 195262 w 197643"/>
              <a:gd name="connsiteY8" fmla="*/ 109538 h 402432"/>
              <a:gd name="connsiteX9" fmla="*/ 157162 w 197643"/>
              <a:gd name="connsiteY9" fmla="*/ 147638 h 402432"/>
              <a:gd name="connsiteX10" fmla="*/ 157162 w 197643"/>
              <a:gd name="connsiteY10" fmla="*/ 169069 h 402432"/>
              <a:gd name="connsiteX11" fmla="*/ 169068 w 197643"/>
              <a:gd name="connsiteY11" fmla="*/ 185738 h 402432"/>
              <a:gd name="connsiteX12" fmla="*/ 152400 w 197643"/>
              <a:gd name="connsiteY12" fmla="*/ 214313 h 402432"/>
              <a:gd name="connsiteX13" fmla="*/ 180975 w 197643"/>
              <a:gd name="connsiteY13" fmla="*/ 235744 h 402432"/>
              <a:gd name="connsiteX14" fmla="*/ 180975 w 197643"/>
              <a:gd name="connsiteY14" fmla="*/ 271463 h 402432"/>
              <a:gd name="connsiteX15" fmla="*/ 107156 w 197643"/>
              <a:gd name="connsiteY15" fmla="*/ 321469 h 402432"/>
              <a:gd name="connsiteX16" fmla="*/ 107156 w 197643"/>
              <a:gd name="connsiteY16" fmla="*/ 338138 h 402432"/>
              <a:gd name="connsiteX17" fmla="*/ 71437 w 197643"/>
              <a:gd name="connsiteY17" fmla="*/ 359569 h 402432"/>
              <a:gd name="connsiteX18" fmla="*/ 57150 w 197643"/>
              <a:gd name="connsiteY18" fmla="*/ 402432 h 402432"/>
              <a:gd name="connsiteX19" fmla="*/ 26193 w 197643"/>
              <a:gd name="connsiteY19" fmla="*/ 385763 h 402432"/>
              <a:gd name="connsiteX20" fmla="*/ 54768 w 197643"/>
              <a:gd name="connsiteY20" fmla="*/ 323850 h 402432"/>
              <a:gd name="connsiteX21" fmla="*/ 7143 w 197643"/>
              <a:gd name="connsiteY21" fmla="*/ 276225 h 402432"/>
              <a:gd name="connsiteX22" fmla="*/ 0 w 197643"/>
              <a:gd name="connsiteY22" fmla="*/ 264319 h 402432"/>
              <a:gd name="connsiteX23" fmla="*/ 57150 w 197643"/>
              <a:gd name="connsiteY23" fmla="*/ 183357 h 402432"/>
              <a:gd name="connsiteX24" fmla="*/ 57150 w 197643"/>
              <a:gd name="connsiteY24" fmla="*/ 135732 h 402432"/>
              <a:gd name="connsiteX25" fmla="*/ 71437 w 197643"/>
              <a:gd name="connsiteY25" fmla="*/ 61913 h 40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7643" h="402432">
                <a:moveTo>
                  <a:pt x="71437" y="61913"/>
                </a:moveTo>
                <a:lnTo>
                  <a:pt x="100012" y="11907"/>
                </a:lnTo>
                <a:lnTo>
                  <a:pt x="140493" y="0"/>
                </a:lnTo>
                <a:lnTo>
                  <a:pt x="150018" y="2382"/>
                </a:lnTo>
                <a:lnTo>
                  <a:pt x="161925" y="21432"/>
                </a:lnTo>
                <a:lnTo>
                  <a:pt x="164306" y="45244"/>
                </a:lnTo>
                <a:lnTo>
                  <a:pt x="192881" y="71438"/>
                </a:lnTo>
                <a:lnTo>
                  <a:pt x="197643" y="76200"/>
                </a:lnTo>
                <a:lnTo>
                  <a:pt x="195262" y="109538"/>
                </a:lnTo>
                <a:lnTo>
                  <a:pt x="157162" y="147638"/>
                </a:lnTo>
                <a:lnTo>
                  <a:pt x="157162" y="169069"/>
                </a:lnTo>
                <a:cubicBezTo>
                  <a:pt x="169576" y="183967"/>
                  <a:pt x="169068" y="177158"/>
                  <a:pt x="169068" y="185738"/>
                </a:cubicBezTo>
                <a:lnTo>
                  <a:pt x="152400" y="214313"/>
                </a:lnTo>
                <a:lnTo>
                  <a:pt x="180975" y="235744"/>
                </a:lnTo>
                <a:lnTo>
                  <a:pt x="180975" y="271463"/>
                </a:lnTo>
                <a:lnTo>
                  <a:pt x="107156" y="321469"/>
                </a:lnTo>
                <a:lnTo>
                  <a:pt x="107156" y="338138"/>
                </a:lnTo>
                <a:lnTo>
                  <a:pt x="71437" y="359569"/>
                </a:lnTo>
                <a:lnTo>
                  <a:pt x="57150" y="402432"/>
                </a:lnTo>
                <a:lnTo>
                  <a:pt x="26193" y="385763"/>
                </a:lnTo>
                <a:lnTo>
                  <a:pt x="54768" y="323850"/>
                </a:lnTo>
                <a:lnTo>
                  <a:pt x="7143" y="276225"/>
                </a:lnTo>
                <a:lnTo>
                  <a:pt x="0" y="264319"/>
                </a:lnTo>
                <a:lnTo>
                  <a:pt x="57150" y="183357"/>
                </a:lnTo>
                <a:lnTo>
                  <a:pt x="57150" y="135732"/>
                </a:lnTo>
                <a:lnTo>
                  <a:pt x="71437" y="619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Dowolny kształt 33"/>
          <p:cNvSpPr/>
          <p:nvPr userDrawn="1"/>
        </p:nvSpPr>
        <p:spPr>
          <a:xfrm>
            <a:off x="4295775" y="2370138"/>
            <a:ext cx="182563" cy="201612"/>
          </a:xfrm>
          <a:custGeom>
            <a:avLst/>
            <a:gdLst>
              <a:gd name="connsiteX0" fmla="*/ 79761 w 182310"/>
              <a:gd name="connsiteY0" fmla="*/ 202250 h 202250"/>
              <a:gd name="connsiteX1" fmla="*/ 74064 w 182310"/>
              <a:gd name="connsiteY1" fmla="*/ 116792 h 202250"/>
              <a:gd name="connsiteX2" fmla="*/ 2849 w 182310"/>
              <a:gd name="connsiteY2" fmla="*/ 116792 h 202250"/>
              <a:gd name="connsiteX3" fmla="*/ 0 w 182310"/>
              <a:gd name="connsiteY3" fmla="*/ 88306 h 202250"/>
              <a:gd name="connsiteX4" fmla="*/ 54123 w 182310"/>
              <a:gd name="connsiteY4" fmla="*/ 42729 h 202250"/>
              <a:gd name="connsiteX5" fmla="*/ 65518 w 182310"/>
              <a:gd name="connsiteY5" fmla="*/ 0 h 202250"/>
              <a:gd name="connsiteX6" fmla="*/ 182310 w 182310"/>
              <a:gd name="connsiteY6" fmla="*/ 56972 h 202250"/>
              <a:gd name="connsiteX7" fmla="*/ 79761 w 182310"/>
              <a:gd name="connsiteY7" fmla="*/ 202250 h 20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310" h="202250">
                <a:moveTo>
                  <a:pt x="79761" y="202250"/>
                </a:moveTo>
                <a:lnTo>
                  <a:pt x="74064" y="116792"/>
                </a:lnTo>
                <a:lnTo>
                  <a:pt x="2849" y="116792"/>
                </a:lnTo>
                <a:lnTo>
                  <a:pt x="0" y="88306"/>
                </a:lnTo>
                <a:lnTo>
                  <a:pt x="54123" y="42729"/>
                </a:lnTo>
                <a:lnTo>
                  <a:pt x="65518" y="0"/>
                </a:lnTo>
                <a:lnTo>
                  <a:pt x="182310" y="56972"/>
                </a:lnTo>
                <a:lnTo>
                  <a:pt x="79761" y="2022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Dowolny kształt 34"/>
          <p:cNvSpPr/>
          <p:nvPr userDrawn="1"/>
        </p:nvSpPr>
        <p:spPr>
          <a:xfrm>
            <a:off x="3948113" y="2374900"/>
            <a:ext cx="427037" cy="333375"/>
          </a:xfrm>
          <a:custGeom>
            <a:avLst/>
            <a:gdLst>
              <a:gd name="connsiteX0" fmla="*/ 404501 w 427290"/>
              <a:gd name="connsiteY0" fmla="*/ 0 h 333286"/>
              <a:gd name="connsiteX1" fmla="*/ 401652 w 427290"/>
              <a:gd name="connsiteY1" fmla="*/ 51275 h 333286"/>
              <a:gd name="connsiteX2" fmla="*/ 350378 w 427290"/>
              <a:gd name="connsiteY2" fmla="*/ 76912 h 333286"/>
              <a:gd name="connsiteX3" fmla="*/ 350378 w 427290"/>
              <a:gd name="connsiteY3" fmla="*/ 111095 h 333286"/>
              <a:gd name="connsiteX4" fmla="*/ 418744 w 427290"/>
              <a:gd name="connsiteY4" fmla="*/ 108247 h 333286"/>
              <a:gd name="connsiteX5" fmla="*/ 427290 w 427290"/>
              <a:gd name="connsiteY5" fmla="*/ 202250 h 333286"/>
              <a:gd name="connsiteX6" fmla="*/ 341832 w 427290"/>
              <a:gd name="connsiteY6" fmla="*/ 273465 h 333286"/>
              <a:gd name="connsiteX7" fmla="*/ 324740 w 427290"/>
              <a:gd name="connsiteY7" fmla="*/ 321892 h 333286"/>
              <a:gd name="connsiteX8" fmla="*/ 179462 w 427290"/>
              <a:gd name="connsiteY8" fmla="*/ 333286 h 333286"/>
              <a:gd name="connsiteX9" fmla="*/ 68366 w 427290"/>
              <a:gd name="connsiteY9" fmla="*/ 327589 h 333286"/>
              <a:gd name="connsiteX10" fmla="*/ 0 w 427290"/>
              <a:gd name="connsiteY10" fmla="*/ 313346 h 333286"/>
              <a:gd name="connsiteX11" fmla="*/ 22789 w 427290"/>
              <a:gd name="connsiteY11" fmla="*/ 230736 h 333286"/>
              <a:gd name="connsiteX12" fmla="*/ 131036 w 427290"/>
              <a:gd name="connsiteY12" fmla="*/ 188007 h 333286"/>
              <a:gd name="connsiteX13" fmla="*/ 176613 w 427290"/>
              <a:gd name="connsiteY13" fmla="*/ 133884 h 333286"/>
              <a:gd name="connsiteX14" fmla="*/ 170916 w 427290"/>
              <a:gd name="connsiteY14" fmla="*/ 91155 h 333286"/>
              <a:gd name="connsiteX15" fmla="*/ 279163 w 427290"/>
              <a:gd name="connsiteY15" fmla="*/ 2849 h 333286"/>
              <a:gd name="connsiteX16" fmla="*/ 324740 w 427290"/>
              <a:gd name="connsiteY16" fmla="*/ 42729 h 333286"/>
              <a:gd name="connsiteX17" fmla="*/ 353226 w 427290"/>
              <a:gd name="connsiteY17" fmla="*/ 42729 h 333286"/>
              <a:gd name="connsiteX18" fmla="*/ 404501 w 427290"/>
              <a:gd name="connsiteY18" fmla="*/ 0 h 33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7290" h="333286">
                <a:moveTo>
                  <a:pt x="404501" y="0"/>
                </a:moveTo>
                <a:lnTo>
                  <a:pt x="401652" y="51275"/>
                </a:lnTo>
                <a:lnTo>
                  <a:pt x="350378" y="76912"/>
                </a:lnTo>
                <a:lnTo>
                  <a:pt x="350378" y="111095"/>
                </a:lnTo>
                <a:lnTo>
                  <a:pt x="418744" y="108247"/>
                </a:lnTo>
                <a:lnTo>
                  <a:pt x="427290" y="202250"/>
                </a:lnTo>
                <a:lnTo>
                  <a:pt x="341832" y="273465"/>
                </a:lnTo>
                <a:lnTo>
                  <a:pt x="324740" y="321892"/>
                </a:lnTo>
                <a:lnTo>
                  <a:pt x="179462" y="333286"/>
                </a:lnTo>
                <a:lnTo>
                  <a:pt x="68366" y="327589"/>
                </a:lnTo>
                <a:cubicBezTo>
                  <a:pt x="1921" y="313144"/>
                  <a:pt x="25198" y="313346"/>
                  <a:pt x="0" y="313346"/>
                </a:cubicBezTo>
                <a:lnTo>
                  <a:pt x="22789" y="230736"/>
                </a:lnTo>
                <a:lnTo>
                  <a:pt x="131036" y="188007"/>
                </a:lnTo>
                <a:lnTo>
                  <a:pt x="176613" y="133884"/>
                </a:lnTo>
                <a:lnTo>
                  <a:pt x="170916" y="91155"/>
                </a:lnTo>
                <a:lnTo>
                  <a:pt x="279163" y="2849"/>
                </a:lnTo>
                <a:lnTo>
                  <a:pt x="324740" y="42729"/>
                </a:lnTo>
                <a:lnTo>
                  <a:pt x="353226" y="42729"/>
                </a:lnTo>
                <a:lnTo>
                  <a:pt x="40450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Dowolny kształt 35"/>
          <p:cNvSpPr/>
          <p:nvPr userDrawn="1"/>
        </p:nvSpPr>
        <p:spPr>
          <a:xfrm>
            <a:off x="5541963" y="4613275"/>
            <a:ext cx="255587" cy="179388"/>
          </a:xfrm>
          <a:custGeom>
            <a:avLst/>
            <a:gdLst>
              <a:gd name="connsiteX0" fmla="*/ 7475 w 256630"/>
              <a:gd name="connsiteY0" fmla="*/ 89696 h 179392"/>
              <a:gd name="connsiteX1" fmla="*/ 44848 w 256630"/>
              <a:gd name="connsiteY1" fmla="*/ 52323 h 179392"/>
              <a:gd name="connsiteX2" fmla="*/ 44848 w 256630"/>
              <a:gd name="connsiteY2" fmla="*/ 14950 h 179392"/>
              <a:gd name="connsiteX3" fmla="*/ 102154 w 256630"/>
              <a:gd name="connsiteY3" fmla="*/ 0 h 179392"/>
              <a:gd name="connsiteX4" fmla="*/ 124578 w 256630"/>
              <a:gd name="connsiteY4" fmla="*/ 19933 h 179392"/>
              <a:gd name="connsiteX5" fmla="*/ 226732 w 256630"/>
              <a:gd name="connsiteY5" fmla="*/ 27408 h 179392"/>
              <a:gd name="connsiteX6" fmla="*/ 224240 w 256630"/>
              <a:gd name="connsiteY6" fmla="*/ 52323 h 179392"/>
              <a:gd name="connsiteX7" fmla="*/ 256630 w 256630"/>
              <a:gd name="connsiteY7" fmla="*/ 69764 h 179392"/>
              <a:gd name="connsiteX8" fmla="*/ 241681 w 256630"/>
              <a:gd name="connsiteY8" fmla="*/ 147002 h 179392"/>
              <a:gd name="connsiteX9" fmla="*/ 219257 w 256630"/>
              <a:gd name="connsiteY9" fmla="*/ 151985 h 179392"/>
              <a:gd name="connsiteX10" fmla="*/ 216765 w 256630"/>
              <a:gd name="connsiteY10" fmla="*/ 166935 h 179392"/>
              <a:gd name="connsiteX11" fmla="*/ 144510 w 256630"/>
              <a:gd name="connsiteY11" fmla="*/ 161951 h 179392"/>
              <a:gd name="connsiteX12" fmla="*/ 99662 w 256630"/>
              <a:gd name="connsiteY12" fmla="*/ 179392 h 179392"/>
              <a:gd name="connsiteX13" fmla="*/ 57306 w 256630"/>
              <a:gd name="connsiteY13" fmla="*/ 164443 h 179392"/>
              <a:gd name="connsiteX14" fmla="*/ 24916 w 256630"/>
              <a:gd name="connsiteY14" fmla="*/ 179392 h 179392"/>
              <a:gd name="connsiteX15" fmla="*/ 0 w 256630"/>
              <a:gd name="connsiteY15" fmla="*/ 156968 h 179392"/>
              <a:gd name="connsiteX16" fmla="*/ 7475 w 256630"/>
              <a:gd name="connsiteY16" fmla="*/ 89696 h 17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6630" h="179392">
                <a:moveTo>
                  <a:pt x="7475" y="89696"/>
                </a:moveTo>
                <a:lnTo>
                  <a:pt x="44848" y="52323"/>
                </a:lnTo>
                <a:lnTo>
                  <a:pt x="44848" y="14950"/>
                </a:lnTo>
                <a:lnTo>
                  <a:pt x="102154" y="0"/>
                </a:lnTo>
                <a:lnTo>
                  <a:pt x="124578" y="19933"/>
                </a:lnTo>
                <a:lnTo>
                  <a:pt x="226732" y="27408"/>
                </a:lnTo>
                <a:lnTo>
                  <a:pt x="224240" y="52323"/>
                </a:lnTo>
                <a:lnTo>
                  <a:pt x="256630" y="69764"/>
                </a:lnTo>
                <a:lnTo>
                  <a:pt x="241681" y="147002"/>
                </a:lnTo>
                <a:lnTo>
                  <a:pt x="219257" y="151985"/>
                </a:lnTo>
                <a:lnTo>
                  <a:pt x="216765" y="166935"/>
                </a:lnTo>
                <a:lnTo>
                  <a:pt x="144510" y="161951"/>
                </a:lnTo>
                <a:lnTo>
                  <a:pt x="99662" y="179392"/>
                </a:lnTo>
                <a:lnTo>
                  <a:pt x="57306" y="164443"/>
                </a:lnTo>
                <a:lnTo>
                  <a:pt x="24916" y="179392"/>
                </a:lnTo>
                <a:lnTo>
                  <a:pt x="0" y="156968"/>
                </a:lnTo>
                <a:lnTo>
                  <a:pt x="7475" y="896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Dowolny kształt 36"/>
          <p:cNvSpPr/>
          <p:nvPr userDrawn="1"/>
        </p:nvSpPr>
        <p:spPr>
          <a:xfrm>
            <a:off x="5767388" y="4378325"/>
            <a:ext cx="660400" cy="436563"/>
          </a:xfrm>
          <a:custGeom>
            <a:avLst/>
            <a:gdLst>
              <a:gd name="connsiteX0" fmla="*/ 7474 w 660261"/>
              <a:gd name="connsiteY0" fmla="*/ 380643 h 435457"/>
              <a:gd name="connsiteX1" fmla="*/ 64780 w 660261"/>
              <a:gd name="connsiteY1" fmla="*/ 395592 h 435457"/>
              <a:gd name="connsiteX2" fmla="*/ 166934 w 660261"/>
              <a:gd name="connsiteY2" fmla="*/ 385626 h 435457"/>
              <a:gd name="connsiteX3" fmla="*/ 221748 w 660261"/>
              <a:gd name="connsiteY3" fmla="*/ 403067 h 435457"/>
              <a:gd name="connsiteX4" fmla="*/ 286528 w 660261"/>
              <a:gd name="connsiteY4" fmla="*/ 435457 h 435457"/>
              <a:gd name="connsiteX5" fmla="*/ 318918 w 660261"/>
              <a:gd name="connsiteY5" fmla="*/ 435457 h 435457"/>
              <a:gd name="connsiteX6" fmla="*/ 341342 w 660261"/>
              <a:gd name="connsiteY6" fmla="*/ 400576 h 435457"/>
              <a:gd name="connsiteX7" fmla="*/ 378716 w 660261"/>
              <a:gd name="connsiteY7" fmla="*/ 373168 h 435457"/>
              <a:gd name="connsiteX8" fmla="*/ 428547 w 660261"/>
              <a:gd name="connsiteY8" fmla="*/ 383135 h 435457"/>
              <a:gd name="connsiteX9" fmla="*/ 448479 w 660261"/>
              <a:gd name="connsiteY9" fmla="*/ 360711 h 435457"/>
              <a:gd name="connsiteX10" fmla="*/ 475886 w 660261"/>
              <a:gd name="connsiteY10" fmla="*/ 380643 h 435457"/>
              <a:gd name="connsiteX11" fmla="*/ 555616 w 660261"/>
              <a:gd name="connsiteY11" fmla="*/ 393101 h 435457"/>
              <a:gd name="connsiteX12" fmla="*/ 553124 w 660261"/>
              <a:gd name="connsiteY12" fmla="*/ 348253 h 435457"/>
              <a:gd name="connsiteX13" fmla="*/ 525717 w 660261"/>
              <a:gd name="connsiteY13" fmla="*/ 328320 h 435457"/>
              <a:gd name="connsiteX14" fmla="*/ 583023 w 660261"/>
              <a:gd name="connsiteY14" fmla="*/ 295930 h 435457"/>
              <a:gd name="connsiteX15" fmla="*/ 595481 w 660261"/>
              <a:gd name="connsiteY15" fmla="*/ 223675 h 435457"/>
              <a:gd name="connsiteX16" fmla="*/ 642820 w 660261"/>
              <a:gd name="connsiteY16" fmla="*/ 211217 h 435457"/>
              <a:gd name="connsiteX17" fmla="*/ 660261 w 660261"/>
              <a:gd name="connsiteY17" fmla="*/ 191285 h 435457"/>
              <a:gd name="connsiteX18" fmla="*/ 637837 w 660261"/>
              <a:gd name="connsiteY18" fmla="*/ 151420 h 435457"/>
              <a:gd name="connsiteX19" fmla="*/ 500802 w 660261"/>
              <a:gd name="connsiteY19" fmla="*/ 104081 h 435457"/>
              <a:gd name="connsiteX20" fmla="*/ 450971 w 660261"/>
              <a:gd name="connsiteY20" fmla="*/ 111555 h 435457"/>
              <a:gd name="connsiteX21" fmla="*/ 408614 w 660261"/>
              <a:gd name="connsiteY21" fmla="*/ 138962 h 435457"/>
              <a:gd name="connsiteX22" fmla="*/ 301477 w 660261"/>
              <a:gd name="connsiteY22" fmla="*/ 133979 h 435457"/>
              <a:gd name="connsiteX23" fmla="*/ 259121 w 660261"/>
              <a:gd name="connsiteY23" fmla="*/ 106572 h 435457"/>
              <a:gd name="connsiteX24" fmla="*/ 176900 w 660261"/>
              <a:gd name="connsiteY24" fmla="*/ 109064 h 435457"/>
              <a:gd name="connsiteX25" fmla="*/ 176900 w 660261"/>
              <a:gd name="connsiteY25" fmla="*/ 86640 h 435457"/>
              <a:gd name="connsiteX26" fmla="*/ 114611 w 660261"/>
              <a:gd name="connsiteY26" fmla="*/ 79165 h 435457"/>
              <a:gd name="connsiteX27" fmla="*/ 114611 w 660261"/>
              <a:gd name="connsiteY27" fmla="*/ 34317 h 435457"/>
              <a:gd name="connsiteX28" fmla="*/ 72255 w 660261"/>
              <a:gd name="connsiteY28" fmla="*/ 9402 h 435457"/>
              <a:gd name="connsiteX29" fmla="*/ 34881 w 660261"/>
              <a:gd name="connsiteY29" fmla="*/ 59233 h 435457"/>
              <a:gd name="connsiteX30" fmla="*/ 19932 w 660261"/>
              <a:gd name="connsiteY30" fmla="*/ 91623 h 435457"/>
              <a:gd name="connsiteX31" fmla="*/ 44847 w 660261"/>
              <a:gd name="connsiteY31" fmla="*/ 138962 h 435457"/>
              <a:gd name="connsiteX32" fmla="*/ 52322 w 660261"/>
              <a:gd name="connsiteY32" fmla="*/ 188793 h 435457"/>
              <a:gd name="connsiteX33" fmla="*/ 12457 w 660261"/>
              <a:gd name="connsiteY33" fmla="*/ 203743 h 435457"/>
              <a:gd name="connsiteX34" fmla="*/ 0 w 660261"/>
              <a:gd name="connsiteY34" fmla="*/ 283473 h 435457"/>
              <a:gd name="connsiteX35" fmla="*/ 24915 w 660261"/>
              <a:gd name="connsiteY35" fmla="*/ 305896 h 435457"/>
              <a:gd name="connsiteX36" fmla="*/ 7474 w 660261"/>
              <a:gd name="connsiteY36" fmla="*/ 380643 h 43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60261" h="435457">
                <a:moveTo>
                  <a:pt x="7474" y="380643"/>
                </a:moveTo>
                <a:lnTo>
                  <a:pt x="64780" y="395592"/>
                </a:lnTo>
                <a:lnTo>
                  <a:pt x="166934" y="385626"/>
                </a:lnTo>
                <a:lnTo>
                  <a:pt x="221748" y="403067"/>
                </a:lnTo>
                <a:lnTo>
                  <a:pt x="286528" y="435457"/>
                </a:lnTo>
                <a:lnTo>
                  <a:pt x="318918" y="435457"/>
                </a:lnTo>
                <a:lnTo>
                  <a:pt x="341342" y="400576"/>
                </a:lnTo>
                <a:lnTo>
                  <a:pt x="378716" y="373168"/>
                </a:lnTo>
                <a:lnTo>
                  <a:pt x="428547" y="383135"/>
                </a:lnTo>
                <a:lnTo>
                  <a:pt x="448479" y="360711"/>
                </a:lnTo>
                <a:lnTo>
                  <a:pt x="475886" y="380643"/>
                </a:lnTo>
                <a:lnTo>
                  <a:pt x="555616" y="393101"/>
                </a:lnTo>
                <a:lnTo>
                  <a:pt x="553124" y="348253"/>
                </a:lnTo>
                <a:lnTo>
                  <a:pt x="525717" y="328320"/>
                </a:lnTo>
                <a:lnTo>
                  <a:pt x="583023" y="295930"/>
                </a:lnTo>
                <a:lnTo>
                  <a:pt x="595481" y="223675"/>
                </a:lnTo>
                <a:lnTo>
                  <a:pt x="642820" y="211217"/>
                </a:lnTo>
                <a:lnTo>
                  <a:pt x="660261" y="191285"/>
                </a:lnTo>
                <a:lnTo>
                  <a:pt x="637837" y="151420"/>
                </a:lnTo>
                <a:lnTo>
                  <a:pt x="500802" y="104081"/>
                </a:lnTo>
                <a:lnTo>
                  <a:pt x="450971" y="111555"/>
                </a:lnTo>
                <a:lnTo>
                  <a:pt x="408614" y="138962"/>
                </a:lnTo>
                <a:cubicBezTo>
                  <a:pt x="304604" y="136426"/>
                  <a:pt x="336926" y="151704"/>
                  <a:pt x="301477" y="133979"/>
                </a:cubicBezTo>
                <a:cubicBezTo>
                  <a:pt x="262559" y="108034"/>
                  <a:pt x="277495" y="115761"/>
                  <a:pt x="259121" y="106572"/>
                </a:cubicBezTo>
                <a:lnTo>
                  <a:pt x="176900" y="109064"/>
                </a:lnTo>
                <a:lnTo>
                  <a:pt x="176900" y="86640"/>
                </a:lnTo>
                <a:lnTo>
                  <a:pt x="114611" y="79165"/>
                </a:lnTo>
                <a:lnTo>
                  <a:pt x="114611" y="34317"/>
                </a:lnTo>
                <a:cubicBezTo>
                  <a:pt x="75740" y="5812"/>
                  <a:pt x="91055" y="0"/>
                  <a:pt x="72255" y="9402"/>
                </a:cubicBezTo>
                <a:lnTo>
                  <a:pt x="34881" y="59233"/>
                </a:lnTo>
                <a:lnTo>
                  <a:pt x="19932" y="91623"/>
                </a:lnTo>
                <a:lnTo>
                  <a:pt x="44847" y="138962"/>
                </a:lnTo>
                <a:lnTo>
                  <a:pt x="52322" y="188793"/>
                </a:lnTo>
                <a:lnTo>
                  <a:pt x="12457" y="203743"/>
                </a:lnTo>
                <a:lnTo>
                  <a:pt x="0" y="283473"/>
                </a:lnTo>
                <a:lnTo>
                  <a:pt x="24915" y="305896"/>
                </a:lnTo>
                <a:lnTo>
                  <a:pt x="7474" y="38064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Dowolny kształt 37"/>
          <p:cNvSpPr/>
          <p:nvPr userDrawn="1"/>
        </p:nvSpPr>
        <p:spPr>
          <a:xfrm>
            <a:off x="6056313" y="3024188"/>
            <a:ext cx="249237" cy="144462"/>
          </a:xfrm>
          <a:custGeom>
            <a:avLst/>
            <a:gdLst>
              <a:gd name="connsiteX0" fmla="*/ 233362 w 250031"/>
              <a:gd name="connsiteY0" fmla="*/ 142875 h 145256"/>
              <a:gd name="connsiteX1" fmla="*/ 250031 w 250031"/>
              <a:gd name="connsiteY1" fmla="*/ 83343 h 145256"/>
              <a:gd name="connsiteX2" fmla="*/ 247650 w 250031"/>
              <a:gd name="connsiteY2" fmla="*/ 50006 h 145256"/>
              <a:gd name="connsiteX3" fmla="*/ 197644 w 250031"/>
              <a:gd name="connsiteY3" fmla="*/ 42862 h 145256"/>
              <a:gd name="connsiteX4" fmla="*/ 159544 w 250031"/>
              <a:gd name="connsiteY4" fmla="*/ 0 h 145256"/>
              <a:gd name="connsiteX5" fmla="*/ 140494 w 250031"/>
              <a:gd name="connsiteY5" fmla="*/ 19050 h 145256"/>
              <a:gd name="connsiteX6" fmla="*/ 69056 w 250031"/>
              <a:gd name="connsiteY6" fmla="*/ 9525 h 145256"/>
              <a:gd name="connsiteX7" fmla="*/ 26194 w 250031"/>
              <a:gd name="connsiteY7" fmla="*/ 38100 h 145256"/>
              <a:gd name="connsiteX8" fmla="*/ 0 w 250031"/>
              <a:gd name="connsiteY8" fmla="*/ 80962 h 145256"/>
              <a:gd name="connsiteX9" fmla="*/ 59531 w 250031"/>
              <a:gd name="connsiteY9" fmla="*/ 121443 h 145256"/>
              <a:gd name="connsiteX10" fmla="*/ 107156 w 250031"/>
              <a:gd name="connsiteY10" fmla="*/ 111918 h 145256"/>
              <a:gd name="connsiteX11" fmla="*/ 164306 w 250031"/>
              <a:gd name="connsiteY11" fmla="*/ 145256 h 145256"/>
              <a:gd name="connsiteX12" fmla="*/ 233362 w 250031"/>
              <a:gd name="connsiteY12" fmla="*/ 142875 h 14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031" h="145256">
                <a:moveTo>
                  <a:pt x="233362" y="142875"/>
                </a:moveTo>
                <a:lnTo>
                  <a:pt x="250031" y="83343"/>
                </a:lnTo>
                <a:lnTo>
                  <a:pt x="247650" y="50006"/>
                </a:lnTo>
                <a:lnTo>
                  <a:pt x="197644" y="42862"/>
                </a:lnTo>
                <a:lnTo>
                  <a:pt x="159544" y="0"/>
                </a:lnTo>
                <a:lnTo>
                  <a:pt x="140494" y="19050"/>
                </a:lnTo>
                <a:lnTo>
                  <a:pt x="69056" y="9525"/>
                </a:lnTo>
                <a:lnTo>
                  <a:pt x="26194" y="38100"/>
                </a:lnTo>
                <a:lnTo>
                  <a:pt x="0" y="80962"/>
                </a:lnTo>
                <a:lnTo>
                  <a:pt x="59531" y="121443"/>
                </a:lnTo>
                <a:cubicBezTo>
                  <a:pt x="110317" y="111769"/>
                  <a:pt x="126505" y="111918"/>
                  <a:pt x="107156" y="111918"/>
                </a:cubicBezTo>
                <a:lnTo>
                  <a:pt x="164306" y="145256"/>
                </a:lnTo>
                <a:lnTo>
                  <a:pt x="233362" y="14287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Dowolny kształt 38"/>
          <p:cNvSpPr/>
          <p:nvPr userDrawn="1"/>
        </p:nvSpPr>
        <p:spPr>
          <a:xfrm>
            <a:off x="2960688" y="3582988"/>
            <a:ext cx="1130300" cy="1033462"/>
          </a:xfrm>
          <a:custGeom>
            <a:avLst/>
            <a:gdLst>
              <a:gd name="connsiteX0" fmla="*/ 261937 w 1131094"/>
              <a:gd name="connsiteY0" fmla="*/ 159544 h 1033463"/>
              <a:gd name="connsiteX1" fmla="*/ 261937 w 1131094"/>
              <a:gd name="connsiteY1" fmla="*/ 159544 h 1033463"/>
              <a:gd name="connsiteX2" fmla="*/ 297656 w 1131094"/>
              <a:gd name="connsiteY2" fmla="*/ 69057 h 1033463"/>
              <a:gd name="connsiteX3" fmla="*/ 297656 w 1131094"/>
              <a:gd name="connsiteY3" fmla="*/ 7144 h 1033463"/>
              <a:gd name="connsiteX4" fmla="*/ 361950 w 1131094"/>
              <a:gd name="connsiteY4" fmla="*/ 0 h 1033463"/>
              <a:gd name="connsiteX5" fmla="*/ 411956 w 1131094"/>
              <a:gd name="connsiteY5" fmla="*/ 19050 h 1033463"/>
              <a:gd name="connsiteX6" fmla="*/ 450056 w 1131094"/>
              <a:gd name="connsiteY6" fmla="*/ 2382 h 1033463"/>
              <a:gd name="connsiteX7" fmla="*/ 521494 w 1131094"/>
              <a:gd name="connsiteY7" fmla="*/ 83344 h 1033463"/>
              <a:gd name="connsiteX8" fmla="*/ 588169 w 1131094"/>
              <a:gd name="connsiteY8" fmla="*/ 83344 h 1033463"/>
              <a:gd name="connsiteX9" fmla="*/ 626269 w 1131094"/>
              <a:gd name="connsiteY9" fmla="*/ 150019 h 1033463"/>
              <a:gd name="connsiteX10" fmla="*/ 826294 w 1131094"/>
              <a:gd name="connsiteY10" fmla="*/ 257175 h 1033463"/>
              <a:gd name="connsiteX11" fmla="*/ 809625 w 1131094"/>
              <a:gd name="connsiteY11" fmla="*/ 288132 h 1033463"/>
              <a:gd name="connsiteX12" fmla="*/ 912019 w 1131094"/>
              <a:gd name="connsiteY12" fmla="*/ 435769 h 1033463"/>
              <a:gd name="connsiteX13" fmla="*/ 959644 w 1131094"/>
              <a:gd name="connsiteY13" fmla="*/ 419100 h 1033463"/>
              <a:gd name="connsiteX14" fmla="*/ 978694 w 1131094"/>
              <a:gd name="connsiteY14" fmla="*/ 454819 h 1033463"/>
              <a:gd name="connsiteX15" fmla="*/ 976312 w 1131094"/>
              <a:gd name="connsiteY15" fmla="*/ 500063 h 1033463"/>
              <a:gd name="connsiteX16" fmla="*/ 1050131 w 1131094"/>
              <a:gd name="connsiteY16" fmla="*/ 511969 h 1033463"/>
              <a:gd name="connsiteX17" fmla="*/ 1057275 w 1131094"/>
              <a:gd name="connsiteY17" fmla="*/ 519113 h 1033463"/>
              <a:gd name="connsiteX18" fmla="*/ 1088231 w 1131094"/>
              <a:gd name="connsiteY18" fmla="*/ 533400 h 1033463"/>
              <a:gd name="connsiteX19" fmla="*/ 1131094 w 1131094"/>
              <a:gd name="connsiteY19" fmla="*/ 540544 h 1033463"/>
              <a:gd name="connsiteX20" fmla="*/ 1071562 w 1131094"/>
              <a:gd name="connsiteY20" fmla="*/ 623888 h 1033463"/>
              <a:gd name="connsiteX21" fmla="*/ 952500 w 1131094"/>
              <a:gd name="connsiteY21" fmla="*/ 652463 h 1033463"/>
              <a:gd name="connsiteX22" fmla="*/ 942975 w 1131094"/>
              <a:gd name="connsiteY22" fmla="*/ 650082 h 1033463"/>
              <a:gd name="connsiteX23" fmla="*/ 876300 w 1131094"/>
              <a:gd name="connsiteY23" fmla="*/ 640557 h 1033463"/>
              <a:gd name="connsiteX24" fmla="*/ 683419 w 1131094"/>
              <a:gd name="connsiteY24" fmla="*/ 773907 h 1033463"/>
              <a:gd name="connsiteX25" fmla="*/ 661987 w 1131094"/>
              <a:gd name="connsiteY25" fmla="*/ 831057 h 1033463"/>
              <a:gd name="connsiteX26" fmla="*/ 661987 w 1131094"/>
              <a:gd name="connsiteY26" fmla="*/ 900113 h 1033463"/>
              <a:gd name="connsiteX27" fmla="*/ 597694 w 1131094"/>
              <a:gd name="connsiteY27" fmla="*/ 909638 h 1033463"/>
              <a:gd name="connsiteX28" fmla="*/ 511969 w 1131094"/>
              <a:gd name="connsiteY28" fmla="*/ 976313 h 1033463"/>
              <a:gd name="connsiteX29" fmla="*/ 333375 w 1131094"/>
              <a:gd name="connsiteY29" fmla="*/ 1033463 h 1033463"/>
              <a:gd name="connsiteX30" fmla="*/ 319087 w 1131094"/>
              <a:gd name="connsiteY30" fmla="*/ 1031082 h 1033463"/>
              <a:gd name="connsiteX31" fmla="*/ 259556 w 1131094"/>
              <a:gd name="connsiteY31" fmla="*/ 966788 h 1033463"/>
              <a:gd name="connsiteX32" fmla="*/ 180975 w 1131094"/>
              <a:gd name="connsiteY32" fmla="*/ 940594 h 1033463"/>
              <a:gd name="connsiteX33" fmla="*/ 80962 w 1131094"/>
              <a:gd name="connsiteY33" fmla="*/ 962025 h 1033463"/>
              <a:gd name="connsiteX34" fmla="*/ 16669 w 1131094"/>
              <a:gd name="connsiteY34" fmla="*/ 945357 h 1033463"/>
              <a:gd name="connsiteX35" fmla="*/ 19050 w 1131094"/>
              <a:gd name="connsiteY35" fmla="*/ 878682 h 1033463"/>
              <a:gd name="connsiteX36" fmla="*/ 59531 w 1131094"/>
              <a:gd name="connsiteY36" fmla="*/ 812007 h 1033463"/>
              <a:gd name="connsiteX37" fmla="*/ 0 w 1131094"/>
              <a:gd name="connsiteY37" fmla="*/ 764382 h 1033463"/>
              <a:gd name="connsiteX38" fmla="*/ 0 w 1131094"/>
              <a:gd name="connsiteY38" fmla="*/ 723900 h 1033463"/>
              <a:gd name="connsiteX39" fmla="*/ 80962 w 1131094"/>
              <a:gd name="connsiteY39" fmla="*/ 683419 h 1033463"/>
              <a:gd name="connsiteX40" fmla="*/ 97631 w 1131094"/>
              <a:gd name="connsiteY40" fmla="*/ 619125 h 1033463"/>
              <a:gd name="connsiteX41" fmla="*/ 85725 w 1131094"/>
              <a:gd name="connsiteY41" fmla="*/ 590550 h 1033463"/>
              <a:gd name="connsiteX42" fmla="*/ 126206 w 1131094"/>
              <a:gd name="connsiteY42" fmla="*/ 588169 h 1033463"/>
              <a:gd name="connsiteX43" fmla="*/ 152400 w 1131094"/>
              <a:gd name="connsiteY43" fmla="*/ 545307 h 1033463"/>
              <a:gd name="connsiteX44" fmla="*/ 150019 w 1131094"/>
              <a:gd name="connsiteY44" fmla="*/ 507207 h 1033463"/>
              <a:gd name="connsiteX45" fmla="*/ 178594 w 1131094"/>
              <a:gd name="connsiteY45" fmla="*/ 483394 h 1033463"/>
              <a:gd name="connsiteX46" fmla="*/ 197644 w 1131094"/>
              <a:gd name="connsiteY46" fmla="*/ 483394 h 1033463"/>
              <a:gd name="connsiteX47" fmla="*/ 221456 w 1131094"/>
              <a:gd name="connsiteY47" fmla="*/ 464344 h 1033463"/>
              <a:gd name="connsiteX48" fmla="*/ 221456 w 1131094"/>
              <a:gd name="connsiteY48" fmla="*/ 431007 h 1033463"/>
              <a:gd name="connsiteX49" fmla="*/ 311944 w 1131094"/>
              <a:gd name="connsiteY49" fmla="*/ 335757 h 1033463"/>
              <a:gd name="connsiteX50" fmla="*/ 364331 w 1131094"/>
              <a:gd name="connsiteY50" fmla="*/ 335757 h 1033463"/>
              <a:gd name="connsiteX51" fmla="*/ 373856 w 1131094"/>
              <a:gd name="connsiteY51" fmla="*/ 300038 h 1033463"/>
              <a:gd name="connsiteX52" fmla="*/ 373856 w 1131094"/>
              <a:gd name="connsiteY52" fmla="*/ 261938 h 1033463"/>
              <a:gd name="connsiteX53" fmla="*/ 283369 w 1131094"/>
              <a:gd name="connsiteY53" fmla="*/ 216694 h 1033463"/>
              <a:gd name="connsiteX54" fmla="*/ 261937 w 1131094"/>
              <a:gd name="connsiteY54" fmla="*/ 159544 h 103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31094" h="1033463">
                <a:moveTo>
                  <a:pt x="261937" y="159544"/>
                </a:moveTo>
                <a:lnTo>
                  <a:pt x="261937" y="159544"/>
                </a:lnTo>
                <a:lnTo>
                  <a:pt x="297656" y="69057"/>
                </a:lnTo>
                <a:lnTo>
                  <a:pt x="297656" y="7144"/>
                </a:lnTo>
                <a:lnTo>
                  <a:pt x="361950" y="0"/>
                </a:lnTo>
                <a:lnTo>
                  <a:pt x="411956" y="19050"/>
                </a:lnTo>
                <a:lnTo>
                  <a:pt x="450056" y="2382"/>
                </a:lnTo>
                <a:lnTo>
                  <a:pt x="521494" y="83344"/>
                </a:lnTo>
                <a:lnTo>
                  <a:pt x="588169" y="83344"/>
                </a:lnTo>
                <a:lnTo>
                  <a:pt x="626269" y="150019"/>
                </a:lnTo>
                <a:lnTo>
                  <a:pt x="826294" y="257175"/>
                </a:lnTo>
                <a:lnTo>
                  <a:pt x="809625" y="288132"/>
                </a:lnTo>
                <a:lnTo>
                  <a:pt x="912019" y="435769"/>
                </a:lnTo>
                <a:lnTo>
                  <a:pt x="959644" y="419100"/>
                </a:lnTo>
                <a:cubicBezTo>
                  <a:pt x="979526" y="451409"/>
                  <a:pt x="978694" y="437941"/>
                  <a:pt x="978694" y="454819"/>
                </a:cubicBezTo>
                <a:lnTo>
                  <a:pt x="976312" y="500063"/>
                </a:lnTo>
                <a:cubicBezTo>
                  <a:pt x="1000918" y="504032"/>
                  <a:pt x="1025869" y="506260"/>
                  <a:pt x="1050131" y="511969"/>
                </a:cubicBezTo>
                <a:cubicBezTo>
                  <a:pt x="1053409" y="512740"/>
                  <a:pt x="1057275" y="519113"/>
                  <a:pt x="1057275" y="519113"/>
                </a:cubicBezTo>
                <a:lnTo>
                  <a:pt x="1088231" y="533400"/>
                </a:lnTo>
                <a:lnTo>
                  <a:pt x="1131094" y="540544"/>
                </a:lnTo>
                <a:lnTo>
                  <a:pt x="1071562" y="623888"/>
                </a:lnTo>
                <a:cubicBezTo>
                  <a:pt x="1031875" y="633413"/>
                  <a:pt x="992493" y="644316"/>
                  <a:pt x="952500" y="652463"/>
                </a:cubicBezTo>
                <a:cubicBezTo>
                  <a:pt x="949293" y="653116"/>
                  <a:pt x="942975" y="650082"/>
                  <a:pt x="942975" y="650082"/>
                </a:cubicBezTo>
                <a:lnTo>
                  <a:pt x="876300" y="640557"/>
                </a:lnTo>
                <a:lnTo>
                  <a:pt x="683419" y="773907"/>
                </a:lnTo>
                <a:lnTo>
                  <a:pt x="661987" y="831057"/>
                </a:lnTo>
                <a:lnTo>
                  <a:pt x="661987" y="900113"/>
                </a:lnTo>
                <a:lnTo>
                  <a:pt x="597694" y="909638"/>
                </a:lnTo>
                <a:lnTo>
                  <a:pt x="511969" y="976313"/>
                </a:lnTo>
                <a:lnTo>
                  <a:pt x="333375" y="1033463"/>
                </a:lnTo>
                <a:lnTo>
                  <a:pt x="319087" y="1031082"/>
                </a:lnTo>
                <a:lnTo>
                  <a:pt x="259556" y="966788"/>
                </a:lnTo>
                <a:lnTo>
                  <a:pt x="180975" y="940594"/>
                </a:lnTo>
                <a:lnTo>
                  <a:pt x="80962" y="962025"/>
                </a:lnTo>
                <a:lnTo>
                  <a:pt x="16669" y="945357"/>
                </a:lnTo>
                <a:cubicBezTo>
                  <a:pt x="17463" y="923132"/>
                  <a:pt x="18256" y="900907"/>
                  <a:pt x="19050" y="878682"/>
                </a:cubicBezTo>
                <a:lnTo>
                  <a:pt x="59531" y="812007"/>
                </a:lnTo>
                <a:lnTo>
                  <a:pt x="0" y="764382"/>
                </a:lnTo>
                <a:lnTo>
                  <a:pt x="0" y="723900"/>
                </a:lnTo>
                <a:lnTo>
                  <a:pt x="80962" y="683419"/>
                </a:lnTo>
                <a:lnTo>
                  <a:pt x="97631" y="619125"/>
                </a:lnTo>
                <a:lnTo>
                  <a:pt x="85725" y="590550"/>
                </a:lnTo>
                <a:lnTo>
                  <a:pt x="126206" y="588169"/>
                </a:lnTo>
                <a:lnTo>
                  <a:pt x="152400" y="545307"/>
                </a:lnTo>
                <a:cubicBezTo>
                  <a:pt x="149966" y="508796"/>
                  <a:pt x="150019" y="521521"/>
                  <a:pt x="150019" y="507207"/>
                </a:cubicBezTo>
                <a:lnTo>
                  <a:pt x="178594" y="483394"/>
                </a:lnTo>
                <a:lnTo>
                  <a:pt x="197644" y="483394"/>
                </a:lnTo>
                <a:lnTo>
                  <a:pt x="221456" y="464344"/>
                </a:lnTo>
                <a:lnTo>
                  <a:pt x="221456" y="431007"/>
                </a:lnTo>
                <a:lnTo>
                  <a:pt x="311944" y="335757"/>
                </a:lnTo>
                <a:lnTo>
                  <a:pt x="364331" y="335757"/>
                </a:lnTo>
                <a:cubicBezTo>
                  <a:pt x="374323" y="303283"/>
                  <a:pt x="373856" y="315596"/>
                  <a:pt x="373856" y="300038"/>
                </a:cubicBezTo>
                <a:lnTo>
                  <a:pt x="373856" y="261938"/>
                </a:lnTo>
                <a:lnTo>
                  <a:pt x="283369" y="216694"/>
                </a:lnTo>
                <a:lnTo>
                  <a:pt x="261937" y="1595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5" name="Dowolny kształt 39"/>
          <p:cNvSpPr/>
          <p:nvPr userDrawn="1"/>
        </p:nvSpPr>
        <p:spPr>
          <a:xfrm>
            <a:off x="2846388" y="3744913"/>
            <a:ext cx="500062" cy="598487"/>
          </a:xfrm>
          <a:custGeom>
            <a:avLst/>
            <a:gdLst>
              <a:gd name="connsiteX0" fmla="*/ 371475 w 500763"/>
              <a:gd name="connsiteY0" fmla="*/ 0 h 597694"/>
              <a:gd name="connsiteX1" fmla="*/ 402431 w 500763"/>
              <a:gd name="connsiteY1" fmla="*/ 61913 h 597694"/>
              <a:gd name="connsiteX2" fmla="*/ 488156 w 500763"/>
              <a:gd name="connsiteY2" fmla="*/ 95250 h 597694"/>
              <a:gd name="connsiteX3" fmla="*/ 490537 w 500763"/>
              <a:gd name="connsiteY3" fmla="*/ 152400 h 597694"/>
              <a:gd name="connsiteX4" fmla="*/ 478631 w 500763"/>
              <a:gd name="connsiteY4" fmla="*/ 178594 h 597694"/>
              <a:gd name="connsiteX5" fmla="*/ 426244 w 500763"/>
              <a:gd name="connsiteY5" fmla="*/ 178594 h 597694"/>
              <a:gd name="connsiteX6" fmla="*/ 330994 w 500763"/>
              <a:gd name="connsiteY6" fmla="*/ 276225 h 597694"/>
              <a:gd name="connsiteX7" fmla="*/ 330994 w 500763"/>
              <a:gd name="connsiteY7" fmla="*/ 302419 h 597694"/>
              <a:gd name="connsiteX8" fmla="*/ 309562 w 500763"/>
              <a:gd name="connsiteY8" fmla="*/ 326232 h 597694"/>
              <a:gd name="connsiteX9" fmla="*/ 283369 w 500763"/>
              <a:gd name="connsiteY9" fmla="*/ 328613 h 597694"/>
              <a:gd name="connsiteX10" fmla="*/ 269081 w 500763"/>
              <a:gd name="connsiteY10" fmla="*/ 347663 h 597694"/>
              <a:gd name="connsiteX11" fmla="*/ 264319 w 500763"/>
              <a:gd name="connsiteY11" fmla="*/ 383382 h 597694"/>
              <a:gd name="connsiteX12" fmla="*/ 240506 w 500763"/>
              <a:gd name="connsiteY12" fmla="*/ 433388 h 597694"/>
              <a:gd name="connsiteX13" fmla="*/ 197644 w 500763"/>
              <a:gd name="connsiteY13" fmla="*/ 433388 h 597694"/>
              <a:gd name="connsiteX14" fmla="*/ 207169 w 500763"/>
              <a:gd name="connsiteY14" fmla="*/ 454819 h 597694"/>
              <a:gd name="connsiteX15" fmla="*/ 200025 w 500763"/>
              <a:gd name="connsiteY15" fmla="*/ 521494 h 597694"/>
              <a:gd name="connsiteX16" fmla="*/ 109537 w 500763"/>
              <a:gd name="connsiteY16" fmla="*/ 559594 h 597694"/>
              <a:gd name="connsiteX17" fmla="*/ 114300 w 500763"/>
              <a:gd name="connsiteY17" fmla="*/ 597694 h 597694"/>
              <a:gd name="connsiteX18" fmla="*/ 71437 w 500763"/>
              <a:gd name="connsiteY18" fmla="*/ 585788 h 597694"/>
              <a:gd name="connsiteX19" fmla="*/ 47625 w 500763"/>
              <a:gd name="connsiteY19" fmla="*/ 592932 h 597694"/>
              <a:gd name="connsiteX20" fmla="*/ 0 w 500763"/>
              <a:gd name="connsiteY20" fmla="*/ 538163 h 597694"/>
              <a:gd name="connsiteX21" fmla="*/ 40481 w 500763"/>
              <a:gd name="connsiteY21" fmla="*/ 488157 h 597694"/>
              <a:gd name="connsiteX22" fmla="*/ 97631 w 500763"/>
              <a:gd name="connsiteY22" fmla="*/ 381000 h 597694"/>
              <a:gd name="connsiteX23" fmla="*/ 107156 w 500763"/>
              <a:gd name="connsiteY23" fmla="*/ 283369 h 597694"/>
              <a:gd name="connsiteX24" fmla="*/ 259556 w 500763"/>
              <a:gd name="connsiteY24" fmla="*/ 107157 h 597694"/>
              <a:gd name="connsiteX25" fmla="*/ 371475 w 500763"/>
              <a:gd name="connsiteY25" fmla="*/ 0 h 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0763" h="597694">
                <a:moveTo>
                  <a:pt x="371475" y="0"/>
                </a:moveTo>
                <a:lnTo>
                  <a:pt x="402431" y="61913"/>
                </a:lnTo>
                <a:lnTo>
                  <a:pt x="488156" y="95250"/>
                </a:lnTo>
                <a:cubicBezTo>
                  <a:pt x="493080" y="149406"/>
                  <a:pt x="500763" y="131956"/>
                  <a:pt x="490537" y="152400"/>
                </a:cubicBezTo>
                <a:cubicBezTo>
                  <a:pt x="480741" y="179340"/>
                  <a:pt x="490303" y="178594"/>
                  <a:pt x="478631" y="178594"/>
                </a:cubicBezTo>
                <a:lnTo>
                  <a:pt x="426244" y="178594"/>
                </a:lnTo>
                <a:lnTo>
                  <a:pt x="330994" y="276225"/>
                </a:lnTo>
                <a:lnTo>
                  <a:pt x="330994" y="302419"/>
                </a:lnTo>
                <a:lnTo>
                  <a:pt x="309562" y="326232"/>
                </a:lnTo>
                <a:lnTo>
                  <a:pt x="283369" y="328613"/>
                </a:lnTo>
                <a:lnTo>
                  <a:pt x="269081" y="347663"/>
                </a:lnTo>
                <a:cubicBezTo>
                  <a:pt x="266564" y="380389"/>
                  <a:pt x="271328" y="369362"/>
                  <a:pt x="264319" y="383382"/>
                </a:cubicBezTo>
                <a:cubicBezTo>
                  <a:pt x="242426" y="432031"/>
                  <a:pt x="255197" y="418697"/>
                  <a:pt x="240506" y="433388"/>
                </a:cubicBezTo>
                <a:lnTo>
                  <a:pt x="197644" y="433388"/>
                </a:lnTo>
                <a:lnTo>
                  <a:pt x="207169" y="454819"/>
                </a:lnTo>
                <a:lnTo>
                  <a:pt x="200025" y="521494"/>
                </a:lnTo>
                <a:lnTo>
                  <a:pt x="109537" y="559594"/>
                </a:lnTo>
                <a:lnTo>
                  <a:pt x="114300" y="597694"/>
                </a:lnTo>
                <a:lnTo>
                  <a:pt x="71437" y="585788"/>
                </a:lnTo>
                <a:lnTo>
                  <a:pt x="47625" y="592932"/>
                </a:lnTo>
                <a:lnTo>
                  <a:pt x="0" y="538163"/>
                </a:lnTo>
                <a:cubicBezTo>
                  <a:pt x="40995" y="489933"/>
                  <a:pt x="40481" y="511373"/>
                  <a:pt x="40481" y="488157"/>
                </a:cubicBezTo>
                <a:lnTo>
                  <a:pt x="97631" y="381000"/>
                </a:lnTo>
                <a:lnTo>
                  <a:pt x="107156" y="283369"/>
                </a:lnTo>
                <a:lnTo>
                  <a:pt x="259556" y="107157"/>
                </a:lnTo>
                <a:lnTo>
                  <a:pt x="37147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Dowolny kształt 40"/>
          <p:cNvSpPr/>
          <p:nvPr userDrawn="1"/>
        </p:nvSpPr>
        <p:spPr>
          <a:xfrm>
            <a:off x="5557838" y="1563688"/>
            <a:ext cx="1308100" cy="1312862"/>
          </a:xfrm>
          <a:custGeom>
            <a:avLst/>
            <a:gdLst>
              <a:gd name="connsiteX0" fmla="*/ 1307690 w 1307690"/>
              <a:gd name="connsiteY0" fmla="*/ 317090 h 1312607"/>
              <a:gd name="connsiteX1" fmla="*/ 1278193 w 1307690"/>
              <a:gd name="connsiteY1" fmla="*/ 196645 h 1312607"/>
              <a:gd name="connsiteX2" fmla="*/ 1288026 w 1307690"/>
              <a:gd name="connsiteY2" fmla="*/ 115529 h 1312607"/>
              <a:gd name="connsiteX3" fmla="*/ 1246239 w 1307690"/>
              <a:gd name="connsiteY3" fmla="*/ 27039 h 1312607"/>
              <a:gd name="connsiteX4" fmla="*/ 1214284 w 1307690"/>
              <a:gd name="connsiteY4" fmla="*/ 0 h 1312607"/>
              <a:gd name="connsiteX5" fmla="*/ 1165122 w 1307690"/>
              <a:gd name="connsiteY5" fmla="*/ 22123 h 1312607"/>
              <a:gd name="connsiteX6" fmla="*/ 1150374 w 1307690"/>
              <a:gd name="connsiteY6" fmla="*/ 58994 h 1312607"/>
              <a:gd name="connsiteX7" fmla="*/ 1111045 w 1307690"/>
              <a:gd name="connsiteY7" fmla="*/ 44245 h 1312607"/>
              <a:gd name="connsiteX8" fmla="*/ 1012722 w 1307690"/>
              <a:gd name="connsiteY8" fmla="*/ 93407 h 1312607"/>
              <a:gd name="connsiteX9" fmla="*/ 990600 w 1307690"/>
              <a:gd name="connsiteY9" fmla="*/ 140110 h 1312607"/>
              <a:gd name="connsiteX10" fmla="*/ 941439 w 1307690"/>
              <a:gd name="connsiteY10" fmla="*/ 162232 h 1312607"/>
              <a:gd name="connsiteX11" fmla="*/ 897193 w 1307690"/>
              <a:gd name="connsiteY11" fmla="*/ 204019 h 1312607"/>
              <a:gd name="connsiteX12" fmla="*/ 855406 w 1307690"/>
              <a:gd name="connsiteY12" fmla="*/ 204019 h 1312607"/>
              <a:gd name="connsiteX13" fmla="*/ 843116 w 1307690"/>
              <a:gd name="connsiteY13" fmla="*/ 240890 h 1312607"/>
              <a:gd name="connsiteX14" fmla="*/ 712839 w 1307690"/>
              <a:gd name="connsiteY14" fmla="*/ 339213 h 1312607"/>
              <a:gd name="connsiteX15" fmla="*/ 710381 w 1307690"/>
              <a:gd name="connsiteY15" fmla="*/ 395748 h 1312607"/>
              <a:gd name="connsiteX16" fmla="*/ 646471 w 1307690"/>
              <a:gd name="connsiteY16" fmla="*/ 390832 h 1312607"/>
              <a:gd name="connsiteX17" fmla="*/ 602226 w 1307690"/>
              <a:gd name="connsiteY17" fmla="*/ 390832 h 1312607"/>
              <a:gd name="connsiteX18" fmla="*/ 540774 w 1307690"/>
              <a:gd name="connsiteY18" fmla="*/ 415413 h 1312607"/>
              <a:gd name="connsiteX19" fmla="*/ 535858 w 1307690"/>
              <a:gd name="connsiteY19" fmla="*/ 462116 h 1312607"/>
              <a:gd name="connsiteX20" fmla="*/ 491613 w 1307690"/>
              <a:gd name="connsiteY20" fmla="*/ 496529 h 1312607"/>
              <a:gd name="connsiteX21" fmla="*/ 459658 w 1307690"/>
              <a:gd name="connsiteY21" fmla="*/ 553065 h 1312607"/>
              <a:gd name="connsiteX22" fmla="*/ 435077 w 1307690"/>
              <a:gd name="connsiteY22" fmla="*/ 609600 h 1312607"/>
              <a:gd name="connsiteX23" fmla="*/ 435077 w 1307690"/>
              <a:gd name="connsiteY23" fmla="*/ 658761 h 1312607"/>
              <a:gd name="connsiteX24" fmla="*/ 408039 w 1307690"/>
              <a:gd name="connsiteY24" fmla="*/ 668594 h 1312607"/>
              <a:gd name="connsiteX25" fmla="*/ 317090 w 1307690"/>
              <a:gd name="connsiteY25" fmla="*/ 801329 h 1312607"/>
              <a:gd name="connsiteX26" fmla="*/ 267929 w 1307690"/>
              <a:gd name="connsiteY26" fmla="*/ 801329 h 1312607"/>
              <a:gd name="connsiteX27" fmla="*/ 211393 w 1307690"/>
              <a:gd name="connsiteY27" fmla="*/ 872613 h 1312607"/>
              <a:gd name="connsiteX28" fmla="*/ 162232 w 1307690"/>
              <a:gd name="connsiteY28" fmla="*/ 899652 h 1312607"/>
              <a:gd name="connsiteX29" fmla="*/ 169606 w 1307690"/>
              <a:gd name="connsiteY29" fmla="*/ 943897 h 1312607"/>
              <a:gd name="connsiteX30" fmla="*/ 125361 w 1307690"/>
              <a:gd name="connsiteY30" fmla="*/ 1017639 h 1312607"/>
              <a:gd name="connsiteX31" fmla="*/ 125361 w 1307690"/>
              <a:gd name="connsiteY31" fmla="*/ 1170039 h 1312607"/>
              <a:gd name="connsiteX32" fmla="*/ 76200 w 1307690"/>
              <a:gd name="connsiteY32" fmla="*/ 1206910 h 1312607"/>
              <a:gd name="connsiteX33" fmla="*/ 68826 w 1307690"/>
              <a:gd name="connsiteY33" fmla="*/ 1221658 h 1312607"/>
              <a:gd name="connsiteX34" fmla="*/ 0 w 1307690"/>
              <a:gd name="connsiteY34" fmla="*/ 1224116 h 1312607"/>
              <a:gd name="connsiteX35" fmla="*/ 51619 w 1307690"/>
              <a:gd name="connsiteY35" fmla="*/ 1246239 h 1312607"/>
              <a:gd name="connsiteX36" fmla="*/ 63910 w 1307690"/>
              <a:gd name="connsiteY36" fmla="*/ 1283110 h 1312607"/>
              <a:gd name="connsiteX37" fmla="*/ 71284 w 1307690"/>
              <a:gd name="connsiteY37" fmla="*/ 1310148 h 1312607"/>
              <a:gd name="connsiteX38" fmla="*/ 115529 w 1307690"/>
              <a:gd name="connsiteY38" fmla="*/ 1312607 h 1312607"/>
              <a:gd name="connsiteX39" fmla="*/ 196645 w 1307690"/>
              <a:gd name="connsiteY39" fmla="*/ 1305232 h 1312607"/>
              <a:gd name="connsiteX40" fmla="*/ 240890 w 1307690"/>
              <a:gd name="connsiteY40" fmla="*/ 1275736 h 1312607"/>
              <a:gd name="connsiteX41" fmla="*/ 322006 w 1307690"/>
              <a:gd name="connsiteY41" fmla="*/ 1280652 h 1312607"/>
              <a:gd name="connsiteX42" fmla="*/ 412955 w 1307690"/>
              <a:gd name="connsiteY42" fmla="*/ 1238865 h 1312607"/>
              <a:gd name="connsiteX43" fmla="*/ 430161 w 1307690"/>
              <a:gd name="connsiteY43" fmla="*/ 1189703 h 1312607"/>
              <a:gd name="connsiteX44" fmla="*/ 439993 w 1307690"/>
              <a:gd name="connsiteY44" fmla="*/ 1150374 h 1312607"/>
              <a:gd name="connsiteX45" fmla="*/ 489155 w 1307690"/>
              <a:gd name="connsiteY45" fmla="*/ 1113503 h 1312607"/>
              <a:gd name="connsiteX46" fmla="*/ 511277 w 1307690"/>
              <a:gd name="connsiteY46" fmla="*/ 1017639 h 1312607"/>
              <a:gd name="connsiteX47" fmla="*/ 626806 w 1307690"/>
              <a:gd name="connsiteY47" fmla="*/ 1012723 h 1312607"/>
              <a:gd name="connsiteX48" fmla="*/ 644013 w 1307690"/>
              <a:gd name="connsiteY48" fmla="*/ 978310 h 1312607"/>
              <a:gd name="connsiteX49" fmla="*/ 712839 w 1307690"/>
              <a:gd name="connsiteY49" fmla="*/ 970936 h 1312607"/>
              <a:gd name="connsiteX50" fmla="*/ 725129 w 1307690"/>
              <a:gd name="connsiteY50" fmla="*/ 916858 h 1312607"/>
              <a:gd name="connsiteX51" fmla="*/ 705464 w 1307690"/>
              <a:gd name="connsiteY51" fmla="*/ 806245 h 1312607"/>
              <a:gd name="connsiteX52" fmla="*/ 688258 w 1307690"/>
              <a:gd name="connsiteY52" fmla="*/ 786581 h 1312607"/>
              <a:gd name="connsiteX53" fmla="*/ 712839 w 1307690"/>
              <a:gd name="connsiteY53" fmla="*/ 744794 h 1312607"/>
              <a:gd name="connsiteX54" fmla="*/ 712839 w 1307690"/>
              <a:gd name="connsiteY54" fmla="*/ 715297 h 1312607"/>
              <a:gd name="connsiteX55" fmla="*/ 744793 w 1307690"/>
              <a:gd name="connsiteY55" fmla="*/ 658761 h 1312607"/>
              <a:gd name="connsiteX56" fmla="*/ 789039 w 1307690"/>
              <a:gd name="connsiteY56" fmla="*/ 626807 h 1312607"/>
              <a:gd name="connsiteX57" fmla="*/ 833284 w 1307690"/>
              <a:gd name="connsiteY57" fmla="*/ 582561 h 1312607"/>
              <a:gd name="connsiteX58" fmla="*/ 892277 w 1307690"/>
              <a:gd name="connsiteY58" fmla="*/ 545690 h 1312607"/>
              <a:gd name="connsiteX59" fmla="*/ 1022555 w 1307690"/>
              <a:gd name="connsiteY59" fmla="*/ 516194 h 1312607"/>
              <a:gd name="connsiteX60" fmla="*/ 1101213 w 1307690"/>
              <a:gd name="connsiteY60" fmla="*/ 511277 h 1312607"/>
              <a:gd name="connsiteX61" fmla="*/ 1143000 w 1307690"/>
              <a:gd name="connsiteY61" fmla="*/ 449826 h 1312607"/>
              <a:gd name="connsiteX62" fmla="*/ 1170039 w 1307690"/>
              <a:gd name="connsiteY62" fmla="*/ 371168 h 1312607"/>
              <a:gd name="connsiteX63" fmla="*/ 1241322 w 1307690"/>
              <a:gd name="connsiteY63" fmla="*/ 334297 h 1312607"/>
              <a:gd name="connsiteX64" fmla="*/ 1307690 w 1307690"/>
              <a:gd name="connsiteY64" fmla="*/ 317090 h 131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307690" h="1312607">
                <a:moveTo>
                  <a:pt x="1307690" y="317090"/>
                </a:moveTo>
                <a:lnTo>
                  <a:pt x="1278193" y="196645"/>
                </a:lnTo>
                <a:lnTo>
                  <a:pt x="1288026" y="115529"/>
                </a:lnTo>
                <a:lnTo>
                  <a:pt x="1246239" y="27039"/>
                </a:lnTo>
                <a:lnTo>
                  <a:pt x="1214284" y="0"/>
                </a:lnTo>
                <a:lnTo>
                  <a:pt x="1165122" y="22123"/>
                </a:lnTo>
                <a:lnTo>
                  <a:pt x="1150374" y="58994"/>
                </a:lnTo>
                <a:lnTo>
                  <a:pt x="1111045" y="44245"/>
                </a:lnTo>
                <a:lnTo>
                  <a:pt x="1012722" y="93407"/>
                </a:lnTo>
                <a:lnTo>
                  <a:pt x="990600" y="140110"/>
                </a:lnTo>
                <a:cubicBezTo>
                  <a:pt x="943157" y="162583"/>
                  <a:pt x="961123" y="162232"/>
                  <a:pt x="941439" y="162232"/>
                </a:cubicBezTo>
                <a:lnTo>
                  <a:pt x="897193" y="204019"/>
                </a:lnTo>
                <a:lnTo>
                  <a:pt x="855406" y="204019"/>
                </a:lnTo>
                <a:lnTo>
                  <a:pt x="843116" y="240890"/>
                </a:lnTo>
                <a:lnTo>
                  <a:pt x="712839" y="339213"/>
                </a:lnTo>
                <a:lnTo>
                  <a:pt x="710381" y="395748"/>
                </a:lnTo>
                <a:lnTo>
                  <a:pt x="646471" y="390832"/>
                </a:lnTo>
                <a:lnTo>
                  <a:pt x="602226" y="390832"/>
                </a:lnTo>
                <a:lnTo>
                  <a:pt x="540774" y="415413"/>
                </a:lnTo>
                <a:lnTo>
                  <a:pt x="535858" y="462116"/>
                </a:lnTo>
                <a:lnTo>
                  <a:pt x="491613" y="496529"/>
                </a:lnTo>
                <a:lnTo>
                  <a:pt x="459658" y="553065"/>
                </a:lnTo>
                <a:lnTo>
                  <a:pt x="435077" y="609600"/>
                </a:lnTo>
                <a:cubicBezTo>
                  <a:pt x="440185" y="658125"/>
                  <a:pt x="453994" y="649302"/>
                  <a:pt x="435077" y="658761"/>
                </a:cubicBezTo>
                <a:lnTo>
                  <a:pt x="408039" y="668594"/>
                </a:lnTo>
                <a:lnTo>
                  <a:pt x="317090" y="801329"/>
                </a:lnTo>
                <a:lnTo>
                  <a:pt x="267929" y="801329"/>
                </a:lnTo>
                <a:cubicBezTo>
                  <a:pt x="213356" y="873266"/>
                  <a:pt x="243676" y="872613"/>
                  <a:pt x="211393" y="872613"/>
                </a:cubicBezTo>
                <a:lnTo>
                  <a:pt x="162232" y="899652"/>
                </a:lnTo>
                <a:lnTo>
                  <a:pt x="169606" y="943897"/>
                </a:lnTo>
                <a:lnTo>
                  <a:pt x="125361" y="1017639"/>
                </a:lnTo>
                <a:lnTo>
                  <a:pt x="125361" y="1170039"/>
                </a:lnTo>
                <a:lnTo>
                  <a:pt x="76200" y="1206910"/>
                </a:lnTo>
                <a:lnTo>
                  <a:pt x="68826" y="1221658"/>
                </a:lnTo>
                <a:lnTo>
                  <a:pt x="0" y="1224116"/>
                </a:lnTo>
                <a:lnTo>
                  <a:pt x="51619" y="1246239"/>
                </a:lnTo>
                <a:lnTo>
                  <a:pt x="63910" y="1283110"/>
                </a:lnTo>
                <a:cubicBezTo>
                  <a:pt x="71519" y="1308475"/>
                  <a:pt x="71284" y="1299136"/>
                  <a:pt x="71284" y="1310148"/>
                </a:cubicBezTo>
                <a:lnTo>
                  <a:pt x="115529" y="1312607"/>
                </a:lnTo>
                <a:lnTo>
                  <a:pt x="196645" y="1305232"/>
                </a:lnTo>
                <a:lnTo>
                  <a:pt x="240890" y="1275736"/>
                </a:lnTo>
                <a:lnTo>
                  <a:pt x="322006" y="1280652"/>
                </a:lnTo>
                <a:lnTo>
                  <a:pt x="412955" y="1238865"/>
                </a:lnTo>
                <a:cubicBezTo>
                  <a:pt x="430444" y="1191392"/>
                  <a:pt x="430161" y="1208752"/>
                  <a:pt x="430161" y="1189703"/>
                </a:cubicBezTo>
                <a:lnTo>
                  <a:pt x="439993" y="1150374"/>
                </a:lnTo>
                <a:cubicBezTo>
                  <a:pt x="489826" y="1115491"/>
                  <a:pt x="489155" y="1135964"/>
                  <a:pt x="489155" y="1113503"/>
                </a:cubicBezTo>
                <a:lnTo>
                  <a:pt x="511277" y="1017639"/>
                </a:lnTo>
                <a:lnTo>
                  <a:pt x="626806" y="1012723"/>
                </a:lnTo>
                <a:lnTo>
                  <a:pt x="644013" y="978310"/>
                </a:lnTo>
                <a:lnTo>
                  <a:pt x="712839" y="970936"/>
                </a:lnTo>
                <a:lnTo>
                  <a:pt x="725129" y="916858"/>
                </a:lnTo>
                <a:lnTo>
                  <a:pt x="705464" y="806245"/>
                </a:lnTo>
                <a:lnTo>
                  <a:pt x="688258" y="786581"/>
                </a:lnTo>
                <a:lnTo>
                  <a:pt x="712839" y="744794"/>
                </a:lnTo>
                <a:lnTo>
                  <a:pt x="712839" y="715297"/>
                </a:lnTo>
                <a:lnTo>
                  <a:pt x="744793" y="658761"/>
                </a:lnTo>
                <a:lnTo>
                  <a:pt x="789039" y="626807"/>
                </a:lnTo>
                <a:lnTo>
                  <a:pt x="833284" y="582561"/>
                </a:lnTo>
                <a:cubicBezTo>
                  <a:pt x="892985" y="547735"/>
                  <a:pt x="892277" y="570914"/>
                  <a:pt x="892277" y="545690"/>
                </a:cubicBezTo>
                <a:lnTo>
                  <a:pt x="1022555" y="516194"/>
                </a:lnTo>
                <a:lnTo>
                  <a:pt x="1101213" y="511277"/>
                </a:lnTo>
                <a:lnTo>
                  <a:pt x="1143000" y="449826"/>
                </a:lnTo>
                <a:lnTo>
                  <a:pt x="1170039" y="371168"/>
                </a:lnTo>
                <a:lnTo>
                  <a:pt x="1241322" y="334297"/>
                </a:lnTo>
                <a:lnTo>
                  <a:pt x="1307690" y="3170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Dowolny kształt 41"/>
          <p:cNvSpPr/>
          <p:nvPr userDrawn="1"/>
        </p:nvSpPr>
        <p:spPr>
          <a:xfrm>
            <a:off x="6224588" y="2901950"/>
            <a:ext cx="412750" cy="333375"/>
          </a:xfrm>
          <a:custGeom>
            <a:avLst/>
            <a:gdLst>
              <a:gd name="connsiteX0" fmla="*/ 66368 w 412955"/>
              <a:gd name="connsiteY0" fmla="*/ 267290 h 333658"/>
              <a:gd name="connsiteX1" fmla="*/ 83575 w 412955"/>
              <a:gd name="connsiteY1" fmla="*/ 205839 h 333658"/>
              <a:gd name="connsiteX2" fmla="*/ 78658 w 412955"/>
              <a:gd name="connsiteY2" fmla="*/ 173884 h 333658"/>
              <a:gd name="connsiteX3" fmla="*/ 19665 w 412955"/>
              <a:gd name="connsiteY3" fmla="*/ 166510 h 333658"/>
              <a:gd name="connsiteX4" fmla="*/ 0 w 412955"/>
              <a:gd name="connsiteY4" fmla="*/ 129639 h 333658"/>
              <a:gd name="connsiteX5" fmla="*/ 2458 w 412955"/>
              <a:gd name="connsiteY5" fmla="*/ 65729 h 333658"/>
              <a:gd name="connsiteX6" fmla="*/ 34413 w 412955"/>
              <a:gd name="connsiteY6" fmla="*/ 33774 h 333658"/>
              <a:gd name="connsiteX7" fmla="*/ 63910 w 412955"/>
              <a:gd name="connsiteY7" fmla="*/ 28858 h 333658"/>
              <a:gd name="connsiteX8" fmla="*/ 95865 w 412955"/>
              <a:gd name="connsiteY8" fmla="*/ 1819 h 333658"/>
              <a:gd name="connsiteX9" fmla="*/ 120446 w 412955"/>
              <a:gd name="connsiteY9" fmla="*/ 1819 h 333658"/>
              <a:gd name="connsiteX10" fmla="*/ 157316 w 412955"/>
              <a:gd name="connsiteY10" fmla="*/ 26400 h 333658"/>
              <a:gd name="connsiteX11" fmla="*/ 199104 w 412955"/>
              <a:gd name="connsiteY11" fmla="*/ 31316 h 333658"/>
              <a:gd name="connsiteX12" fmla="*/ 238433 w 412955"/>
              <a:gd name="connsiteY12" fmla="*/ 48522 h 333658"/>
              <a:gd name="connsiteX13" fmla="*/ 243349 w 412955"/>
              <a:gd name="connsiteY13" fmla="*/ 65729 h 333658"/>
              <a:gd name="connsiteX14" fmla="*/ 294968 w 412955"/>
              <a:gd name="connsiteY14" fmla="*/ 63271 h 333658"/>
              <a:gd name="connsiteX15" fmla="*/ 309716 w 412955"/>
              <a:gd name="connsiteY15" fmla="*/ 41148 h 333658"/>
              <a:gd name="connsiteX16" fmla="*/ 344129 w 412955"/>
              <a:gd name="connsiteY16" fmla="*/ 70645 h 333658"/>
              <a:gd name="connsiteX17" fmla="*/ 349046 w 412955"/>
              <a:gd name="connsiteY17" fmla="*/ 95226 h 333658"/>
              <a:gd name="connsiteX18" fmla="*/ 393291 w 412955"/>
              <a:gd name="connsiteY18" fmla="*/ 124722 h 333658"/>
              <a:gd name="connsiteX19" fmla="*/ 412955 w 412955"/>
              <a:gd name="connsiteY19" fmla="*/ 154219 h 333658"/>
              <a:gd name="connsiteX20" fmla="*/ 376084 w 412955"/>
              <a:gd name="connsiteY20" fmla="*/ 218129 h 333658"/>
              <a:gd name="connsiteX21" fmla="*/ 336755 w 412955"/>
              <a:gd name="connsiteY21" fmla="*/ 220587 h 333658"/>
              <a:gd name="connsiteX22" fmla="*/ 292510 w 412955"/>
              <a:gd name="connsiteY22" fmla="*/ 279581 h 333658"/>
              <a:gd name="connsiteX23" fmla="*/ 299884 w 412955"/>
              <a:gd name="connsiteY23" fmla="*/ 304161 h 333658"/>
              <a:gd name="connsiteX24" fmla="*/ 275304 w 412955"/>
              <a:gd name="connsiteY24" fmla="*/ 316451 h 333658"/>
              <a:gd name="connsiteX25" fmla="*/ 233516 w 412955"/>
              <a:gd name="connsiteY25" fmla="*/ 313993 h 333658"/>
              <a:gd name="connsiteX26" fmla="*/ 191729 w 412955"/>
              <a:gd name="connsiteY26" fmla="*/ 333658 h 333658"/>
              <a:gd name="connsiteX27" fmla="*/ 103239 w 412955"/>
              <a:gd name="connsiteY27" fmla="*/ 333658 h 333658"/>
              <a:gd name="connsiteX28" fmla="*/ 103239 w 412955"/>
              <a:gd name="connsiteY28" fmla="*/ 301703 h 333658"/>
              <a:gd name="connsiteX29" fmla="*/ 66368 w 412955"/>
              <a:gd name="connsiteY29" fmla="*/ 267290 h 33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2955" h="333658">
                <a:moveTo>
                  <a:pt x="66368" y="267290"/>
                </a:moveTo>
                <a:lnTo>
                  <a:pt x="83575" y="205839"/>
                </a:lnTo>
                <a:cubicBezTo>
                  <a:pt x="81053" y="173067"/>
                  <a:pt x="91799" y="173884"/>
                  <a:pt x="78658" y="173884"/>
                </a:cubicBezTo>
                <a:cubicBezTo>
                  <a:pt x="18848" y="168900"/>
                  <a:pt x="19665" y="188700"/>
                  <a:pt x="19665" y="166510"/>
                </a:cubicBezTo>
                <a:lnTo>
                  <a:pt x="0" y="129639"/>
                </a:lnTo>
                <a:cubicBezTo>
                  <a:pt x="819" y="108336"/>
                  <a:pt x="1639" y="87032"/>
                  <a:pt x="2458" y="65729"/>
                </a:cubicBezTo>
                <a:lnTo>
                  <a:pt x="34413" y="33774"/>
                </a:lnTo>
                <a:lnTo>
                  <a:pt x="63910" y="28858"/>
                </a:lnTo>
                <a:cubicBezTo>
                  <a:pt x="90144" y="0"/>
                  <a:pt x="76310" y="1819"/>
                  <a:pt x="95865" y="1819"/>
                </a:cubicBezTo>
                <a:lnTo>
                  <a:pt x="120446" y="1819"/>
                </a:lnTo>
                <a:cubicBezTo>
                  <a:pt x="153906" y="24985"/>
                  <a:pt x="140813" y="18148"/>
                  <a:pt x="157316" y="26400"/>
                </a:cubicBezTo>
                <a:lnTo>
                  <a:pt x="199104" y="31316"/>
                </a:lnTo>
                <a:lnTo>
                  <a:pt x="238433" y="48522"/>
                </a:lnTo>
                <a:lnTo>
                  <a:pt x="243349" y="65729"/>
                </a:lnTo>
                <a:lnTo>
                  <a:pt x="294968" y="63271"/>
                </a:lnTo>
                <a:lnTo>
                  <a:pt x="309716" y="41148"/>
                </a:lnTo>
                <a:lnTo>
                  <a:pt x="344129" y="70645"/>
                </a:lnTo>
                <a:lnTo>
                  <a:pt x="349046" y="95226"/>
                </a:lnTo>
                <a:lnTo>
                  <a:pt x="393291" y="124722"/>
                </a:lnTo>
                <a:lnTo>
                  <a:pt x="412955" y="154219"/>
                </a:lnTo>
                <a:lnTo>
                  <a:pt x="376084" y="218129"/>
                </a:lnTo>
                <a:lnTo>
                  <a:pt x="336755" y="220587"/>
                </a:lnTo>
                <a:lnTo>
                  <a:pt x="292510" y="279581"/>
                </a:lnTo>
                <a:lnTo>
                  <a:pt x="299884" y="304161"/>
                </a:lnTo>
                <a:cubicBezTo>
                  <a:pt x="277046" y="316849"/>
                  <a:pt x="286198" y="316451"/>
                  <a:pt x="275304" y="316451"/>
                </a:cubicBezTo>
                <a:lnTo>
                  <a:pt x="233516" y="313993"/>
                </a:lnTo>
                <a:lnTo>
                  <a:pt x="191729" y="333658"/>
                </a:lnTo>
                <a:lnTo>
                  <a:pt x="103239" y="333658"/>
                </a:lnTo>
                <a:lnTo>
                  <a:pt x="103239" y="301703"/>
                </a:lnTo>
                <a:lnTo>
                  <a:pt x="66368" y="26729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8" name="Dowolny kształt 42"/>
          <p:cNvSpPr/>
          <p:nvPr userDrawn="1"/>
        </p:nvSpPr>
        <p:spPr>
          <a:xfrm>
            <a:off x="6267450" y="2747963"/>
            <a:ext cx="517525" cy="315912"/>
          </a:xfrm>
          <a:custGeom>
            <a:avLst/>
            <a:gdLst>
              <a:gd name="connsiteX0" fmla="*/ 0 w 516193"/>
              <a:gd name="connsiteY0" fmla="*/ 184355 h 314632"/>
              <a:gd name="connsiteX1" fmla="*/ 14748 w 516193"/>
              <a:gd name="connsiteY1" fmla="*/ 98323 h 314632"/>
              <a:gd name="connsiteX2" fmla="*/ 51619 w 516193"/>
              <a:gd name="connsiteY2" fmla="*/ 81116 h 314632"/>
              <a:gd name="connsiteX3" fmla="*/ 98322 w 516193"/>
              <a:gd name="connsiteY3" fmla="*/ 7374 h 314632"/>
              <a:gd name="connsiteX4" fmla="*/ 145025 w 516193"/>
              <a:gd name="connsiteY4" fmla="*/ 0 h 314632"/>
              <a:gd name="connsiteX5" fmla="*/ 194187 w 516193"/>
              <a:gd name="connsiteY5" fmla="*/ 24581 h 314632"/>
              <a:gd name="connsiteX6" fmla="*/ 194187 w 516193"/>
              <a:gd name="connsiteY6" fmla="*/ 86032 h 314632"/>
              <a:gd name="connsiteX7" fmla="*/ 218767 w 516193"/>
              <a:gd name="connsiteY7" fmla="*/ 90949 h 314632"/>
              <a:gd name="connsiteX8" fmla="*/ 248264 w 516193"/>
              <a:gd name="connsiteY8" fmla="*/ 71284 h 314632"/>
              <a:gd name="connsiteX9" fmla="*/ 285135 w 516193"/>
              <a:gd name="connsiteY9" fmla="*/ 27039 h 314632"/>
              <a:gd name="connsiteX10" fmla="*/ 331838 w 516193"/>
              <a:gd name="connsiteY10" fmla="*/ 9832 h 314632"/>
              <a:gd name="connsiteX11" fmla="*/ 388374 w 516193"/>
              <a:gd name="connsiteY11" fmla="*/ 29497 h 314632"/>
              <a:gd name="connsiteX12" fmla="*/ 417870 w 516193"/>
              <a:gd name="connsiteY12" fmla="*/ 68826 h 314632"/>
              <a:gd name="connsiteX13" fmla="*/ 444909 w 516193"/>
              <a:gd name="connsiteY13" fmla="*/ 78658 h 314632"/>
              <a:gd name="connsiteX14" fmla="*/ 503903 w 516193"/>
              <a:gd name="connsiteY14" fmla="*/ 95865 h 314632"/>
              <a:gd name="connsiteX15" fmla="*/ 516193 w 516193"/>
              <a:gd name="connsiteY15" fmla="*/ 130278 h 314632"/>
              <a:gd name="connsiteX16" fmla="*/ 486696 w 516193"/>
              <a:gd name="connsiteY16" fmla="*/ 169607 h 314632"/>
              <a:gd name="connsiteX17" fmla="*/ 501445 w 516193"/>
              <a:gd name="connsiteY17" fmla="*/ 186813 h 314632"/>
              <a:gd name="connsiteX18" fmla="*/ 516193 w 516193"/>
              <a:gd name="connsiteY18" fmla="*/ 243349 h 314632"/>
              <a:gd name="connsiteX19" fmla="*/ 508819 w 516193"/>
              <a:gd name="connsiteY19" fmla="*/ 267929 h 314632"/>
              <a:gd name="connsiteX20" fmla="*/ 457200 w 516193"/>
              <a:gd name="connsiteY20" fmla="*/ 285136 h 314632"/>
              <a:gd name="connsiteX21" fmla="*/ 435077 w 516193"/>
              <a:gd name="connsiteY21" fmla="*/ 307258 h 314632"/>
              <a:gd name="connsiteX22" fmla="*/ 410496 w 516193"/>
              <a:gd name="connsiteY22" fmla="*/ 294968 h 314632"/>
              <a:gd name="connsiteX23" fmla="*/ 368709 w 516193"/>
              <a:gd name="connsiteY23" fmla="*/ 314632 h 314632"/>
              <a:gd name="connsiteX24" fmla="*/ 353961 w 516193"/>
              <a:gd name="connsiteY24" fmla="*/ 280220 h 314632"/>
              <a:gd name="connsiteX25" fmla="*/ 309716 w 516193"/>
              <a:gd name="connsiteY25" fmla="*/ 248265 h 314632"/>
              <a:gd name="connsiteX26" fmla="*/ 299883 w 516193"/>
              <a:gd name="connsiteY26" fmla="*/ 226142 h 314632"/>
              <a:gd name="connsiteX27" fmla="*/ 267929 w 516193"/>
              <a:gd name="connsiteY27" fmla="*/ 201561 h 314632"/>
              <a:gd name="connsiteX28" fmla="*/ 258096 w 516193"/>
              <a:gd name="connsiteY28" fmla="*/ 218768 h 314632"/>
              <a:gd name="connsiteX29" fmla="*/ 206477 w 516193"/>
              <a:gd name="connsiteY29" fmla="*/ 218768 h 314632"/>
              <a:gd name="connsiteX30" fmla="*/ 186812 w 516193"/>
              <a:gd name="connsiteY30" fmla="*/ 201561 h 314632"/>
              <a:gd name="connsiteX31" fmla="*/ 140109 w 516193"/>
              <a:gd name="connsiteY31" fmla="*/ 179439 h 314632"/>
              <a:gd name="connsiteX32" fmla="*/ 115529 w 516193"/>
              <a:gd name="connsiteY32" fmla="*/ 184355 h 314632"/>
              <a:gd name="connsiteX33" fmla="*/ 78658 w 516193"/>
              <a:gd name="connsiteY33" fmla="*/ 159774 h 314632"/>
              <a:gd name="connsiteX34" fmla="*/ 46703 w 516193"/>
              <a:gd name="connsiteY34" fmla="*/ 154858 h 314632"/>
              <a:gd name="connsiteX35" fmla="*/ 0 w 516193"/>
              <a:gd name="connsiteY35" fmla="*/ 184355 h 31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16193" h="314632">
                <a:moveTo>
                  <a:pt x="0" y="184355"/>
                </a:moveTo>
                <a:cubicBezTo>
                  <a:pt x="14890" y="99974"/>
                  <a:pt x="14748" y="129069"/>
                  <a:pt x="14748" y="98323"/>
                </a:cubicBezTo>
                <a:lnTo>
                  <a:pt x="51619" y="81116"/>
                </a:lnTo>
                <a:lnTo>
                  <a:pt x="98322" y="7374"/>
                </a:lnTo>
                <a:lnTo>
                  <a:pt x="145025" y="0"/>
                </a:lnTo>
                <a:lnTo>
                  <a:pt x="194187" y="24581"/>
                </a:lnTo>
                <a:lnTo>
                  <a:pt x="194187" y="86032"/>
                </a:lnTo>
                <a:cubicBezTo>
                  <a:pt x="217109" y="91127"/>
                  <a:pt x="208755" y="90949"/>
                  <a:pt x="218767" y="90949"/>
                </a:cubicBezTo>
                <a:cubicBezTo>
                  <a:pt x="246784" y="73120"/>
                  <a:pt x="238252" y="81296"/>
                  <a:pt x="248264" y="71284"/>
                </a:cubicBezTo>
                <a:lnTo>
                  <a:pt x="285135" y="27039"/>
                </a:lnTo>
                <a:lnTo>
                  <a:pt x="331838" y="9832"/>
                </a:lnTo>
                <a:lnTo>
                  <a:pt x="388374" y="29497"/>
                </a:lnTo>
                <a:lnTo>
                  <a:pt x="417870" y="68826"/>
                </a:lnTo>
                <a:lnTo>
                  <a:pt x="444909" y="78658"/>
                </a:lnTo>
                <a:cubicBezTo>
                  <a:pt x="502229" y="96104"/>
                  <a:pt x="481746" y="95865"/>
                  <a:pt x="503903" y="95865"/>
                </a:cubicBezTo>
                <a:lnTo>
                  <a:pt x="516193" y="130278"/>
                </a:lnTo>
                <a:cubicBezTo>
                  <a:pt x="480530" y="168488"/>
                  <a:pt x="466743" y="159631"/>
                  <a:pt x="486696" y="169607"/>
                </a:cubicBezTo>
                <a:lnTo>
                  <a:pt x="501445" y="186813"/>
                </a:lnTo>
                <a:lnTo>
                  <a:pt x="516193" y="243349"/>
                </a:lnTo>
                <a:lnTo>
                  <a:pt x="508819" y="267929"/>
                </a:lnTo>
                <a:lnTo>
                  <a:pt x="457200" y="285136"/>
                </a:lnTo>
                <a:cubicBezTo>
                  <a:pt x="445703" y="311002"/>
                  <a:pt x="455437" y="307258"/>
                  <a:pt x="435077" y="307258"/>
                </a:cubicBezTo>
                <a:lnTo>
                  <a:pt x="410496" y="294968"/>
                </a:lnTo>
                <a:lnTo>
                  <a:pt x="368709" y="314632"/>
                </a:lnTo>
                <a:cubicBezTo>
                  <a:pt x="356143" y="279448"/>
                  <a:pt x="368599" y="280220"/>
                  <a:pt x="353961" y="280220"/>
                </a:cubicBezTo>
                <a:lnTo>
                  <a:pt x="309716" y="248265"/>
                </a:lnTo>
                <a:lnTo>
                  <a:pt x="299883" y="226142"/>
                </a:lnTo>
                <a:lnTo>
                  <a:pt x="267929" y="201561"/>
                </a:lnTo>
                <a:lnTo>
                  <a:pt x="258096" y="218768"/>
                </a:lnTo>
                <a:lnTo>
                  <a:pt x="206477" y="218768"/>
                </a:lnTo>
                <a:lnTo>
                  <a:pt x="186812" y="201561"/>
                </a:lnTo>
                <a:lnTo>
                  <a:pt x="140109" y="179439"/>
                </a:lnTo>
                <a:cubicBezTo>
                  <a:pt x="117187" y="184533"/>
                  <a:pt x="125541" y="184355"/>
                  <a:pt x="115529" y="184355"/>
                </a:cubicBezTo>
                <a:lnTo>
                  <a:pt x="78658" y="159774"/>
                </a:lnTo>
                <a:lnTo>
                  <a:pt x="46703" y="154858"/>
                </a:lnTo>
                <a:lnTo>
                  <a:pt x="0" y="18435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9" name="Dowolny kształt 43"/>
          <p:cNvSpPr/>
          <p:nvPr userDrawn="1"/>
        </p:nvSpPr>
        <p:spPr>
          <a:xfrm>
            <a:off x="5713413" y="3930650"/>
            <a:ext cx="877887" cy="641350"/>
          </a:xfrm>
          <a:custGeom>
            <a:avLst/>
            <a:gdLst>
              <a:gd name="connsiteX0" fmla="*/ 29029 w 878115"/>
              <a:gd name="connsiteY0" fmla="*/ 299962 h 641048"/>
              <a:gd name="connsiteX1" fmla="*/ 41124 w 878115"/>
              <a:gd name="connsiteY1" fmla="*/ 232229 h 641048"/>
              <a:gd name="connsiteX2" fmla="*/ 0 w 878115"/>
              <a:gd name="connsiteY2" fmla="*/ 205619 h 641048"/>
              <a:gd name="connsiteX3" fmla="*/ 21772 w 878115"/>
              <a:gd name="connsiteY3" fmla="*/ 171753 h 641048"/>
              <a:gd name="connsiteX4" fmla="*/ 79829 w 878115"/>
              <a:gd name="connsiteY4" fmla="*/ 183848 h 641048"/>
              <a:gd name="connsiteX5" fmla="*/ 128210 w 878115"/>
              <a:gd name="connsiteY5" fmla="*/ 157238 h 641048"/>
              <a:gd name="connsiteX6" fmla="*/ 164496 w 878115"/>
              <a:gd name="connsiteY6" fmla="*/ 96762 h 641048"/>
              <a:gd name="connsiteX7" fmla="*/ 210458 w 878115"/>
              <a:gd name="connsiteY7" fmla="*/ 58057 h 641048"/>
              <a:gd name="connsiteX8" fmla="*/ 229810 w 878115"/>
              <a:gd name="connsiteY8" fmla="*/ 16933 h 641048"/>
              <a:gd name="connsiteX9" fmla="*/ 302381 w 878115"/>
              <a:gd name="connsiteY9" fmla="*/ 12095 h 641048"/>
              <a:gd name="connsiteX10" fmla="*/ 324153 w 878115"/>
              <a:gd name="connsiteY10" fmla="*/ 0 h 641048"/>
              <a:gd name="connsiteX11" fmla="*/ 442686 w 878115"/>
              <a:gd name="connsiteY11" fmla="*/ 16933 h 641048"/>
              <a:gd name="connsiteX12" fmla="*/ 464458 w 878115"/>
              <a:gd name="connsiteY12" fmla="*/ 43543 h 641048"/>
              <a:gd name="connsiteX13" fmla="*/ 498324 w 878115"/>
              <a:gd name="connsiteY13" fmla="*/ 58057 h 641048"/>
              <a:gd name="connsiteX14" fmla="*/ 534610 w 878115"/>
              <a:gd name="connsiteY14" fmla="*/ 36286 h 641048"/>
              <a:gd name="connsiteX15" fmla="*/ 580572 w 878115"/>
              <a:gd name="connsiteY15" fmla="*/ 48381 h 641048"/>
              <a:gd name="connsiteX16" fmla="*/ 667658 w 878115"/>
              <a:gd name="connsiteY16" fmla="*/ 24191 h 641048"/>
              <a:gd name="connsiteX17" fmla="*/ 716039 w 878115"/>
              <a:gd name="connsiteY17" fmla="*/ 108857 h 641048"/>
              <a:gd name="connsiteX18" fmla="*/ 713620 w 878115"/>
              <a:gd name="connsiteY18" fmla="*/ 171753 h 641048"/>
              <a:gd name="connsiteX19" fmla="*/ 745067 w 878115"/>
              <a:gd name="connsiteY19" fmla="*/ 220133 h 641048"/>
              <a:gd name="connsiteX20" fmla="*/ 742648 w 878115"/>
              <a:gd name="connsiteY20" fmla="*/ 280610 h 641048"/>
              <a:gd name="connsiteX21" fmla="*/ 706362 w 878115"/>
              <a:gd name="connsiteY21" fmla="*/ 362857 h 641048"/>
              <a:gd name="connsiteX22" fmla="*/ 732972 w 878115"/>
              <a:gd name="connsiteY22" fmla="*/ 430591 h 641048"/>
              <a:gd name="connsiteX23" fmla="*/ 774096 w 878115"/>
              <a:gd name="connsiteY23" fmla="*/ 433010 h 641048"/>
              <a:gd name="connsiteX24" fmla="*/ 812800 w 878115"/>
              <a:gd name="connsiteY24" fmla="*/ 418495 h 641048"/>
              <a:gd name="connsiteX25" fmla="*/ 873277 w 878115"/>
              <a:gd name="connsiteY25" fmla="*/ 428172 h 641048"/>
              <a:gd name="connsiteX26" fmla="*/ 878115 w 878115"/>
              <a:gd name="connsiteY26" fmla="*/ 481391 h 641048"/>
              <a:gd name="connsiteX27" fmla="*/ 841829 w 878115"/>
              <a:gd name="connsiteY27" fmla="*/ 503162 h 641048"/>
              <a:gd name="connsiteX28" fmla="*/ 800705 w 878115"/>
              <a:gd name="connsiteY28" fmla="*/ 503162 h 641048"/>
              <a:gd name="connsiteX29" fmla="*/ 759581 w 878115"/>
              <a:gd name="connsiteY29" fmla="*/ 544286 h 641048"/>
              <a:gd name="connsiteX30" fmla="*/ 718458 w 878115"/>
              <a:gd name="connsiteY30" fmla="*/ 641048 h 641048"/>
              <a:gd name="connsiteX31" fmla="*/ 691848 w 878115"/>
              <a:gd name="connsiteY31" fmla="*/ 599924 h 641048"/>
              <a:gd name="connsiteX32" fmla="*/ 561220 w 878115"/>
              <a:gd name="connsiteY32" fmla="*/ 553962 h 641048"/>
              <a:gd name="connsiteX33" fmla="*/ 503162 w 878115"/>
              <a:gd name="connsiteY33" fmla="*/ 561219 h 641048"/>
              <a:gd name="connsiteX34" fmla="*/ 466877 w 878115"/>
              <a:gd name="connsiteY34" fmla="*/ 582991 h 641048"/>
              <a:gd name="connsiteX35" fmla="*/ 374953 w 878115"/>
              <a:gd name="connsiteY35" fmla="*/ 592667 h 641048"/>
              <a:gd name="connsiteX36" fmla="*/ 319315 w 878115"/>
              <a:gd name="connsiteY36" fmla="*/ 553962 h 641048"/>
              <a:gd name="connsiteX37" fmla="*/ 232229 w 878115"/>
              <a:gd name="connsiteY37" fmla="*/ 556381 h 641048"/>
              <a:gd name="connsiteX38" fmla="*/ 229810 w 878115"/>
              <a:gd name="connsiteY38" fmla="*/ 537029 h 641048"/>
              <a:gd name="connsiteX39" fmla="*/ 164496 w 878115"/>
              <a:gd name="connsiteY39" fmla="*/ 522514 h 641048"/>
              <a:gd name="connsiteX40" fmla="*/ 164496 w 878115"/>
              <a:gd name="connsiteY40" fmla="*/ 481391 h 641048"/>
              <a:gd name="connsiteX41" fmla="*/ 128210 w 878115"/>
              <a:gd name="connsiteY41" fmla="*/ 452362 h 641048"/>
              <a:gd name="connsiteX42" fmla="*/ 128210 w 878115"/>
              <a:gd name="connsiteY42" fmla="*/ 430591 h 641048"/>
              <a:gd name="connsiteX43" fmla="*/ 74991 w 878115"/>
              <a:gd name="connsiteY43" fmla="*/ 396724 h 641048"/>
              <a:gd name="connsiteX44" fmla="*/ 62896 w 878115"/>
              <a:gd name="connsiteY44" fmla="*/ 316895 h 641048"/>
              <a:gd name="connsiteX45" fmla="*/ 29029 w 878115"/>
              <a:gd name="connsiteY45" fmla="*/ 299962 h 64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78115" h="641048">
                <a:moveTo>
                  <a:pt x="29029" y="299962"/>
                </a:moveTo>
                <a:lnTo>
                  <a:pt x="41124" y="232229"/>
                </a:lnTo>
                <a:lnTo>
                  <a:pt x="0" y="205619"/>
                </a:lnTo>
                <a:lnTo>
                  <a:pt x="21772" y="171753"/>
                </a:lnTo>
                <a:lnTo>
                  <a:pt x="79829" y="183848"/>
                </a:lnTo>
                <a:lnTo>
                  <a:pt x="128210" y="157238"/>
                </a:lnTo>
                <a:lnTo>
                  <a:pt x="164496" y="96762"/>
                </a:lnTo>
                <a:lnTo>
                  <a:pt x="210458" y="58057"/>
                </a:lnTo>
                <a:lnTo>
                  <a:pt x="229810" y="16933"/>
                </a:lnTo>
                <a:lnTo>
                  <a:pt x="302381" y="12095"/>
                </a:lnTo>
                <a:lnTo>
                  <a:pt x="324153" y="0"/>
                </a:lnTo>
                <a:lnTo>
                  <a:pt x="442686" y="16933"/>
                </a:lnTo>
                <a:lnTo>
                  <a:pt x="464458" y="43543"/>
                </a:lnTo>
                <a:lnTo>
                  <a:pt x="498324" y="58057"/>
                </a:lnTo>
                <a:lnTo>
                  <a:pt x="534610" y="36286"/>
                </a:lnTo>
                <a:lnTo>
                  <a:pt x="580572" y="48381"/>
                </a:lnTo>
                <a:lnTo>
                  <a:pt x="667658" y="24191"/>
                </a:lnTo>
                <a:lnTo>
                  <a:pt x="716039" y="108857"/>
                </a:lnTo>
                <a:cubicBezTo>
                  <a:pt x="715233" y="129822"/>
                  <a:pt x="714426" y="150788"/>
                  <a:pt x="713620" y="171753"/>
                </a:cubicBezTo>
                <a:lnTo>
                  <a:pt x="745067" y="220133"/>
                </a:lnTo>
                <a:cubicBezTo>
                  <a:pt x="744261" y="240292"/>
                  <a:pt x="743454" y="260451"/>
                  <a:pt x="742648" y="280610"/>
                </a:cubicBezTo>
                <a:lnTo>
                  <a:pt x="706362" y="362857"/>
                </a:lnTo>
                <a:lnTo>
                  <a:pt x="732972" y="430591"/>
                </a:lnTo>
                <a:lnTo>
                  <a:pt x="774096" y="433010"/>
                </a:lnTo>
                <a:lnTo>
                  <a:pt x="812800" y="418495"/>
                </a:lnTo>
                <a:lnTo>
                  <a:pt x="873277" y="428172"/>
                </a:lnTo>
                <a:lnTo>
                  <a:pt x="878115" y="481391"/>
                </a:lnTo>
                <a:lnTo>
                  <a:pt x="841829" y="503162"/>
                </a:lnTo>
                <a:lnTo>
                  <a:pt x="800705" y="503162"/>
                </a:lnTo>
                <a:lnTo>
                  <a:pt x="759581" y="544286"/>
                </a:lnTo>
                <a:lnTo>
                  <a:pt x="718458" y="641048"/>
                </a:lnTo>
                <a:lnTo>
                  <a:pt x="691848" y="599924"/>
                </a:lnTo>
                <a:lnTo>
                  <a:pt x="561220" y="553962"/>
                </a:lnTo>
                <a:lnTo>
                  <a:pt x="503162" y="561219"/>
                </a:lnTo>
                <a:lnTo>
                  <a:pt x="466877" y="582991"/>
                </a:lnTo>
                <a:lnTo>
                  <a:pt x="374953" y="592667"/>
                </a:lnTo>
                <a:cubicBezTo>
                  <a:pt x="321082" y="553488"/>
                  <a:pt x="343669" y="553962"/>
                  <a:pt x="319315" y="553962"/>
                </a:cubicBezTo>
                <a:lnTo>
                  <a:pt x="232229" y="556381"/>
                </a:lnTo>
                <a:lnTo>
                  <a:pt x="229810" y="537029"/>
                </a:lnTo>
                <a:lnTo>
                  <a:pt x="164496" y="522514"/>
                </a:lnTo>
                <a:lnTo>
                  <a:pt x="164496" y="481391"/>
                </a:lnTo>
                <a:lnTo>
                  <a:pt x="128210" y="452362"/>
                </a:lnTo>
                <a:lnTo>
                  <a:pt x="128210" y="430591"/>
                </a:lnTo>
                <a:lnTo>
                  <a:pt x="74991" y="396724"/>
                </a:lnTo>
                <a:cubicBezTo>
                  <a:pt x="70959" y="370114"/>
                  <a:pt x="68893" y="343132"/>
                  <a:pt x="62896" y="316895"/>
                </a:cubicBezTo>
                <a:cubicBezTo>
                  <a:pt x="62248" y="314061"/>
                  <a:pt x="55639" y="312057"/>
                  <a:pt x="29029" y="2999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Dowolny kształt 44"/>
          <p:cNvSpPr/>
          <p:nvPr userDrawn="1"/>
        </p:nvSpPr>
        <p:spPr>
          <a:xfrm>
            <a:off x="6383338" y="3933825"/>
            <a:ext cx="239712" cy="392113"/>
          </a:xfrm>
          <a:custGeom>
            <a:avLst/>
            <a:gdLst>
              <a:gd name="connsiteX0" fmla="*/ 48381 w 239485"/>
              <a:gd name="connsiteY0" fmla="*/ 391886 h 391886"/>
              <a:gd name="connsiteX1" fmla="*/ 36285 w 239485"/>
              <a:gd name="connsiteY1" fmla="*/ 360438 h 391886"/>
              <a:gd name="connsiteX2" fmla="*/ 74990 w 239485"/>
              <a:gd name="connsiteY2" fmla="*/ 283029 h 391886"/>
              <a:gd name="connsiteX3" fmla="*/ 77409 w 239485"/>
              <a:gd name="connsiteY3" fmla="*/ 215295 h 391886"/>
              <a:gd name="connsiteX4" fmla="*/ 43543 w 239485"/>
              <a:gd name="connsiteY4" fmla="*/ 174172 h 391886"/>
              <a:gd name="connsiteX5" fmla="*/ 48381 w 239485"/>
              <a:gd name="connsiteY5" fmla="*/ 104019 h 391886"/>
              <a:gd name="connsiteX6" fmla="*/ 2419 w 239485"/>
              <a:gd name="connsiteY6" fmla="*/ 21772 h 391886"/>
              <a:gd name="connsiteX7" fmla="*/ 0 w 239485"/>
              <a:gd name="connsiteY7" fmla="*/ 0 h 391886"/>
              <a:gd name="connsiteX8" fmla="*/ 41123 w 239485"/>
              <a:gd name="connsiteY8" fmla="*/ 9676 h 391886"/>
              <a:gd name="connsiteX9" fmla="*/ 87085 w 239485"/>
              <a:gd name="connsiteY9" fmla="*/ 9676 h 391886"/>
              <a:gd name="connsiteX10" fmla="*/ 113695 w 239485"/>
              <a:gd name="connsiteY10" fmla="*/ 29029 h 391886"/>
              <a:gd name="connsiteX11" fmla="*/ 125790 w 239485"/>
              <a:gd name="connsiteY11" fmla="*/ 62895 h 391886"/>
              <a:gd name="connsiteX12" fmla="*/ 171752 w 239485"/>
              <a:gd name="connsiteY12" fmla="*/ 53219 h 391886"/>
              <a:gd name="connsiteX13" fmla="*/ 193523 w 239485"/>
              <a:gd name="connsiteY13" fmla="*/ 67734 h 391886"/>
              <a:gd name="connsiteX14" fmla="*/ 198362 w 239485"/>
              <a:gd name="connsiteY14" fmla="*/ 147562 h 391886"/>
              <a:gd name="connsiteX15" fmla="*/ 217714 w 239485"/>
              <a:gd name="connsiteY15" fmla="*/ 166914 h 391886"/>
              <a:gd name="connsiteX16" fmla="*/ 212876 w 239485"/>
              <a:gd name="connsiteY16" fmla="*/ 198362 h 391886"/>
              <a:gd name="connsiteX17" fmla="*/ 234647 w 239485"/>
              <a:gd name="connsiteY17" fmla="*/ 224972 h 391886"/>
              <a:gd name="connsiteX18" fmla="*/ 239485 w 239485"/>
              <a:gd name="connsiteY18" fmla="*/ 270934 h 391886"/>
              <a:gd name="connsiteX19" fmla="*/ 210457 w 239485"/>
              <a:gd name="connsiteY19" fmla="*/ 295124 h 391886"/>
              <a:gd name="connsiteX20" fmla="*/ 149981 w 239485"/>
              <a:gd name="connsiteY20" fmla="*/ 290286 h 391886"/>
              <a:gd name="connsiteX21" fmla="*/ 130628 w 239485"/>
              <a:gd name="connsiteY21" fmla="*/ 338667 h 391886"/>
              <a:gd name="connsiteX22" fmla="*/ 48381 w 239485"/>
              <a:gd name="connsiteY22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9485" h="391886">
                <a:moveTo>
                  <a:pt x="48381" y="391886"/>
                </a:moveTo>
                <a:cubicBezTo>
                  <a:pt x="35975" y="362113"/>
                  <a:pt x="36285" y="373340"/>
                  <a:pt x="36285" y="360438"/>
                </a:cubicBezTo>
                <a:lnTo>
                  <a:pt x="74990" y="283029"/>
                </a:lnTo>
                <a:cubicBezTo>
                  <a:pt x="75796" y="260451"/>
                  <a:pt x="76603" y="237873"/>
                  <a:pt x="77409" y="215295"/>
                </a:cubicBezTo>
                <a:lnTo>
                  <a:pt x="43543" y="174172"/>
                </a:lnTo>
                <a:lnTo>
                  <a:pt x="48381" y="104019"/>
                </a:lnTo>
                <a:lnTo>
                  <a:pt x="2419" y="21772"/>
                </a:lnTo>
                <a:lnTo>
                  <a:pt x="0" y="0"/>
                </a:lnTo>
                <a:lnTo>
                  <a:pt x="41123" y="9676"/>
                </a:lnTo>
                <a:lnTo>
                  <a:pt x="87085" y="9676"/>
                </a:lnTo>
                <a:lnTo>
                  <a:pt x="113695" y="29029"/>
                </a:lnTo>
                <a:lnTo>
                  <a:pt x="125790" y="62895"/>
                </a:lnTo>
                <a:lnTo>
                  <a:pt x="171752" y="53219"/>
                </a:lnTo>
                <a:lnTo>
                  <a:pt x="193523" y="67734"/>
                </a:lnTo>
                <a:lnTo>
                  <a:pt x="198362" y="147562"/>
                </a:lnTo>
                <a:lnTo>
                  <a:pt x="217714" y="166914"/>
                </a:lnTo>
                <a:lnTo>
                  <a:pt x="212876" y="198362"/>
                </a:lnTo>
                <a:cubicBezTo>
                  <a:pt x="235186" y="223152"/>
                  <a:pt x="234647" y="211705"/>
                  <a:pt x="234647" y="224972"/>
                </a:cubicBezTo>
                <a:lnTo>
                  <a:pt x="239485" y="270934"/>
                </a:lnTo>
                <a:lnTo>
                  <a:pt x="210457" y="295124"/>
                </a:lnTo>
                <a:lnTo>
                  <a:pt x="149981" y="290286"/>
                </a:lnTo>
                <a:lnTo>
                  <a:pt x="130628" y="338667"/>
                </a:lnTo>
                <a:lnTo>
                  <a:pt x="48381" y="391886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1" name="Dowolny kształt 45"/>
          <p:cNvSpPr/>
          <p:nvPr userDrawn="1"/>
        </p:nvSpPr>
        <p:spPr>
          <a:xfrm>
            <a:off x="5448300" y="4760913"/>
            <a:ext cx="708025" cy="641350"/>
          </a:xfrm>
          <a:custGeom>
            <a:avLst/>
            <a:gdLst>
              <a:gd name="connsiteX0" fmla="*/ 0 w 708781"/>
              <a:gd name="connsiteY0" fmla="*/ 203200 h 641048"/>
              <a:gd name="connsiteX1" fmla="*/ 12095 w 708781"/>
              <a:gd name="connsiteY1" fmla="*/ 149981 h 641048"/>
              <a:gd name="connsiteX2" fmla="*/ 50800 w 708781"/>
              <a:gd name="connsiteY2" fmla="*/ 133048 h 641048"/>
              <a:gd name="connsiteX3" fmla="*/ 48381 w 708781"/>
              <a:gd name="connsiteY3" fmla="*/ 118534 h 641048"/>
              <a:gd name="connsiteX4" fmla="*/ 123372 w 708781"/>
              <a:gd name="connsiteY4" fmla="*/ 67734 h 641048"/>
              <a:gd name="connsiteX5" fmla="*/ 123372 w 708781"/>
              <a:gd name="connsiteY5" fmla="*/ 33867 h 641048"/>
              <a:gd name="connsiteX6" fmla="*/ 149981 w 708781"/>
              <a:gd name="connsiteY6" fmla="*/ 21772 h 641048"/>
              <a:gd name="connsiteX7" fmla="*/ 195943 w 708781"/>
              <a:gd name="connsiteY7" fmla="*/ 29029 h 641048"/>
              <a:gd name="connsiteX8" fmla="*/ 241905 w 708781"/>
              <a:gd name="connsiteY8" fmla="*/ 16934 h 641048"/>
              <a:gd name="connsiteX9" fmla="*/ 307219 w 708781"/>
              <a:gd name="connsiteY9" fmla="*/ 16934 h 641048"/>
              <a:gd name="connsiteX10" fmla="*/ 326572 w 708781"/>
              <a:gd name="connsiteY10" fmla="*/ 0 h 641048"/>
              <a:gd name="connsiteX11" fmla="*/ 384629 w 708781"/>
              <a:gd name="connsiteY11" fmla="*/ 14515 h 641048"/>
              <a:gd name="connsiteX12" fmla="*/ 493486 w 708781"/>
              <a:gd name="connsiteY12" fmla="*/ 2420 h 641048"/>
              <a:gd name="connsiteX13" fmla="*/ 607181 w 708781"/>
              <a:gd name="connsiteY13" fmla="*/ 55639 h 641048"/>
              <a:gd name="connsiteX14" fmla="*/ 631372 w 708781"/>
              <a:gd name="connsiteY14" fmla="*/ 53220 h 641048"/>
              <a:gd name="connsiteX15" fmla="*/ 684591 w 708781"/>
              <a:gd name="connsiteY15" fmla="*/ 0 h 641048"/>
              <a:gd name="connsiteX16" fmla="*/ 708781 w 708781"/>
              <a:gd name="connsiteY16" fmla="*/ 36286 h 641048"/>
              <a:gd name="connsiteX17" fmla="*/ 679753 w 708781"/>
              <a:gd name="connsiteY17" fmla="*/ 87086 h 641048"/>
              <a:gd name="connsiteX18" fmla="*/ 643467 w 708781"/>
              <a:gd name="connsiteY18" fmla="*/ 111277 h 641048"/>
              <a:gd name="connsiteX19" fmla="*/ 638629 w 708781"/>
              <a:gd name="connsiteY19" fmla="*/ 162077 h 641048"/>
              <a:gd name="connsiteX20" fmla="*/ 612019 w 708781"/>
              <a:gd name="connsiteY20" fmla="*/ 111277 h 641048"/>
              <a:gd name="connsiteX21" fmla="*/ 466876 w 708781"/>
              <a:gd name="connsiteY21" fmla="*/ 113696 h 641048"/>
              <a:gd name="connsiteX22" fmla="*/ 411238 w 708781"/>
              <a:gd name="connsiteY22" fmla="*/ 145143 h 641048"/>
              <a:gd name="connsiteX23" fmla="*/ 416076 w 708781"/>
              <a:gd name="connsiteY23" fmla="*/ 186267 h 641048"/>
              <a:gd name="connsiteX24" fmla="*/ 345924 w 708781"/>
              <a:gd name="connsiteY24" fmla="*/ 183848 h 641048"/>
              <a:gd name="connsiteX25" fmla="*/ 307219 w 708781"/>
              <a:gd name="connsiteY25" fmla="*/ 123372 h 641048"/>
              <a:gd name="connsiteX26" fmla="*/ 258838 w 708781"/>
              <a:gd name="connsiteY26" fmla="*/ 205620 h 641048"/>
              <a:gd name="connsiteX27" fmla="*/ 302381 w 708781"/>
              <a:gd name="connsiteY27" fmla="*/ 263677 h 641048"/>
              <a:gd name="connsiteX28" fmla="*/ 297543 w 708781"/>
              <a:gd name="connsiteY28" fmla="*/ 295124 h 641048"/>
              <a:gd name="connsiteX29" fmla="*/ 266095 w 708781"/>
              <a:gd name="connsiteY29" fmla="*/ 324153 h 641048"/>
              <a:gd name="connsiteX30" fmla="*/ 362857 w 708781"/>
              <a:gd name="connsiteY30" fmla="*/ 433010 h 641048"/>
              <a:gd name="connsiteX31" fmla="*/ 348343 w 708781"/>
              <a:gd name="connsiteY31" fmla="*/ 476553 h 641048"/>
              <a:gd name="connsiteX32" fmla="*/ 316895 w 708781"/>
              <a:gd name="connsiteY32" fmla="*/ 510420 h 641048"/>
              <a:gd name="connsiteX33" fmla="*/ 278191 w 708781"/>
              <a:gd name="connsiteY33" fmla="*/ 459620 h 641048"/>
              <a:gd name="connsiteX34" fmla="*/ 263676 w 708781"/>
              <a:gd name="connsiteY34" fmla="*/ 498324 h 641048"/>
              <a:gd name="connsiteX35" fmla="*/ 270934 w 708781"/>
              <a:gd name="connsiteY35" fmla="*/ 522515 h 641048"/>
              <a:gd name="connsiteX36" fmla="*/ 258838 w 708781"/>
              <a:gd name="connsiteY36" fmla="*/ 534610 h 641048"/>
              <a:gd name="connsiteX37" fmla="*/ 208038 w 708781"/>
              <a:gd name="connsiteY37" fmla="*/ 534610 h 641048"/>
              <a:gd name="connsiteX38" fmla="*/ 208038 w 708781"/>
              <a:gd name="connsiteY38" fmla="*/ 578153 h 641048"/>
              <a:gd name="connsiteX39" fmla="*/ 232229 w 708781"/>
              <a:gd name="connsiteY39" fmla="*/ 609600 h 641048"/>
              <a:gd name="connsiteX40" fmla="*/ 186267 w 708781"/>
              <a:gd name="connsiteY40" fmla="*/ 641048 h 641048"/>
              <a:gd name="connsiteX41" fmla="*/ 164495 w 708781"/>
              <a:gd name="connsiteY41" fmla="*/ 592667 h 641048"/>
              <a:gd name="connsiteX42" fmla="*/ 137886 w 708781"/>
              <a:gd name="connsiteY42" fmla="*/ 636210 h 641048"/>
              <a:gd name="connsiteX43" fmla="*/ 113695 w 708781"/>
              <a:gd name="connsiteY43" fmla="*/ 619277 h 641048"/>
              <a:gd name="connsiteX44" fmla="*/ 113695 w 708781"/>
              <a:gd name="connsiteY44" fmla="*/ 568477 h 641048"/>
              <a:gd name="connsiteX45" fmla="*/ 74991 w 708781"/>
              <a:gd name="connsiteY45" fmla="*/ 561220 h 641048"/>
              <a:gd name="connsiteX46" fmla="*/ 43543 w 708781"/>
              <a:gd name="connsiteY46" fmla="*/ 575734 h 641048"/>
              <a:gd name="connsiteX47" fmla="*/ 38705 w 708781"/>
              <a:gd name="connsiteY47" fmla="*/ 532191 h 641048"/>
              <a:gd name="connsiteX48" fmla="*/ 67734 w 708781"/>
              <a:gd name="connsiteY48" fmla="*/ 491067 h 641048"/>
              <a:gd name="connsiteX49" fmla="*/ 55638 w 708781"/>
              <a:gd name="connsiteY49" fmla="*/ 459620 h 641048"/>
              <a:gd name="connsiteX50" fmla="*/ 50800 w 708781"/>
              <a:gd name="connsiteY50" fmla="*/ 413658 h 641048"/>
              <a:gd name="connsiteX51" fmla="*/ 118534 w 708781"/>
              <a:gd name="connsiteY51" fmla="*/ 379791 h 641048"/>
              <a:gd name="connsiteX52" fmla="*/ 164495 w 708781"/>
              <a:gd name="connsiteY52" fmla="*/ 389467 h 641048"/>
              <a:gd name="connsiteX53" fmla="*/ 203200 w 708781"/>
              <a:gd name="connsiteY53" fmla="*/ 423334 h 641048"/>
              <a:gd name="connsiteX54" fmla="*/ 241905 w 708781"/>
              <a:gd name="connsiteY54" fmla="*/ 423334 h 641048"/>
              <a:gd name="connsiteX55" fmla="*/ 251581 w 708781"/>
              <a:gd name="connsiteY55" fmla="*/ 418496 h 641048"/>
              <a:gd name="connsiteX56" fmla="*/ 227391 w 708781"/>
              <a:gd name="connsiteY56" fmla="*/ 391886 h 641048"/>
              <a:gd name="connsiteX57" fmla="*/ 181429 w 708781"/>
              <a:gd name="connsiteY57" fmla="*/ 387048 h 641048"/>
              <a:gd name="connsiteX58" fmla="*/ 113695 w 708781"/>
              <a:gd name="connsiteY58" fmla="*/ 370115 h 641048"/>
              <a:gd name="connsiteX59" fmla="*/ 58057 w 708781"/>
              <a:gd name="connsiteY59" fmla="*/ 316896 h 641048"/>
              <a:gd name="connsiteX60" fmla="*/ 43543 w 708781"/>
              <a:gd name="connsiteY60" fmla="*/ 304800 h 641048"/>
              <a:gd name="connsiteX61" fmla="*/ 41124 w 708781"/>
              <a:gd name="connsiteY61" fmla="*/ 254000 h 641048"/>
              <a:gd name="connsiteX62" fmla="*/ 0 w 708781"/>
              <a:gd name="connsiteY62" fmla="*/ 203200 h 64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08781" h="641048">
                <a:moveTo>
                  <a:pt x="0" y="203200"/>
                </a:moveTo>
                <a:lnTo>
                  <a:pt x="12095" y="149981"/>
                </a:lnTo>
                <a:lnTo>
                  <a:pt x="50800" y="133048"/>
                </a:lnTo>
                <a:lnTo>
                  <a:pt x="48381" y="118534"/>
                </a:lnTo>
                <a:lnTo>
                  <a:pt x="123372" y="67734"/>
                </a:lnTo>
                <a:lnTo>
                  <a:pt x="123372" y="33867"/>
                </a:lnTo>
                <a:lnTo>
                  <a:pt x="149981" y="21772"/>
                </a:lnTo>
                <a:lnTo>
                  <a:pt x="195943" y="29029"/>
                </a:lnTo>
                <a:lnTo>
                  <a:pt x="241905" y="16934"/>
                </a:lnTo>
                <a:cubicBezTo>
                  <a:pt x="308025" y="19383"/>
                  <a:pt x="307219" y="41139"/>
                  <a:pt x="307219" y="16934"/>
                </a:cubicBezTo>
                <a:lnTo>
                  <a:pt x="326572" y="0"/>
                </a:lnTo>
                <a:lnTo>
                  <a:pt x="384629" y="14515"/>
                </a:lnTo>
                <a:lnTo>
                  <a:pt x="493486" y="2420"/>
                </a:lnTo>
                <a:lnTo>
                  <a:pt x="607181" y="55639"/>
                </a:lnTo>
                <a:lnTo>
                  <a:pt x="631372" y="53220"/>
                </a:lnTo>
                <a:lnTo>
                  <a:pt x="684591" y="0"/>
                </a:lnTo>
                <a:cubicBezTo>
                  <a:pt x="704702" y="37709"/>
                  <a:pt x="690235" y="36286"/>
                  <a:pt x="708781" y="36286"/>
                </a:cubicBezTo>
                <a:lnTo>
                  <a:pt x="679753" y="87086"/>
                </a:lnTo>
                <a:lnTo>
                  <a:pt x="643467" y="111277"/>
                </a:lnTo>
                <a:lnTo>
                  <a:pt x="638629" y="162077"/>
                </a:lnTo>
                <a:lnTo>
                  <a:pt x="612019" y="111277"/>
                </a:lnTo>
                <a:lnTo>
                  <a:pt x="466876" y="113696"/>
                </a:lnTo>
                <a:lnTo>
                  <a:pt x="411238" y="145143"/>
                </a:lnTo>
                <a:lnTo>
                  <a:pt x="416076" y="186267"/>
                </a:lnTo>
                <a:cubicBezTo>
                  <a:pt x="392693" y="185432"/>
                  <a:pt x="369322" y="183848"/>
                  <a:pt x="345924" y="183848"/>
                </a:cubicBezTo>
                <a:lnTo>
                  <a:pt x="307219" y="123372"/>
                </a:lnTo>
                <a:lnTo>
                  <a:pt x="258838" y="205620"/>
                </a:lnTo>
                <a:lnTo>
                  <a:pt x="302381" y="263677"/>
                </a:lnTo>
                <a:cubicBezTo>
                  <a:pt x="299867" y="293841"/>
                  <a:pt x="306828" y="285839"/>
                  <a:pt x="297543" y="295124"/>
                </a:cubicBezTo>
                <a:lnTo>
                  <a:pt x="266095" y="324153"/>
                </a:lnTo>
                <a:lnTo>
                  <a:pt x="362857" y="433010"/>
                </a:lnTo>
                <a:cubicBezTo>
                  <a:pt x="348075" y="474894"/>
                  <a:pt x="348343" y="459597"/>
                  <a:pt x="348343" y="476553"/>
                </a:cubicBezTo>
                <a:cubicBezTo>
                  <a:pt x="318790" y="511032"/>
                  <a:pt x="334183" y="510420"/>
                  <a:pt x="316895" y="510420"/>
                </a:cubicBezTo>
                <a:lnTo>
                  <a:pt x="278191" y="459620"/>
                </a:lnTo>
                <a:lnTo>
                  <a:pt x="263676" y="498324"/>
                </a:lnTo>
                <a:cubicBezTo>
                  <a:pt x="276981" y="519611"/>
                  <a:pt x="281151" y="512298"/>
                  <a:pt x="270934" y="522515"/>
                </a:cubicBezTo>
                <a:lnTo>
                  <a:pt x="258838" y="534610"/>
                </a:lnTo>
                <a:lnTo>
                  <a:pt x="208038" y="534610"/>
                </a:lnTo>
                <a:lnTo>
                  <a:pt x="208038" y="578153"/>
                </a:lnTo>
                <a:cubicBezTo>
                  <a:pt x="228236" y="610973"/>
                  <a:pt x="215083" y="609600"/>
                  <a:pt x="232229" y="609600"/>
                </a:cubicBezTo>
                <a:lnTo>
                  <a:pt x="186267" y="641048"/>
                </a:lnTo>
                <a:cubicBezTo>
                  <a:pt x="164177" y="589507"/>
                  <a:pt x="164495" y="571825"/>
                  <a:pt x="164495" y="592667"/>
                </a:cubicBezTo>
                <a:lnTo>
                  <a:pt x="137886" y="636210"/>
                </a:lnTo>
                <a:lnTo>
                  <a:pt x="113695" y="619277"/>
                </a:lnTo>
                <a:lnTo>
                  <a:pt x="113695" y="568477"/>
                </a:lnTo>
                <a:lnTo>
                  <a:pt x="74991" y="561220"/>
                </a:lnTo>
                <a:lnTo>
                  <a:pt x="43543" y="575734"/>
                </a:lnTo>
                <a:lnTo>
                  <a:pt x="38705" y="532191"/>
                </a:lnTo>
                <a:lnTo>
                  <a:pt x="67734" y="491067"/>
                </a:lnTo>
                <a:lnTo>
                  <a:pt x="55638" y="459620"/>
                </a:lnTo>
                <a:lnTo>
                  <a:pt x="50800" y="413658"/>
                </a:lnTo>
                <a:lnTo>
                  <a:pt x="118534" y="379791"/>
                </a:lnTo>
                <a:lnTo>
                  <a:pt x="164495" y="389467"/>
                </a:lnTo>
                <a:cubicBezTo>
                  <a:pt x="201370" y="423884"/>
                  <a:pt x="184236" y="423334"/>
                  <a:pt x="203200" y="423334"/>
                </a:cubicBezTo>
                <a:lnTo>
                  <a:pt x="241905" y="423334"/>
                </a:lnTo>
                <a:lnTo>
                  <a:pt x="251581" y="418496"/>
                </a:lnTo>
                <a:lnTo>
                  <a:pt x="227391" y="391886"/>
                </a:lnTo>
                <a:lnTo>
                  <a:pt x="181429" y="387048"/>
                </a:lnTo>
                <a:lnTo>
                  <a:pt x="113695" y="370115"/>
                </a:lnTo>
                <a:lnTo>
                  <a:pt x="58057" y="316896"/>
                </a:lnTo>
                <a:lnTo>
                  <a:pt x="43543" y="304800"/>
                </a:lnTo>
                <a:lnTo>
                  <a:pt x="41124" y="254000"/>
                </a:lnTo>
                <a:lnTo>
                  <a:pt x="0" y="20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Dowolny kształt 46"/>
          <p:cNvSpPr/>
          <p:nvPr userDrawn="1"/>
        </p:nvSpPr>
        <p:spPr>
          <a:xfrm>
            <a:off x="5430838" y="2790825"/>
            <a:ext cx="200025" cy="153988"/>
          </a:xfrm>
          <a:custGeom>
            <a:avLst/>
            <a:gdLst>
              <a:gd name="connsiteX0" fmla="*/ 93035 w 199520"/>
              <a:gd name="connsiteY0" fmla="*/ 154465 h 154465"/>
              <a:gd name="connsiteX1" fmla="*/ 148856 w 199520"/>
              <a:gd name="connsiteY1" fmla="*/ 103960 h 154465"/>
              <a:gd name="connsiteX2" fmla="*/ 199361 w 199520"/>
              <a:gd name="connsiteY2" fmla="*/ 88011 h 154465"/>
              <a:gd name="connsiteX3" fmla="*/ 180754 w 199520"/>
              <a:gd name="connsiteY3" fmla="*/ 18900 h 154465"/>
              <a:gd name="connsiteX4" fmla="*/ 124933 w 199520"/>
              <a:gd name="connsiteY4" fmla="*/ 293 h 154465"/>
              <a:gd name="connsiteX5" fmla="*/ 87719 w 199520"/>
              <a:gd name="connsiteY5" fmla="*/ 58772 h 154465"/>
              <a:gd name="connsiteX6" fmla="*/ 69112 w 199520"/>
              <a:gd name="connsiteY6" fmla="*/ 50797 h 154465"/>
              <a:gd name="connsiteX7" fmla="*/ 26581 w 199520"/>
              <a:gd name="connsiteY7" fmla="*/ 10925 h 154465"/>
              <a:gd name="connsiteX8" fmla="*/ 0 w 199520"/>
              <a:gd name="connsiteY8" fmla="*/ 50797 h 154465"/>
              <a:gd name="connsiteX9" fmla="*/ 26581 w 199520"/>
              <a:gd name="connsiteY9" fmla="*/ 111934 h 154465"/>
              <a:gd name="connsiteX10" fmla="*/ 93035 w 199520"/>
              <a:gd name="connsiteY10" fmla="*/ 154465 h 15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520" h="154465">
                <a:moveTo>
                  <a:pt x="93035" y="154465"/>
                </a:moveTo>
                <a:cubicBezTo>
                  <a:pt x="146840" y="103350"/>
                  <a:pt x="121755" y="103960"/>
                  <a:pt x="148856" y="103960"/>
                </a:cubicBezTo>
                <a:lnTo>
                  <a:pt x="199361" y="88011"/>
                </a:lnTo>
                <a:cubicBezTo>
                  <a:pt x="183120" y="20340"/>
                  <a:pt x="199520" y="37666"/>
                  <a:pt x="180754" y="18900"/>
                </a:cubicBezTo>
                <a:cubicBezTo>
                  <a:pt x="126755" y="0"/>
                  <a:pt x="146366" y="293"/>
                  <a:pt x="124933" y="293"/>
                </a:cubicBezTo>
                <a:cubicBezTo>
                  <a:pt x="89926" y="59535"/>
                  <a:pt x="113019" y="58772"/>
                  <a:pt x="87719" y="58772"/>
                </a:cubicBezTo>
                <a:cubicBezTo>
                  <a:pt x="65603" y="61931"/>
                  <a:pt x="69112" y="67695"/>
                  <a:pt x="69112" y="50797"/>
                </a:cubicBezTo>
                <a:lnTo>
                  <a:pt x="26581" y="10925"/>
                </a:lnTo>
                <a:lnTo>
                  <a:pt x="0" y="50797"/>
                </a:lnTo>
                <a:cubicBezTo>
                  <a:pt x="26948" y="110083"/>
                  <a:pt x="26581" y="87864"/>
                  <a:pt x="26581" y="111934"/>
                </a:cubicBezTo>
                <a:lnTo>
                  <a:pt x="93035" y="154465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Dowolny kształt 47"/>
          <p:cNvSpPr/>
          <p:nvPr userDrawn="1"/>
        </p:nvSpPr>
        <p:spPr>
          <a:xfrm>
            <a:off x="5308600" y="2560638"/>
            <a:ext cx="319088" cy="296862"/>
          </a:xfrm>
          <a:custGeom>
            <a:avLst/>
            <a:gdLst>
              <a:gd name="connsiteX0" fmla="*/ 87718 w 318976"/>
              <a:gd name="connsiteY0" fmla="*/ 289738 h 297712"/>
              <a:gd name="connsiteX1" fmla="*/ 34555 w 318976"/>
              <a:gd name="connsiteY1" fmla="*/ 297712 h 297712"/>
              <a:gd name="connsiteX2" fmla="*/ 0 w 318976"/>
              <a:gd name="connsiteY2" fmla="*/ 263156 h 297712"/>
              <a:gd name="connsiteX3" fmla="*/ 29239 w 318976"/>
              <a:gd name="connsiteY3" fmla="*/ 215310 h 297712"/>
              <a:gd name="connsiteX4" fmla="*/ 34555 w 318976"/>
              <a:gd name="connsiteY4" fmla="*/ 130249 h 297712"/>
              <a:gd name="connsiteX5" fmla="*/ 98351 w 318976"/>
              <a:gd name="connsiteY5" fmla="*/ 55821 h 297712"/>
              <a:gd name="connsiteX6" fmla="*/ 175437 w 318976"/>
              <a:gd name="connsiteY6" fmla="*/ 23924 h 297712"/>
              <a:gd name="connsiteX7" fmla="*/ 239232 w 318976"/>
              <a:gd name="connsiteY7" fmla="*/ 29240 h 297712"/>
              <a:gd name="connsiteX8" fmla="*/ 289737 w 318976"/>
              <a:gd name="connsiteY8" fmla="*/ 0 h 297712"/>
              <a:gd name="connsiteX9" fmla="*/ 318976 w 318976"/>
              <a:gd name="connsiteY9" fmla="*/ 2659 h 297712"/>
              <a:gd name="connsiteX10" fmla="*/ 297711 w 318976"/>
              <a:gd name="connsiteY10" fmla="*/ 69112 h 297712"/>
              <a:gd name="connsiteX11" fmla="*/ 247207 w 318976"/>
              <a:gd name="connsiteY11" fmla="*/ 90377 h 297712"/>
              <a:gd name="connsiteX12" fmla="*/ 231258 w 318976"/>
              <a:gd name="connsiteY12" fmla="*/ 116959 h 297712"/>
              <a:gd name="connsiteX13" fmla="*/ 255181 w 318976"/>
              <a:gd name="connsiteY13" fmla="*/ 143540 h 297712"/>
              <a:gd name="connsiteX14" fmla="*/ 252523 w 318976"/>
              <a:gd name="connsiteY14" fmla="*/ 175438 h 297712"/>
              <a:gd name="connsiteX15" fmla="*/ 236574 w 318976"/>
              <a:gd name="connsiteY15" fmla="*/ 183412 h 297712"/>
              <a:gd name="connsiteX16" fmla="*/ 209993 w 318976"/>
              <a:gd name="connsiteY16" fmla="*/ 180754 h 297712"/>
              <a:gd name="connsiteX17" fmla="*/ 143539 w 318976"/>
              <a:gd name="connsiteY17" fmla="*/ 223284 h 297712"/>
              <a:gd name="connsiteX18" fmla="*/ 87718 w 318976"/>
              <a:gd name="connsiteY18" fmla="*/ 289738 h 2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8976" h="297712">
                <a:moveTo>
                  <a:pt x="87718" y="289738"/>
                </a:moveTo>
                <a:lnTo>
                  <a:pt x="34555" y="297712"/>
                </a:lnTo>
                <a:lnTo>
                  <a:pt x="0" y="263156"/>
                </a:lnTo>
                <a:lnTo>
                  <a:pt x="29239" y="215310"/>
                </a:lnTo>
                <a:lnTo>
                  <a:pt x="34555" y="130249"/>
                </a:lnTo>
                <a:lnTo>
                  <a:pt x="98351" y="55821"/>
                </a:lnTo>
                <a:lnTo>
                  <a:pt x="175437" y="23924"/>
                </a:lnTo>
                <a:lnTo>
                  <a:pt x="239232" y="29240"/>
                </a:lnTo>
                <a:lnTo>
                  <a:pt x="289737" y="0"/>
                </a:lnTo>
                <a:lnTo>
                  <a:pt x="318976" y="2659"/>
                </a:lnTo>
                <a:lnTo>
                  <a:pt x="297711" y="69112"/>
                </a:lnTo>
                <a:lnTo>
                  <a:pt x="247207" y="90377"/>
                </a:lnTo>
                <a:lnTo>
                  <a:pt x="231258" y="116959"/>
                </a:lnTo>
                <a:lnTo>
                  <a:pt x="255181" y="143540"/>
                </a:lnTo>
                <a:lnTo>
                  <a:pt x="252523" y="175438"/>
                </a:lnTo>
                <a:lnTo>
                  <a:pt x="236574" y="183412"/>
                </a:lnTo>
                <a:lnTo>
                  <a:pt x="209993" y="180754"/>
                </a:lnTo>
                <a:lnTo>
                  <a:pt x="143539" y="223284"/>
                </a:lnTo>
                <a:lnTo>
                  <a:pt x="87718" y="289738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Dowolny kształt 48"/>
          <p:cNvSpPr/>
          <p:nvPr userDrawn="1"/>
        </p:nvSpPr>
        <p:spPr>
          <a:xfrm>
            <a:off x="5391150" y="1285875"/>
            <a:ext cx="2068513" cy="1198563"/>
          </a:xfrm>
          <a:custGeom>
            <a:avLst/>
            <a:gdLst>
              <a:gd name="connsiteX0" fmla="*/ 345990 w 2068875"/>
              <a:gd name="connsiteY0" fmla="*/ 1166783 h 1198557"/>
              <a:gd name="connsiteX1" fmla="*/ 398947 w 2068875"/>
              <a:gd name="connsiteY1" fmla="*/ 1138539 h 1198557"/>
              <a:gd name="connsiteX2" fmla="*/ 441313 w 2068875"/>
              <a:gd name="connsiteY2" fmla="*/ 1078520 h 1198557"/>
              <a:gd name="connsiteX3" fmla="*/ 480149 w 2068875"/>
              <a:gd name="connsiteY3" fmla="*/ 1078520 h 1198557"/>
              <a:gd name="connsiteX4" fmla="*/ 582533 w 2068875"/>
              <a:gd name="connsiteY4" fmla="*/ 940831 h 1198557"/>
              <a:gd name="connsiteX5" fmla="*/ 614308 w 2068875"/>
              <a:gd name="connsiteY5" fmla="*/ 933770 h 1198557"/>
              <a:gd name="connsiteX6" fmla="*/ 589594 w 2068875"/>
              <a:gd name="connsiteY6" fmla="*/ 884343 h 1198557"/>
              <a:gd name="connsiteX7" fmla="*/ 663735 w 2068875"/>
              <a:gd name="connsiteY7" fmla="*/ 767836 h 1198557"/>
              <a:gd name="connsiteX8" fmla="*/ 702570 w 2068875"/>
              <a:gd name="connsiteY8" fmla="*/ 739592 h 1198557"/>
              <a:gd name="connsiteX9" fmla="*/ 702570 w 2068875"/>
              <a:gd name="connsiteY9" fmla="*/ 690165 h 1198557"/>
              <a:gd name="connsiteX10" fmla="*/ 762589 w 2068875"/>
              <a:gd name="connsiteY10" fmla="*/ 672513 h 1198557"/>
              <a:gd name="connsiteX11" fmla="*/ 872034 w 2068875"/>
              <a:gd name="connsiteY11" fmla="*/ 676043 h 1198557"/>
              <a:gd name="connsiteX12" fmla="*/ 886156 w 2068875"/>
              <a:gd name="connsiteY12" fmla="*/ 626616 h 1198557"/>
              <a:gd name="connsiteX13" fmla="*/ 1006193 w 2068875"/>
              <a:gd name="connsiteY13" fmla="*/ 527762 h 1198557"/>
              <a:gd name="connsiteX14" fmla="*/ 1023846 w 2068875"/>
              <a:gd name="connsiteY14" fmla="*/ 481866 h 1198557"/>
              <a:gd name="connsiteX15" fmla="*/ 1062682 w 2068875"/>
              <a:gd name="connsiteY15" fmla="*/ 478335 h 1198557"/>
              <a:gd name="connsiteX16" fmla="*/ 1108578 w 2068875"/>
              <a:gd name="connsiteY16" fmla="*/ 435969 h 1198557"/>
              <a:gd name="connsiteX17" fmla="*/ 1161536 w 2068875"/>
              <a:gd name="connsiteY17" fmla="*/ 425378 h 1198557"/>
              <a:gd name="connsiteX18" fmla="*/ 1186249 w 2068875"/>
              <a:gd name="connsiteY18" fmla="*/ 361829 h 1198557"/>
              <a:gd name="connsiteX19" fmla="*/ 1285103 w 2068875"/>
              <a:gd name="connsiteY19" fmla="*/ 322993 h 1198557"/>
              <a:gd name="connsiteX20" fmla="*/ 1320408 w 2068875"/>
              <a:gd name="connsiteY20" fmla="*/ 337115 h 1198557"/>
              <a:gd name="connsiteX21" fmla="*/ 1338061 w 2068875"/>
              <a:gd name="connsiteY21" fmla="*/ 301810 h 1198557"/>
              <a:gd name="connsiteX22" fmla="*/ 1376896 w 2068875"/>
              <a:gd name="connsiteY22" fmla="*/ 277096 h 1198557"/>
              <a:gd name="connsiteX23" fmla="*/ 1422793 w 2068875"/>
              <a:gd name="connsiteY23" fmla="*/ 301810 h 1198557"/>
              <a:gd name="connsiteX24" fmla="*/ 1451037 w 2068875"/>
              <a:gd name="connsiteY24" fmla="*/ 294749 h 1198557"/>
              <a:gd name="connsiteX25" fmla="*/ 1461628 w 2068875"/>
              <a:gd name="connsiteY25" fmla="*/ 252383 h 1198557"/>
              <a:gd name="connsiteX26" fmla="*/ 1511055 w 2068875"/>
              <a:gd name="connsiteY26" fmla="*/ 245322 h 1198557"/>
              <a:gd name="connsiteX27" fmla="*/ 1574604 w 2068875"/>
              <a:gd name="connsiteY27" fmla="*/ 277096 h 1198557"/>
              <a:gd name="connsiteX28" fmla="*/ 1578135 w 2068875"/>
              <a:gd name="connsiteY28" fmla="*/ 305340 h 1198557"/>
              <a:gd name="connsiteX29" fmla="*/ 1631092 w 2068875"/>
              <a:gd name="connsiteY29" fmla="*/ 308871 h 1198557"/>
              <a:gd name="connsiteX30" fmla="*/ 1669928 w 2068875"/>
              <a:gd name="connsiteY30" fmla="*/ 322993 h 1198557"/>
              <a:gd name="connsiteX31" fmla="*/ 1726416 w 2068875"/>
              <a:gd name="connsiteY31" fmla="*/ 301810 h 1198557"/>
              <a:gd name="connsiteX32" fmla="*/ 1751129 w 2068875"/>
              <a:gd name="connsiteY32" fmla="*/ 238261 h 1198557"/>
              <a:gd name="connsiteX33" fmla="*/ 1892349 w 2068875"/>
              <a:gd name="connsiteY33" fmla="*/ 217078 h 1198557"/>
              <a:gd name="connsiteX34" fmla="*/ 1906471 w 2068875"/>
              <a:gd name="connsiteY34" fmla="*/ 273566 h 1198557"/>
              <a:gd name="connsiteX35" fmla="*/ 1959429 w 2068875"/>
              <a:gd name="connsiteY35" fmla="*/ 284157 h 1198557"/>
              <a:gd name="connsiteX36" fmla="*/ 2015917 w 2068875"/>
              <a:gd name="connsiteY36" fmla="*/ 262974 h 1198557"/>
              <a:gd name="connsiteX37" fmla="*/ 1984143 w 2068875"/>
              <a:gd name="connsiteY37" fmla="*/ 248852 h 1198557"/>
              <a:gd name="connsiteX38" fmla="*/ 2068875 w 2068875"/>
              <a:gd name="connsiteY38" fmla="*/ 192364 h 1198557"/>
              <a:gd name="connsiteX39" fmla="*/ 2065344 w 2068875"/>
              <a:gd name="connsiteY39" fmla="*/ 171181 h 1198557"/>
              <a:gd name="connsiteX40" fmla="*/ 1955899 w 2068875"/>
              <a:gd name="connsiteY40" fmla="*/ 121754 h 1198557"/>
              <a:gd name="connsiteX41" fmla="*/ 1913532 w 2068875"/>
              <a:gd name="connsiteY41" fmla="*/ 139407 h 1198557"/>
              <a:gd name="connsiteX42" fmla="*/ 1804087 w 2068875"/>
              <a:gd name="connsiteY42" fmla="*/ 51144 h 1198557"/>
              <a:gd name="connsiteX43" fmla="*/ 1775843 w 2068875"/>
              <a:gd name="connsiteY43" fmla="*/ 75858 h 1198557"/>
              <a:gd name="connsiteX44" fmla="*/ 1733477 w 2068875"/>
              <a:gd name="connsiteY44" fmla="*/ 118224 h 1198557"/>
              <a:gd name="connsiteX45" fmla="*/ 1684050 w 2068875"/>
              <a:gd name="connsiteY45" fmla="*/ 89980 h 1198557"/>
              <a:gd name="connsiteX46" fmla="*/ 1602848 w 2068875"/>
              <a:gd name="connsiteY46" fmla="*/ 164120 h 1198557"/>
              <a:gd name="connsiteX47" fmla="*/ 1419262 w 2068875"/>
              <a:gd name="connsiteY47" fmla="*/ 160590 h 1198557"/>
              <a:gd name="connsiteX48" fmla="*/ 1383957 w 2068875"/>
              <a:gd name="connsiteY48" fmla="*/ 210017 h 1198557"/>
              <a:gd name="connsiteX49" fmla="*/ 1288634 w 2068875"/>
              <a:gd name="connsiteY49" fmla="*/ 220608 h 1198557"/>
              <a:gd name="connsiteX50" fmla="*/ 1150944 w 2068875"/>
              <a:gd name="connsiteY50" fmla="*/ 333584 h 1198557"/>
              <a:gd name="connsiteX51" fmla="*/ 1083865 w 2068875"/>
              <a:gd name="connsiteY51" fmla="*/ 365359 h 1198557"/>
              <a:gd name="connsiteX52" fmla="*/ 1030907 w 2068875"/>
              <a:gd name="connsiteY52" fmla="*/ 375951 h 1198557"/>
              <a:gd name="connsiteX53" fmla="*/ 970888 w 2068875"/>
              <a:gd name="connsiteY53" fmla="*/ 457152 h 1198557"/>
              <a:gd name="connsiteX54" fmla="*/ 730814 w 2068875"/>
              <a:gd name="connsiteY54" fmla="*/ 566598 h 1198557"/>
              <a:gd name="connsiteX55" fmla="*/ 642552 w 2068875"/>
              <a:gd name="connsiteY55" fmla="*/ 587781 h 1198557"/>
              <a:gd name="connsiteX56" fmla="*/ 631960 w 2068875"/>
              <a:gd name="connsiteY56" fmla="*/ 647799 h 1198557"/>
              <a:gd name="connsiteX57" fmla="*/ 497801 w 2068875"/>
              <a:gd name="connsiteY57" fmla="*/ 647799 h 1198557"/>
              <a:gd name="connsiteX58" fmla="*/ 448374 w 2068875"/>
              <a:gd name="connsiteY58" fmla="*/ 679574 h 1198557"/>
              <a:gd name="connsiteX59" fmla="*/ 187117 w 2068875"/>
              <a:gd name="connsiteY59" fmla="*/ 732531 h 1198557"/>
              <a:gd name="connsiteX60" fmla="*/ 187117 w 2068875"/>
              <a:gd name="connsiteY60" fmla="*/ 799611 h 1198557"/>
              <a:gd name="connsiteX61" fmla="*/ 105916 w 2068875"/>
              <a:gd name="connsiteY61" fmla="*/ 852568 h 1198557"/>
              <a:gd name="connsiteX62" fmla="*/ 109446 w 2068875"/>
              <a:gd name="connsiteY62" fmla="*/ 926709 h 1198557"/>
              <a:gd name="connsiteX63" fmla="*/ 120038 w 2068875"/>
              <a:gd name="connsiteY63" fmla="*/ 944361 h 1198557"/>
              <a:gd name="connsiteX64" fmla="*/ 52958 w 2068875"/>
              <a:gd name="connsiteY64" fmla="*/ 965544 h 1198557"/>
              <a:gd name="connsiteX65" fmla="*/ 77671 w 2068875"/>
              <a:gd name="connsiteY65" fmla="*/ 1018502 h 1198557"/>
              <a:gd name="connsiteX66" fmla="*/ 21183 w 2068875"/>
              <a:gd name="connsiteY66" fmla="*/ 1043215 h 1198557"/>
              <a:gd name="connsiteX67" fmla="*/ 0 w 2068875"/>
              <a:gd name="connsiteY67" fmla="*/ 1138539 h 1198557"/>
              <a:gd name="connsiteX68" fmla="*/ 84732 w 2068875"/>
              <a:gd name="connsiteY68" fmla="*/ 1198557 h 1198557"/>
              <a:gd name="connsiteX69" fmla="*/ 215361 w 2068875"/>
              <a:gd name="connsiteY69" fmla="*/ 1166783 h 1198557"/>
              <a:gd name="connsiteX70" fmla="*/ 314215 w 2068875"/>
              <a:gd name="connsiteY70" fmla="*/ 1103234 h 1198557"/>
              <a:gd name="connsiteX71" fmla="*/ 360112 w 2068875"/>
              <a:gd name="connsiteY71" fmla="*/ 1103234 h 1198557"/>
              <a:gd name="connsiteX72" fmla="*/ 363642 w 2068875"/>
              <a:gd name="connsiteY72" fmla="*/ 1117356 h 1198557"/>
              <a:gd name="connsiteX73" fmla="*/ 345990 w 2068875"/>
              <a:gd name="connsiteY73" fmla="*/ 1166783 h 119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068875" h="1198557">
                <a:moveTo>
                  <a:pt x="345990" y="1166783"/>
                </a:moveTo>
                <a:cubicBezTo>
                  <a:pt x="401132" y="1144726"/>
                  <a:pt x="398947" y="1164612"/>
                  <a:pt x="398947" y="1138539"/>
                </a:cubicBezTo>
                <a:lnTo>
                  <a:pt x="441313" y="1078520"/>
                </a:lnTo>
                <a:lnTo>
                  <a:pt x="480149" y="1078520"/>
                </a:lnTo>
                <a:lnTo>
                  <a:pt x="582533" y="940831"/>
                </a:lnTo>
                <a:lnTo>
                  <a:pt x="614308" y="933770"/>
                </a:lnTo>
                <a:lnTo>
                  <a:pt x="589594" y="884343"/>
                </a:lnTo>
                <a:lnTo>
                  <a:pt x="663735" y="767836"/>
                </a:lnTo>
                <a:lnTo>
                  <a:pt x="702570" y="739592"/>
                </a:lnTo>
                <a:lnTo>
                  <a:pt x="702570" y="690165"/>
                </a:lnTo>
                <a:lnTo>
                  <a:pt x="762589" y="672513"/>
                </a:lnTo>
                <a:lnTo>
                  <a:pt x="872034" y="676043"/>
                </a:lnTo>
                <a:lnTo>
                  <a:pt x="886156" y="626616"/>
                </a:lnTo>
                <a:lnTo>
                  <a:pt x="1006193" y="527762"/>
                </a:lnTo>
                <a:lnTo>
                  <a:pt x="1023846" y="481866"/>
                </a:lnTo>
                <a:lnTo>
                  <a:pt x="1062682" y="478335"/>
                </a:lnTo>
                <a:lnTo>
                  <a:pt x="1108578" y="435969"/>
                </a:lnTo>
                <a:lnTo>
                  <a:pt x="1161536" y="425378"/>
                </a:lnTo>
                <a:lnTo>
                  <a:pt x="1186249" y="361829"/>
                </a:lnTo>
                <a:lnTo>
                  <a:pt x="1285103" y="322993"/>
                </a:lnTo>
                <a:lnTo>
                  <a:pt x="1320408" y="337115"/>
                </a:lnTo>
                <a:lnTo>
                  <a:pt x="1338061" y="301810"/>
                </a:lnTo>
                <a:lnTo>
                  <a:pt x="1376896" y="277096"/>
                </a:lnTo>
                <a:lnTo>
                  <a:pt x="1422793" y="301810"/>
                </a:lnTo>
                <a:lnTo>
                  <a:pt x="1451037" y="294749"/>
                </a:lnTo>
                <a:lnTo>
                  <a:pt x="1461628" y="252383"/>
                </a:lnTo>
                <a:lnTo>
                  <a:pt x="1511055" y="245322"/>
                </a:lnTo>
                <a:lnTo>
                  <a:pt x="1574604" y="277096"/>
                </a:lnTo>
                <a:lnTo>
                  <a:pt x="1578135" y="305340"/>
                </a:lnTo>
                <a:lnTo>
                  <a:pt x="1631092" y="308871"/>
                </a:lnTo>
                <a:lnTo>
                  <a:pt x="1669928" y="322993"/>
                </a:lnTo>
                <a:lnTo>
                  <a:pt x="1726416" y="301810"/>
                </a:lnTo>
                <a:lnTo>
                  <a:pt x="1751129" y="238261"/>
                </a:lnTo>
                <a:lnTo>
                  <a:pt x="1892349" y="217078"/>
                </a:lnTo>
                <a:lnTo>
                  <a:pt x="1906471" y="273566"/>
                </a:lnTo>
                <a:lnTo>
                  <a:pt x="1959429" y="284157"/>
                </a:lnTo>
                <a:lnTo>
                  <a:pt x="2015917" y="262974"/>
                </a:lnTo>
                <a:lnTo>
                  <a:pt x="1984143" y="248852"/>
                </a:lnTo>
                <a:lnTo>
                  <a:pt x="2068875" y="192364"/>
                </a:lnTo>
                <a:lnTo>
                  <a:pt x="2065344" y="171181"/>
                </a:lnTo>
                <a:lnTo>
                  <a:pt x="1955899" y="121754"/>
                </a:lnTo>
                <a:lnTo>
                  <a:pt x="1913532" y="139407"/>
                </a:lnTo>
                <a:cubicBezTo>
                  <a:pt x="1803185" y="46858"/>
                  <a:pt x="1804087" y="0"/>
                  <a:pt x="1804087" y="51144"/>
                </a:cubicBezTo>
                <a:lnTo>
                  <a:pt x="1775843" y="75858"/>
                </a:lnTo>
                <a:lnTo>
                  <a:pt x="1733477" y="118224"/>
                </a:lnTo>
                <a:lnTo>
                  <a:pt x="1684050" y="89980"/>
                </a:lnTo>
                <a:lnTo>
                  <a:pt x="1602848" y="164120"/>
                </a:lnTo>
                <a:lnTo>
                  <a:pt x="1419262" y="160590"/>
                </a:lnTo>
                <a:lnTo>
                  <a:pt x="1383957" y="210017"/>
                </a:lnTo>
                <a:lnTo>
                  <a:pt x="1288634" y="220608"/>
                </a:lnTo>
                <a:lnTo>
                  <a:pt x="1150944" y="333584"/>
                </a:lnTo>
                <a:lnTo>
                  <a:pt x="1083865" y="365359"/>
                </a:lnTo>
                <a:lnTo>
                  <a:pt x="1030907" y="375951"/>
                </a:lnTo>
                <a:lnTo>
                  <a:pt x="970888" y="457152"/>
                </a:lnTo>
                <a:lnTo>
                  <a:pt x="730814" y="566598"/>
                </a:lnTo>
                <a:lnTo>
                  <a:pt x="642552" y="587781"/>
                </a:lnTo>
                <a:lnTo>
                  <a:pt x="631960" y="647799"/>
                </a:lnTo>
                <a:lnTo>
                  <a:pt x="497801" y="647799"/>
                </a:lnTo>
                <a:lnTo>
                  <a:pt x="448374" y="679574"/>
                </a:lnTo>
                <a:lnTo>
                  <a:pt x="187117" y="732531"/>
                </a:lnTo>
                <a:lnTo>
                  <a:pt x="187117" y="799611"/>
                </a:lnTo>
                <a:lnTo>
                  <a:pt x="105916" y="852568"/>
                </a:lnTo>
                <a:lnTo>
                  <a:pt x="109446" y="926709"/>
                </a:lnTo>
                <a:lnTo>
                  <a:pt x="120038" y="944361"/>
                </a:lnTo>
                <a:lnTo>
                  <a:pt x="52958" y="965544"/>
                </a:lnTo>
                <a:lnTo>
                  <a:pt x="77671" y="1018502"/>
                </a:lnTo>
                <a:lnTo>
                  <a:pt x="21183" y="1043215"/>
                </a:lnTo>
                <a:lnTo>
                  <a:pt x="0" y="1138539"/>
                </a:lnTo>
                <a:lnTo>
                  <a:pt x="84732" y="1198557"/>
                </a:lnTo>
                <a:lnTo>
                  <a:pt x="215361" y="1166783"/>
                </a:lnTo>
                <a:lnTo>
                  <a:pt x="314215" y="1103234"/>
                </a:lnTo>
                <a:lnTo>
                  <a:pt x="360112" y="1103234"/>
                </a:lnTo>
                <a:lnTo>
                  <a:pt x="363642" y="1117356"/>
                </a:lnTo>
                <a:lnTo>
                  <a:pt x="345990" y="11667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Dowolny kształt 49"/>
          <p:cNvSpPr/>
          <p:nvPr userDrawn="1"/>
        </p:nvSpPr>
        <p:spPr>
          <a:xfrm>
            <a:off x="6219825" y="3021013"/>
            <a:ext cx="838200" cy="612775"/>
          </a:xfrm>
          <a:custGeom>
            <a:avLst/>
            <a:gdLst>
              <a:gd name="connsiteX0" fmla="*/ 88106 w 838200"/>
              <a:gd name="connsiteY0" fmla="*/ 335757 h 611982"/>
              <a:gd name="connsiteX1" fmla="*/ 97631 w 838200"/>
              <a:gd name="connsiteY1" fmla="*/ 252413 h 611982"/>
              <a:gd name="connsiteX2" fmla="*/ 114300 w 838200"/>
              <a:gd name="connsiteY2" fmla="*/ 211932 h 611982"/>
              <a:gd name="connsiteX3" fmla="*/ 192881 w 838200"/>
              <a:gd name="connsiteY3" fmla="*/ 214313 h 611982"/>
              <a:gd name="connsiteX4" fmla="*/ 240506 w 838200"/>
              <a:gd name="connsiteY4" fmla="*/ 197644 h 611982"/>
              <a:gd name="connsiteX5" fmla="*/ 280988 w 838200"/>
              <a:gd name="connsiteY5" fmla="*/ 197644 h 611982"/>
              <a:gd name="connsiteX6" fmla="*/ 307181 w 838200"/>
              <a:gd name="connsiteY6" fmla="*/ 185738 h 611982"/>
              <a:gd name="connsiteX7" fmla="*/ 300038 w 838200"/>
              <a:gd name="connsiteY7" fmla="*/ 164307 h 611982"/>
              <a:gd name="connsiteX8" fmla="*/ 345281 w 838200"/>
              <a:gd name="connsiteY8" fmla="*/ 102394 h 611982"/>
              <a:gd name="connsiteX9" fmla="*/ 378619 w 838200"/>
              <a:gd name="connsiteY9" fmla="*/ 100013 h 611982"/>
              <a:gd name="connsiteX10" fmla="*/ 414338 w 838200"/>
              <a:gd name="connsiteY10" fmla="*/ 45244 h 611982"/>
              <a:gd name="connsiteX11" fmla="*/ 459581 w 838200"/>
              <a:gd name="connsiteY11" fmla="*/ 23813 h 611982"/>
              <a:gd name="connsiteX12" fmla="*/ 485775 w 838200"/>
              <a:gd name="connsiteY12" fmla="*/ 35719 h 611982"/>
              <a:gd name="connsiteX13" fmla="*/ 485775 w 838200"/>
              <a:gd name="connsiteY13" fmla="*/ 35719 h 611982"/>
              <a:gd name="connsiteX14" fmla="*/ 514350 w 838200"/>
              <a:gd name="connsiteY14" fmla="*/ 11907 h 611982"/>
              <a:gd name="connsiteX15" fmla="*/ 557213 w 838200"/>
              <a:gd name="connsiteY15" fmla="*/ 0 h 611982"/>
              <a:gd name="connsiteX16" fmla="*/ 597694 w 838200"/>
              <a:gd name="connsiteY16" fmla="*/ 26194 h 611982"/>
              <a:gd name="connsiteX17" fmla="*/ 635794 w 838200"/>
              <a:gd name="connsiteY17" fmla="*/ 26194 h 611982"/>
              <a:gd name="connsiteX18" fmla="*/ 657225 w 838200"/>
              <a:gd name="connsiteY18" fmla="*/ 61913 h 611982"/>
              <a:gd name="connsiteX19" fmla="*/ 702469 w 838200"/>
              <a:gd name="connsiteY19" fmla="*/ 40482 h 611982"/>
              <a:gd name="connsiteX20" fmla="*/ 745331 w 838200"/>
              <a:gd name="connsiteY20" fmla="*/ 71438 h 611982"/>
              <a:gd name="connsiteX21" fmla="*/ 740569 w 838200"/>
              <a:gd name="connsiteY21" fmla="*/ 145257 h 611982"/>
              <a:gd name="connsiteX22" fmla="*/ 711994 w 838200"/>
              <a:gd name="connsiteY22" fmla="*/ 192882 h 611982"/>
              <a:gd name="connsiteX23" fmla="*/ 735806 w 838200"/>
              <a:gd name="connsiteY23" fmla="*/ 235744 h 611982"/>
              <a:gd name="connsiteX24" fmla="*/ 773906 w 838200"/>
              <a:gd name="connsiteY24" fmla="*/ 276225 h 611982"/>
              <a:gd name="connsiteX25" fmla="*/ 838200 w 838200"/>
              <a:gd name="connsiteY25" fmla="*/ 354807 h 611982"/>
              <a:gd name="connsiteX26" fmla="*/ 821531 w 838200"/>
              <a:gd name="connsiteY26" fmla="*/ 388144 h 611982"/>
              <a:gd name="connsiteX27" fmla="*/ 783431 w 838200"/>
              <a:gd name="connsiteY27" fmla="*/ 395288 h 611982"/>
              <a:gd name="connsiteX28" fmla="*/ 750094 w 838200"/>
              <a:gd name="connsiteY28" fmla="*/ 376238 h 611982"/>
              <a:gd name="connsiteX29" fmla="*/ 709613 w 838200"/>
              <a:gd name="connsiteY29" fmla="*/ 390525 h 611982"/>
              <a:gd name="connsiteX30" fmla="*/ 716756 w 838200"/>
              <a:gd name="connsiteY30" fmla="*/ 511969 h 611982"/>
              <a:gd name="connsiteX31" fmla="*/ 654844 w 838200"/>
              <a:gd name="connsiteY31" fmla="*/ 523875 h 611982"/>
              <a:gd name="connsiteX32" fmla="*/ 614363 w 838200"/>
              <a:gd name="connsiteY32" fmla="*/ 535782 h 611982"/>
              <a:gd name="connsiteX33" fmla="*/ 595313 w 838200"/>
              <a:gd name="connsiteY33" fmla="*/ 576263 h 611982"/>
              <a:gd name="connsiteX34" fmla="*/ 595313 w 838200"/>
              <a:gd name="connsiteY34" fmla="*/ 611982 h 611982"/>
              <a:gd name="connsiteX35" fmla="*/ 538163 w 838200"/>
              <a:gd name="connsiteY35" fmla="*/ 583407 h 611982"/>
              <a:gd name="connsiteX36" fmla="*/ 490538 w 838200"/>
              <a:gd name="connsiteY36" fmla="*/ 585788 h 611982"/>
              <a:gd name="connsiteX37" fmla="*/ 476250 w 838200"/>
              <a:gd name="connsiteY37" fmla="*/ 573882 h 611982"/>
              <a:gd name="connsiteX38" fmla="*/ 419100 w 838200"/>
              <a:gd name="connsiteY38" fmla="*/ 571500 h 611982"/>
              <a:gd name="connsiteX39" fmla="*/ 409575 w 838200"/>
              <a:gd name="connsiteY39" fmla="*/ 550069 h 611982"/>
              <a:gd name="connsiteX40" fmla="*/ 381000 w 838200"/>
              <a:gd name="connsiteY40" fmla="*/ 535782 h 611982"/>
              <a:gd name="connsiteX41" fmla="*/ 350044 w 838200"/>
              <a:gd name="connsiteY41" fmla="*/ 557213 h 611982"/>
              <a:gd name="connsiteX42" fmla="*/ 259556 w 838200"/>
              <a:gd name="connsiteY42" fmla="*/ 495300 h 611982"/>
              <a:gd name="connsiteX43" fmla="*/ 216694 w 838200"/>
              <a:gd name="connsiteY43" fmla="*/ 490538 h 611982"/>
              <a:gd name="connsiteX44" fmla="*/ 164306 w 838200"/>
              <a:gd name="connsiteY44" fmla="*/ 461963 h 611982"/>
              <a:gd name="connsiteX45" fmla="*/ 121444 w 838200"/>
              <a:gd name="connsiteY45" fmla="*/ 457200 h 611982"/>
              <a:gd name="connsiteX46" fmla="*/ 69056 w 838200"/>
              <a:gd name="connsiteY46" fmla="*/ 471488 h 611982"/>
              <a:gd name="connsiteX47" fmla="*/ 16669 w 838200"/>
              <a:gd name="connsiteY47" fmla="*/ 466725 h 611982"/>
              <a:gd name="connsiteX48" fmla="*/ 23813 w 838200"/>
              <a:gd name="connsiteY48" fmla="*/ 426244 h 611982"/>
              <a:gd name="connsiteX49" fmla="*/ 4763 w 838200"/>
              <a:gd name="connsiteY49" fmla="*/ 409575 h 611982"/>
              <a:gd name="connsiteX50" fmla="*/ 0 w 838200"/>
              <a:gd name="connsiteY50" fmla="*/ 388144 h 611982"/>
              <a:gd name="connsiteX51" fmla="*/ 88106 w 838200"/>
              <a:gd name="connsiteY51" fmla="*/ 335757 h 61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38200" h="611982">
                <a:moveTo>
                  <a:pt x="88106" y="335757"/>
                </a:moveTo>
                <a:lnTo>
                  <a:pt x="97631" y="252413"/>
                </a:lnTo>
                <a:lnTo>
                  <a:pt x="114300" y="211932"/>
                </a:lnTo>
                <a:lnTo>
                  <a:pt x="192881" y="214313"/>
                </a:lnTo>
                <a:lnTo>
                  <a:pt x="240506" y="197644"/>
                </a:lnTo>
                <a:lnTo>
                  <a:pt x="280988" y="197644"/>
                </a:lnTo>
                <a:lnTo>
                  <a:pt x="307181" y="185738"/>
                </a:lnTo>
                <a:lnTo>
                  <a:pt x="300038" y="164307"/>
                </a:lnTo>
                <a:lnTo>
                  <a:pt x="345281" y="102394"/>
                </a:lnTo>
                <a:lnTo>
                  <a:pt x="378619" y="100013"/>
                </a:lnTo>
                <a:lnTo>
                  <a:pt x="414338" y="45244"/>
                </a:lnTo>
                <a:lnTo>
                  <a:pt x="459581" y="23813"/>
                </a:lnTo>
                <a:lnTo>
                  <a:pt x="485775" y="35719"/>
                </a:lnTo>
                <a:lnTo>
                  <a:pt x="485775" y="35719"/>
                </a:lnTo>
                <a:lnTo>
                  <a:pt x="514350" y="11907"/>
                </a:lnTo>
                <a:lnTo>
                  <a:pt x="557213" y="0"/>
                </a:lnTo>
                <a:lnTo>
                  <a:pt x="597694" y="26194"/>
                </a:lnTo>
                <a:lnTo>
                  <a:pt x="635794" y="26194"/>
                </a:lnTo>
                <a:lnTo>
                  <a:pt x="657225" y="61913"/>
                </a:lnTo>
                <a:lnTo>
                  <a:pt x="702469" y="40482"/>
                </a:lnTo>
                <a:lnTo>
                  <a:pt x="745331" y="71438"/>
                </a:lnTo>
                <a:lnTo>
                  <a:pt x="740569" y="145257"/>
                </a:lnTo>
                <a:lnTo>
                  <a:pt x="711994" y="192882"/>
                </a:lnTo>
                <a:lnTo>
                  <a:pt x="735806" y="235744"/>
                </a:lnTo>
                <a:lnTo>
                  <a:pt x="773906" y="276225"/>
                </a:lnTo>
                <a:lnTo>
                  <a:pt x="838200" y="354807"/>
                </a:lnTo>
                <a:cubicBezTo>
                  <a:pt x="825657" y="387420"/>
                  <a:pt x="836183" y="380820"/>
                  <a:pt x="821531" y="388144"/>
                </a:cubicBezTo>
                <a:cubicBezTo>
                  <a:pt x="786642" y="395621"/>
                  <a:pt x="799559" y="395288"/>
                  <a:pt x="783431" y="395288"/>
                </a:cubicBezTo>
                <a:lnTo>
                  <a:pt x="750094" y="376238"/>
                </a:lnTo>
                <a:lnTo>
                  <a:pt x="709613" y="390525"/>
                </a:lnTo>
                <a:lnTo>
                  <a:pt x="716756" y="511969"/>
                </a:lnTo>
                <a:lnTo>
                  <a:pt x="654844" y="523875"/>
                </a:lnTo>
                <a:cubicBezTo>
                  <a:pt x="613590" y="533582"/>
                  <a:pt x="614363" y="519538"/>
                  <a:pt x="614363" y="535782"/>
                </a:cubicBezTo>
                <a:lnTo>
                  <a:pt x="595313" y="576263"/>
                </a:lnTo>
                <a:lnTo>
                  <a:pt x="595313" y="611982"/>
                </a:lnTo>
                <a:lnTo>
                  <a:pt x="538163" y="583407"/>
                </a:lnTo>
                <a:lnTo>
                  <a:pt x="490538" y="585788"/>
                </a:lnTo>
                <a:lnTo>
                  <a:pt x="476250" y="573882"/>
                </a:lnTo>
                <a:cubicBezTo>
                  <a:pt x="457201" y="573054"/>
                  <a:pt x="438167" y="571500"/>
                  <a:pt x="419100" y="571500"/>
                </a:cubicBezTo>
                <a:lnTo>
                  <a:pt x="409575" y="550069"/>
                </a:lnTo>
                <a:cubicBezTo>
                  <a:pt x="380314" y="533000"/>
                  <a:pt x="381000" y="522373"/>
                  <a:pt x="381000" y="535782"/>
                </a:cubicBezTo>
                <a:lnTo>
                  <a:pt x="350044" y="557213"/>
                </a:lnTo>
                <a:lnTo>
                  <a:pt x="259556" y="495300"/>
                </a:lnTo>
                <a:cubicBezTo>
                  <a:pt x="218287" y="490445"/>
                  <a:pt x="232662" y="490538"/>
                  <a:pt x="216694" y="490538"/>
                </a:cubicBezTo>
                <a:lnTo>
                  <a:pt x="164306" y="461963"/>
                </a:lnTo>
                <a:lnTo>
                  <a:pt x="121444" y="457200"/>
                </a:lnTo>
                <a:lnTo>
                  <a:pt x="69056" y="471488"/>
                </a:lnTo>
                <a:lnTo>
                  <a:pt x="16669" y="466725"/>
                </a:lnTo>
                <a:lnTo>
                  <a:pt x="23813" y="426244"/>
                </a:lnTo>
                <a:lnTo>
                  <a:pt x="4763" y="409575"/>
                </a:lnTo>
                <a:lnTo>
                  <a:pt x="0" y="388144"/>
                </a:lnTo>
                <a:lnTo>
                  <a:pt x="88106" y="335757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6" name="Dowolny kształt 50"/>
          <p:cNvSpPr/>
          <p:nvPr userDrawn="1"/>
        </p:nvSpPr>
        <p:spPr>
          <a:xfrm>
            <a:off x="6430963" y="2595563"/>
            <a:ext cx="444500" cy="247650"/>
          </a:xfrm>
          <a:custGeom>
            <a:avLst/>
            <a:gdLst>
              <a:gd name="connsiteX0" fmla="*/ 333708 w 443246"/>
              <a:gd name="connsiteY0" fmla="*/ 247647 h 247647"/>
              <a:gd name="connsiteX1" fmla="*/ 381333 w 443246"/>
              <a:gd name="connsiteY1" fmla="*/ 223834 h 247647"/>
              <a:gd name="connsiteX2" fmla="*/ 398002 w 443246"/>
              <a:gd name="connsiteY2" fmla="*/ 207165 h 247647"/>
              <a:gd name="connsiteX3" fmla="*/ 381333 w 443246"/>
              <a:gd name="connsiteY3" fmla="*/ 180972 h 247647"/>
              <a:gd name="connsiteX4" fmla="*/ 398002 w 443246"/>
              <a:gd name="connsiteY4" fmla="*/ 145253 h 247647"/>
              <a:gd name="connsiteX5" fmla="*/ 400383 w 443246"/>
              <a:gd name="connsiteY5" fmla="*/ 138109 h 247647"/>
              <a:gd name="connsiteX6" fmla="*/ 407527 w 443246"/>
              <a:gd name="connsiteY6" fmla="*/ 78578 h 247647"/>
              <a:gd name="connsiteX7" fmla="*/ 436102 w 443246"/>
              <a:gd name="connsiteY7" fmla="*/ 66672 h 247647"/>
              <a:gd name="connsiteX8" fmla="*/ 443246 w 443246"/>
              <a:gd name="connsiteY8" fmla="*/ 19047 h 247647"/>
              <a:gd name="connsiteX9" fmla="*/ 436102 w 443246"/>
              <a:gd name="connsiteY9" fmla="*/ 21428 h 247647"/>
              <a:gd name="connsiteX10" fmla="*/ 402765 w 443246"/>
              <a:gd name="connsiteY10" fmla="*/ 30953 h 247647"/>
              <a:gd name="connsiteX11" fmla="*/ 281321 w 443246"/>
              <a:gd name="connsiteY11" fmla="*/ 4759 h 247647"/>
              <a:gd name="connsiteX12" fmla="*/ 131302 w 443246"/>
              <a:gd name="connsiteY12" fmla="*/ 4759 h 247647"/>
              <a:gd name="connsiteX13" fmla="*/ 109871 w 443246"/>
              <a:gd name="connsiteY13" fmla="*/ 19047 h 247647"/>
              <a:gd name="connsiteX14" fmla="*/ 97965 w 443246"/>
              <a:gd name="connsiteY14" fmla="*/ 35715 h 247647"/>
              <a:gd name="connsiteX15" fmla="*/ 67008 w 443246"/>
              <a:gd name="connsiteY15" fmla="*/ 59528 h 247647"/>
              <a:gd name="connsiteX16" fmla="*/ 50340 w 443246"/>
              <a:gd name="connsiteY16" fmla="*/ 50003 h 247647"/>
              <a:gd name="connsiteX17" fmla="*/ 40815 w 443246"/>
              <a:gd name="connsiteY17" fmla="*/ 2378 h 247647"/>
              <a:gd name="connsiteX18" fmla="*/ 28908 w 443246"/>
              <a:gd name="connsiteY18" fmla="*/ 16665 h 247647"/>
              <a:gd name="connsiteX19" fmla="*/ 333 w 443246"/>
              <a:gd name="connsiteY19" fmla="*/ 80959 h 247647"/>
              <a:gd name="connsiteX20" fmla="*/ 17002 w 443246"/>
              <a:gd name="connsiteY20" fmla="*/ 119059 h 247647"/>
              <a:gd name="connsiteX21" fmla="*/ 74152 w 443246"/>
              <a:gd name="connsiteY21" fmla="*/ 109534 h 247647"/>
              <a:gd name="connsiteX22" fmla="*/ 126540 w 443246"/>
              <a:gd name="connsiteY22" fmla="*/ 130965 h 247647"/>
              <a:gd name="connsiteX23" fmla="*/ 119396 w 443246"/>
              <a:gd name="connsiteY23" fmla="*/ 185734 h 247647"/>
              <a:gd name="connsiteX24" fmla="*/ 164640 w 443246"/>
              <a:gd name="connsiteY24" fmla="*/ 166684 h 247647"/>
              <a:gd name="connsiteX25" fmla="*/ 226552 w 443246"/>
              <a:gd name="connsiteY25" fmla="*/ 185734 h 247647"/>
              <a:gd name="connsiteX26" fmla="*/ 252746 w 443246"/>
              <a:gd name="connsiteY26" fmla="*/ 226215 h 247647"/>
              <a:gd name="connsiteX27" fmla="*/ 333708 w 443246"/>
              <a:gd name="connsiteY27" fmla="*/ 247647 h 24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3246" h="247647">
                <a:moveTo>
                  <a:pt x="333708" y="247647"/>
                </a:moveTo>
                <a:lnTo>
                  <a:pt x="381333" y="223834"/>
                </a:lnTo>
                <a:lnTo>
                  <a:pt x="398002" y="207165"/>
                </a:lnTo>
                <a:lnTo>
                  <a:pt x="381333" y="180972"/>
                </a:lnTo>
                <a:cubicBezTo>
                  <a:pt x="386889" y="169066"/>
                  <a:pt x="392666" y="157260"/>
                  <a:pt x="398002" y="145253"/>
                </a:cubicBezTo>
                <a:cubicBezTo>
                  <a:pt x="399021" y="142959"/>
                  <a:pt x="400383" y="138109"/>
                  <a:pt x="400383" y="138109"/>
                </a:cubicBezTo>
                <a:cubicBezTo>
                  <a:pt x="402863" y="81097"/>
                  <a:pt x="389844" y="96261"/>
                  <a:pt x="407527" y="78578"/>
                </a:cubicBezTo>
                <a:lnTo>
                  <a:pt x="436102" y="66672"/>
                </a:lnTo>
                <a:cubicBezTo>
                  <a:pt x="438483" y="50797"/>
                  <a:pt x="443246" y="35100"/>
                  <a:pt x="443246" y="19047"/>
                </a:cubicBezTo>
                <a:cubicBezTo>
                  <a:pt x="443246" y="16537"/>
                  <a:pt x="436102" y="21428"/>
                  <a:pt x="436102" y="21428"/>
                </a:cubicBezTo>
                <a:lnTo>
                  <a:pt x="402765" y="30953"/>
                </a:lnTo>
                <a:lnTo>
                  <a:pt x="281321" y="4759"/>
                </a:lnTo>
                <a:lnTo>
                  <a:pt x="131302" y="4759"/>
                </a:lnTo>
                <a:lnTo>
                  <a:pt x="109871" y="19047"/>
                </a:lnTo>
                <a:lnTo>
                  <a:pt x="97965" y="35715"/>
                </a:lnTo>
                <a:cubicBezTo>
                  <a:pt x="70596" y="60596"/>
                  <a:pt x="83571" y="59528"/>
                  <a:pt x="67008" y="59528"/>
                </a:cubicBezTo>
                <a:lnTo>
                  <a:pt x="50340" y="50003"/>
                </a:lnTo>
                <a:cubicBezTo>
                  <a:pt x="47839" y="0"/>
                  <a:pt x="63853" y="2378"/>
                  <a:pt x="40815" y="2378"/>
                </a:cubicBezTo>
                <a:lnTo>
                  <a:pt x="28908" y="16665"/>
                </a:lnTo>
                <a:cubicBezTo>
                  <a:pt x="0" y="79299"/>
                  <a:pt x="333" y="55848"/>
                  <a:pt x="333" y="80959"/>
                </a:cubicBezTo>
                <a:lnTo>
                  <a:pt x="17002" y="119059"/>
                </a:lnTo>
                <a:lnTo>
                  <a:pt x="74152" y="109534"/>
                </a:lnTo>
                <a:lnTo>
                  <a:pt x="126540" y="130965"/>
                </a:lnTo>
                <a:lnTo>
                  <a:pt x="119396" y="185734"/>
                </a:lnTo>
                <a:lnTo>
                  <a:pt x="164640" y="166684"/>
                </a:lnTo>
                <a:lnTo>
                  <a:pt x="226552" y="185734"/>
                </a:lnTo>
                <a:lnTo>
                  <a:pt x="252746" y="226215"/>
                </a:lnTo>
                <a:lnTo>
                  <a:pt x="333708" y="24764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7" name="Dowolny kształt 51"/>
          <p:cNvSpPr/>
          <p:nvPr userDrawn="1"/>
        </p:nvSpPr>
        <p:spPr>
          <a:xfrm>
            <a:off x="5980113" y="3479800"/>
            <a:ext cx="1651000" cy="1055688"/>
          </a:xfrm>
          <a:custGeom>
            <a:avLst/>
            <a:gdLst>
              <a:gd name="connsiteX0" fmla="*/ 0 w 1652587"/>
              <a:gd name="connsiteY0" fmla="*/ 378936 h 1055211"/>
              <a:gd name="connsiteX1" fmla="*/ 52387 w 1652587"/>
              <a:gd name="connsiteY1" fmla="*/ 333693 h 1055211"/>
              <a:gd name="connsiteX2" fmla="*/ 52387 w 1652587"/>
              <a:gd name="connsiteY2" fmla="*/ 302736 h 1055211"/>
              <a:gd name="connsiteX3" fmla="*/ 164306 w 1652587"/>
              <a:gd name="connsiteY3" fmla="*/ 183674 h 1055211"/>
              <a:gd name="connsiteX4" fmla="*/ 211931 w 1652587"/>
              <a:gd name="connsiteY4" fmla="*/ 181293 h 1055211"/>
              <a:gd name="connsiteX5" fmla="*/ 245269 w 1652587"/>
              <a:gd name="connsiteY5" fmla="*/ 145574 h 1055211"/>
              <a:gd name="connsiteX6" fmla="*/ 245269 w 1652587"/>
              <a:gd name="connsiteY6" fmla="*/ 93186 h 1055211"/>
              <a:gd name="connsiteX7" fmla="*/ 228600 w 1652587"/>
              <a:gd name="connsiteY7" fmla="*/ 36036 h 1055211"/>
              <a:gd name="connsiteX8" fmla="*/ 261937 w 1652587"/>
              <a:gd name="connsiteY8" fmla="*/ 5080 h 1055211"/>
              <a:gd name="connsiteX9" fmla="*/ 319087 w 1652587"/>
              <a:gd name="connsiteY9" fmla="*/ 16986 h 1055211"/>
              <a:gd name="connsiteX10" fmla="*/ 359569 w 1652587"/>
              <a:gd name="connsiteY10" fmla="*/ 318 h 1055211"/>
              <a:gd name="connsiteX11" fmla="*/ 404812 w 1652587"/>
              <a:gd name="connsiteY11" fmla="*/ 5080 h 1055211"/>
              <a:gd name="connsiteX12" fmla="*/ 457200 w 1652587"/>
              <a:gd name="connsiteY12" fmla="*/ 33655 h 1055211"/>
              <a:gd name="connsiteX13" fmla="*/ 497681 w 1652587"/>
              <a:gd name="connsiteY13" fmla="*/ 38418 h 1055211"/>
              <a:gd name="connsiteX14" fmla="*/ 588169 w 1652587"/>
              <a:gd name="connsiteY14" fmla="*/ 97949 h 1055211"/>
              <a:gd name="connsiteX15" fmla="*/ 623887 w 1652587"/>
              <a:gd name="connsiteY15" fmla="*/ 76518 h 1055211"/>
              <a:gd name="connsiteX16" fmla="*/ 652462 w 1652587"/>
              <a:gd name="connsiteY16" fmla="*/ 93186 h 1055211"/>
              <a:gd name="connsiteX17" fmla="*/ 659606 w 1652587"/>
              <a:gd name="connsiteY17" fmla="*/ 112236 h 1055211"/>
              <a:gd name="connsiteX18" fmla="*/ 716756 w 1652587"/>
              <a:gd name="connsiteY18" fmla="*/ 116999 h 1055211"/>
              <a:gd name="connsiteX19" fmla="*/ 733425 w 1652587"/>
              <a:gd name="connsiteY19" fmla="*/ 128905 h 1055211"/>
              <a:gd name="connsiteX20" fmla="*/ 776287 w 1652587"/>
              <a:gd name="connsiteY20" fmla="*/ 126524 h 1055211"/>
              <a:gd name="connsiteX21" fmla="*/ 833437 w 1652587"/>
              <a:gd name="connsiteY21" fmla="*/ 150336 h 1055211"/>
              <a:gd name="connsiteX22" fmla="*/ 838200 w 1652587"/>
              <a:gd name="connsiteY22" fmla="*/ 119380 h 1055211"/>
              <a:gd name="connsiteX23" fmla="*/ 862012 w 1652587"/>
              <a:gd name="connsiteY23" fmla="*/ 69374 h 1055211"/>
              <a:gd name="connsiteX24" fmla="*/ 959644 w 1652587"/>
              <a:gd name="connsiteY24" fmla="*/ 52705 h 1055211"/>
              <a:gd name="connsiteX25" fmla="*/ 997744 w 1652587"/>
              <a:gd name="connsiteY25" fmla="*/ 76518 h 1055211"/>
              <a:gd name="connsiteX26" fmla="*/ 1026319 w 1652587"/>
              <a:gd name="connsiteY26" fmla="*/ 50324 h 1055211"/>
              <a:gd name="connsiteX27" fmla="*/ 1050131 w 1652587"/>
              <a:gd name="connsiteY27" fmla="*/ 28893 h 1055211"/>
              <a:gd name="connsiteX28" fmla="*/ 1121569 w 1652587"/>
              <a:gd name="connsiteY28" fmla="*/ 31274 h 1055211"/>
              <a:gd name="connsiteX29" fmla="*/ 1162050 w 1652587"/>
              <a:gd name="connsiteY29" fmla="*/ 55086 h 1055211"/>
              <a:gd name="connsiteX30" fmla="*/ 1176337 w 1652587"/>
              <a:gd name="connsiteY30" fmla="*/ 107474 h 1055211"/>
              <a:gd name="connsiteX31" fmla="*/ 1166812 w 1652587"/>
              <a:gd name="connsiteY31" fmla="*/ 174149 h 1055211"/>
              <a:gd name="connsiteX32" fmla="*/ 1219200 w 1652587"/>
              <a:gd name="connsiteY32" fmla="*/ 183674 h 1055211"/>
              <a:gd name="connsiteX33" fmla="*/ 1264444 w 1652587"/>
              <a:gd name="connsiteY33" fmla="*/ 226536 h 1055211"/>
              <a:gd name="connsiteX34" fmla="*/ 1283494 w 1652587"/>
              <a:gd name="connsiteY34" fmla="*/ 290830 h 1055211"/>
              <a:gd name="connsiteX35" fmla="*/ 1304925 w 1652587"/>
              <a:gd name="connsiteY35" fmla="*/ 293211 h 1055211"/>
              <a:gd name="connsiteX36" fmla="*/ 1316831 w 1652587"/>
              <a:gd name="connsiteY36" fmla="*/ 312261 h 1055211"/>
              <a:gd name="connsiteX37" fmla="*/ 1371600 w 1652587"/>
              <a:gd name="connsiteY37" fmla="*/ 307499 h 1055211"/>
              <a:gd name="connsiteX38" fmla="*/ 1409700 w 1652587"/>
              <a:gd name="connsiteY38" fmla="*/ 290830 h 1055211"/>
              <a:gd name="connsiteX39" fmla="*/ 1466850 w 1652587"/>
              <a:gd name="connsiteY39" fmla="*/ 359886 h 1055211"/>
              <a:gd name="connsiteX40" fmla="*/ 1507331 w 1652587"/>
              <a:gd name="connsiteY40" fmla="*/ 359886 h 1055211"/>
              <a:gd name="connsiteX41" fmla="*/ 1552575 w 1652587"/>
              <a:gd name="connsiteY41" fmla="*/ 393224 h 1055211"/>
              <a:gd name="connsiteX42" fmla="*/ 1578769 w 1652587"/>
              <a:gd name="connsiteY42" fmla="*/ 390843 h 1055211"/>
              <a:gd name="connsiteX43" fmla="*/ 1609725 w 1652587"/>
              <a:gd name="connsiteY43" fmla="*/ 421799 h 1055211"/>
              <a:gd name="connsiteX44" fmla="*/ 1652587 w 1652587"/>
              <a:gd name="connsiteY44" fmla="*/ 428943 h 1055211"/>
              <a:gd name="connsiteX45" fmla="*/ 1645444 w 1652587"/>
              <a:gd name="connsiteY45" fmla="*/ 483711 h 1055211"/>
              <a:gd name="connsiteX46" fmla="*/ 1607344 w 1652587"/>
              <a:gd name="connsiteY46" fmla="*/ 555149 h 1055211"/>
              <a:gd name="connsiteX47" fmla="*/ 1638300 w 1652587"/>
              <a:gd name="connsiteY47" fmla="*/ 590868 h 1055211"/>
              <a:gd name="connsiteX48" fmla="*/ 1597819 w 1652587"/>
              <a:gd name="connsiteY48" fmla="*/ 662305 h 1055211"/>
              <a:gd name="connsiteX49" fmla="*/ 1514475 w 1652587"/>
              <a:gd name="connsiteY49" fmla="*/ 645636 h 1055211"/>
              <a:gd name="connsiteX50" fmla="*/ 1476375 w 1652587"/>
              <a:gd name="connsiteY50" fmla="*/ 678974 h 1055211"/>
              <a:gd name="connsiteX51" fmla="*/ 1457325 w 1652587"/>
              <a:gd name="connsiteY51" fmla="*/ 719455 h 1055211"/>
              <a:gd name="connsiteX52" fmla="*/ 1404937 w 1652587"/>
              <a:gd name="connsiteY52" fmla="*/ 733743 h 1055211"/>
              <a:gd name="connsiteX53" fmla="*/ 1340644 w 1652587"/>
              <a:gd name="connsiteY53" fmla="*/ 783749 h 1055211"/>
              <a:gd name="connsiteX54" fmla="*/ 1278731 w 1652587"/>
              <a:gd name="connsiteY54" fmla="*/ 781368 h 1055211"/>
              <a:gd name="connsiteX55" fmla="*/ 1226344 w 1652587"/>
              <a:gd name="connsiteY55" fmla="*/ 795655 h 1055211"/>
              <a:gd name="connsiteX56" fmla="*/ 1185862 w 1652587"/>
              <a:gd name="connsiteY56" fmla="*/ 824230 h 1055211"/>
              <a:gd name="connsiteX57" fmla="*/ 1116806 w 1652587"/>
              <a:gd name="connsiteY57" fmla="*/ 831374 h 1055211"/>
              <a:gd name="connsiteX58" fmla="*/ 1059656 w 1652587"/>
              <a:gd name="connsiteY58" fmla="*/ 824230 h 1055211"/>
              <a:gd name="connsiteX59" fmla="*/ 1073944 w 1652587"/>
              <a:gd name="connsiteY59" fmla="*/ 857568 h 1055211"/>
              <a:gd name="connsiteX60" fmla="*/ 1147762 w 1652587"/>
              <a:gd name="connsiteY60" fmla="*/ 912336 h 1055211"/>
              <a:gd name="connsiteX61" fmla="*/ 1278731 w 1652587"/>
              <a:gd name="connsiteY61" fmla="*/ 943293 h 1055211"/>
              <a:gd name="connsiteX62" fmla="*/ 1278731 w 1652587"/>
              <a:gd name="connsiteY62" fmla="*/ 974249 h 1055211"/>
              <a:gd name="connsiteX63" fmla="*/ 1266825 w 1652587"/>
              <a:gd name="connsiteY63" fmla="*/ 988536 h 1055211"/>
              <a:gd name="connsiteX64" fmla="*/ 1231106 w 1652587"/>
              <a:gd name="connsiteY64" fmla="*/ 990918 h 1055211"/>
              <a:gd name="connsiteX65" fmla="*/ 1185862 w 1652587"/>
              <a:gd name="connsiteY65" fmla="*/ 964724 h 1055211"/>
              <a:gd name="connsiteX66" fmla="*/ 1135856 w 1652587"/>
              <a:gd name="connsiteY66" fmla="*/ 1002824 h 1055211"/>
              <a:gd name="connsiteX67" fmla="*/ 1097756 w 1652587"/>
              <a:gd name="connsiteY67" fmla="*/ 1005205 h 1055211"/>
              <a:gd name="connsiteX68" fmla="*/ 1007269 w 1652587"/>
              <a:gd name="connsiteY68" fmla="*/ 1055211 h 1055211"/>
              <a:gd name="connsiteX69" fmla="*/ 969169 w 1652587"/>
              <a:gd name="connsiteY69" fmla="*/ 1043305 h 1055211"/>
              <a:gd name="connsiteX70" fmla="*/ 954881 w 1652587"/>
              <a:gd name="connsiteY70" fmla="*/ 979011 h 1055211"/>
              <a:gd name="connsiteX71" fmla="*/ 914400 w 1652587"/>
              <a:gd name="connsiteY71" fmla="*/ 929005 h 1055211"/>
              <a:gd name="connsiteX72" fmla="*/ 878681 w 1652587"/>
              <a:gd name="connsiteY72" fmla="*/ 907574 h 1055211"/>
              <a:gd name="connsiteX73" fmla="*/ 895350 w 1652587"/>
              <a:gd name="connsiteY73" fmla="*/ 878999 h 1055211"/>
              <a:gd name="connsiteX74" fmla="*/ 988219 w 1652587"/>
              <a:gd name="connsiteY74" fmla="*/ 826611 h 1055211"/>
              <a:gd name="connsiteX75" fmla="*/ 950119 w 1652587"/>
              <a:gd name="connsiteY75" fmla="*/ 821849 h 1055211"/>
              <a:gd name="connsiteX76" fmla="*/ 895350 w 1652587"/>
              <a:gd name="connsiteY76" fmla="*/ 824230 h 1055211"/>
              <a:gd name="connsiteX77" fmla="*/ 833437 w 1652587"/>
              <a:gd name="connsiteY77" fmla="*/ 793274 h 1055211"/>
              <a:gd name="connsiteX78" fmla="*/ 854869 w 1652587"/>
              <a:gd name="connsiteY78" fmla="*/ 759936 h 1055211"/>
              <a:gd name="connsiteX79" fmla="*/ 764381 w 1652587"/>
              <a:gd name="connsiteY79" fmla="*/ 757555 h 1055211"/>
              <a:gd name="connsiteX80" fmla="*/ 704850 w 1652587"/>
              <a:gd name="connsiteY80" fmla="*/ 771843 h 1055211"/>
              <a:gd name="connsiteX81" fmla="*/ 681037 w 1652587"/>
              <a:gd name="connsiteY81" fmla="*/ 828993 h 1055211"/>
              <a:gd name="connsiteX82" fmla="*/ 631031 w 1652587"/>
              <a:gd name="connsiteY82" fmla="*/ 833755 h 1055211"/>
              <a:gd name="connsiteX83" fmla="*/ 609600 w 1652587"/>
              <a:gd name="connsiteY83" fmla="*/ 876618 h 1055211"/>
              <a:gd name="connsiteX84" fmla="*/ 547687 w 1652587"/>
              <a:gd name="connsiteY84" fmla="*/ 871855 h 1055211"/>
              <a:gd name="connsiteX85" fmla="*/ 511969 w 1652587"/>
              <a:gd name="connsiteY85" fmla="*/ 886143 h 1055211"/>
              <a:gd name="connsiteX86" fmla="*/ 473869 w 1652587"/>
              <a:gd name="connsiteY86" fmla="*/ 883761 h 1055211"/>
              <a:gd name="connsiteX87" fmla="*/ 454819 w 1652587"/>
              <a:gd name="connsiteY87" fmla="*/ 843280 h 1055211"/>
              <a:gd name="connsiteX88" fmla="*/ 533400 w 1652587"/>
              <a:gd name="connsiteY88" fmla="*/ 798036 h 1055211"/>
              <a:gd name="connsiteX89" fmla="*/ 557212 w 1652587"/>
              <a:gd name="connsiteY89" fmla="*/ 745649 h 1055211"/>
              <a:gd name="connsiteX90" fmla="*/ 614362 w 1652587"/>
              <a:gd name="connsiteY90" fmla="*/ 750411 h 1055211"/>
              <a:gd name="connsiteX91" fmla="*/ 645319 w 1652587"/>
              <a:gd name="connsiteY91" fmla="*/ 726599 h 1055211"/>
              <a:gd name="connsiteX92" fmla="*/ 640556 w 1652587"/>
              <a:gd name="connsiteY92" fmla="*/ 671830 h 1055211"/>
              <a:gd name="connsiteX93" fmla="*/ 611981 w 1652587"/>
              <a:gd name="connsiteY93" fmla="*/ 650399 h 1055211"/>
              <a:gd name="connsiteX94" fmla="*/ 619125 w 1652587"/>
              <a:gd name="connsiteY94" fmla="*/ 626586 h 1055211"/>
              <a:gd name="connsiteX95" fmla="*/ 604837 w 1652587"/>
              <a:gd name="connsiteY95" fmla="*/ 598011 h 1055211"/>
              <a:gd name="connsiteX96" fmla="*/ 597694 w 1652587"/>
              <a:gd name="connsiteY96" fmla="*/ 521811 h 1055211"/>
              <a:gd name="connsiteX97" fmla="*/ 576262 w 1652587"/>
              <a:gd name="connsiteY97" fmla="*/ 507524 h 1055211"/>
              <a:gd name="connsiteX98" fmla="*/ 533400 w 1652587"/>
              <a:gd name="connsiteY98" fmla="*/ 519430 h 1055211"/>
              <a:gd name="connsiteX99" fmla="*/ 514350 w 1652587"/>
              <a:gd name="connsiteY99" fmla="*/ 478949 h 1055211"/>
              <a:gd name="connsiteX100" fmla="*/ 490537 w 1652587"/>
              <a:gd name="connsiteY100" fmla="*/ 464661 h 1055211"/>
              <a:gd name="connsiteX101" fmla="*/ 442912 w 1652587"/>
              <a:gd name="connsiteY101" fmla="*/ 462280 h 1055211"/>
              <a:gd name="connsiteX102" fmla="*/ 402431 w 1652587"/>
              <a:gd name="connsiteY102" fmla="*/ 447993 h 1055211"/>
              <a:gd name="connsiteX103" fmla="*/ 407194 w 1652587"/>
              <a:gd name="connsiteY103" fmla="*/ 471805 h 1055211"/>
              <a:gd name="connsiteX104" fmla="*/ 319087 w 1652587"/>
              <a:gd name="connsiteY104" fmla="*/ 497999 h 1055211"/>
              <a:gd name="connsiteX105" fmla="*/ 273844 w 1652587"/>
              <a:gd name="connsiteY105" fmla="*/ 488474 h 1055211"/>
              <a:gd name="connsiteX106" fmla="*/ 240506 w 1652587"/>
              <a:gd name="connsiteY106" fmla="*/ 507524 h 1055211"/>
              <a:gd name="connsiteX107" fmla="*/ 192881 w 1652587"/>
              <a:gd name="connsiteY107" fmla="*/ 493236 h 1055211"/>
              <a:gd name="connsiteX108" fmla="*/ 180975 w 1652587"/>
              <a:gd name="connsiteY108" fmla="*/ 467043 h 1055211"/>
              <a:gd name="connsiteX109" fmla="*/ 57150 w 1652587"/>
              <a:gd name="connsiteY109" fmla="*/ 450374 h 1055211"/>
              <a:gd name="connsiteX110" fmla="*/ 42862 w 1652587"/>
              <a:gd name="connsiteY110" fmla="*/ 457518 h 1055211"/>
              <a:gd name="connsiteX111" fmla="*/ 30956 w 1652587"/>
              <a:gd name="connsiteY111" fmla="*/ 421799 h 1055211"/>
              <a:gd name="connsiteX112" fmla="*/ 0 w 1652587"/>
              <a:gd name="connsiteY112" fmla="*/ 378936 h 105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652587" h="1055211">
                <a:moveTo>
                  <a:pt x="0" y="378936"/>
                </a:moveTo>
                <a:lnTo>
                  <a:pt x="52387" y="333693"/>
                </a:lnTo>
                <a:lnTo>
                  <a:pt x="52387" y="302736"/>
                </a:lnTo>
                <a:lnTo>
                  <a:pt x="164306" y="183674"/>
                </a:lnTo>
                <a:lnTo>
                  <a:pt x="211931" y="181293"/>
                </a:lnTo>
                <a:lnTo>
                  <a:pt x="245269" y="145574"/>
                </a:lnTo>
                <a:lnTo>
                  <a:pt x="245269" y="93186"/>
                </a:lnTo>
                <a:lnTo>
                  <a:pt x="228600" y="36036"/>
                </a:lnTo>
                <a:lnTo>
                  <a:pt x="261937" y="5080"/>
                </a:lnTo>
                <a:lnTo>
                  <a:pt x="319087" y="16986"/>
                </a:lnTo>
                <a:cubicBezTo>
                  <a:pt x="357914" y="0"/>
                  <a:pt x="343325" y="318"/>
                  <a:pt x="359569" y="318"/>
                </a:cubicBezTo>
                <a:lnTo>
                  <a:pt x="404812" y="5080"/>
                </a:lnTo>
                <a:lnTo>
                  <a:pt x="457200" y="33655"/>
                </a:lnTo>
                <a:lnTo>
                  <a:pt x="497681" y="38418"/>
                </a:lnTo>
                <a:lnTo>
                  <a:pt x="588169" y="97949"/>
                </a:lnTo>
                <a:lnTo>
                  <a:pt x="623887" y="76518"/>
                </a:lnTo>
                <a:lnTo>
                  <a:pt x="652462" y="93186"/>
                </a:lnTo>
                <a:lnTo>
                  <a:pt x="659606" y="112236"/>
                </a:lnTo>
                <a:lnTo>
                  <a:pt x="716756" y="116999"/>
                </a:lnTo>
                <a:lnTo>
                  <a:pt x="733425" y="128905"/>
                </a:lnTo>
                <a:lnTo>
                  <a:pt x="776287" y="126524"/>
                </a:lnTo>
                <a:lnTo>
                  <a:pt x="833437" y="150336"/>
                </a:lnTo>
                <a:lnTo>
                  <a:pt x="838200" y="119380"/>
                </a:lnTo>
                <a:lnTo>
                  <a:pt x="862012" y="69374"/>
                </a:lnTo>
                <a:lnTo>
                  <a:pt x="959644" y="52705"/>
                </a:lnTo>
                <a:lnTo>
                  <a:pt x="997744" y="76518"/>
                </a:lnTo>
                <a:cubicBezTo>
                  <a:pt x="1026929" y="52197"/>
                  <a:pt x="1026319" y="65104"/>
                  <a:pt x="1026319" y="50324"/>
                </a:cubicBezTo>
                <a:lnTo>
                  <a:pt x="1050131" y="28893"/>
                </a:lnTo>
                <a:lnTo>
                  <a:pt x="1121569" y="31274"/>
                </a:lnTo>
                <a:lnTo>
                  <a:pt x="1162050" y="55086"/>
                </a:lnTo>
                <a:lnTo>
                  <a:pt x="1176337" y="107474"/>
                </a:lnTo>
                <a:lnTo>
                  <a:pt x="1166812" y="174149"/>
                </a:lnTo>
                <a:lnTo>
                  <a:pt x="1219200" y="183674"/>
                </a:lnTo>
                <a:lnTo>
                  <a:pt x="1264444" y="226536"/>
                </a:lnTo>
                <a:lnTo>
                  <a:pt x="1283494" y="290830"/>
                </a:lnTo>
                <a:cubicBezTo>
                  <a:pt x="1303332" y="293309"/>
                  <a:pt x="1296145" y="293211"/>
                  <a:pt x="1304925" y="293211"/>
                </a:cubicBezTo>
                <a:lnTo>
                  <a:pt x="1316831" y="312261"/>
                </a:lnTo>
                <a:lnTo>
                  <a:pt x="1371600" y="307499"/>
                </a:lnTo>
                <a:cubicBezTo>
                  <a:pt x="1413097" y="287971"/>
                  <a:pt x="1422626" y="277904"/>
                  <a:pt x="1409700" y="290830"/>
                </a:cubicBezTo>
                <a:lnTo>
                  <a:pt x="1466850" y="359886"/>
                </a:lnTo>
                <a:lnTo>
                  <a:pt x="1507331" y="359886"/>
                </a:lnTo>
                <a:lnTo>
                  <a:pt x="1552575" y="393224"/>
                </a:lnTo>
                <a:lnTo>
                  <a:pt x="1578769" y="390843"/>
                </a:lnTo>
                <a:cubicBezTo>
                  <a:pt x="1607882" y="422382"/>
                  <a:pt x="1593301" y="421799"/>
                  <a:pt x="1609725" y="421799"/>
                </a:cubicBezTo>
                <a:lnTo>
                  <a:pt x="1652587" y="428943"/>
                </a:lnTo>
                <a:lnTo>
                  <a:pt x="1645444" y="483711"/>
                </a:lnTo>
                <a:lnTo>
                  <a:pt x="1607344" y="555149"/>
                </a:lnTo>
                <a:lnTo>
                  <a:pt x="1638300" y="590868"/>
                </a:lnTo>
                <a:lnTo>
                  <a:pt x="1597819" y="662305"/>
                </a:lnTo>
                <a:cubicBezTo>
                  <a:pt x="1516079" y="645476"/>
                  <a:pt x="1544410" y="645636"/>
                  <a:pt x="1514475" y="645636"/>
                </a:cubicBezTo>
                <a:lnTo>
                  <a:pt x="1476375" y="678974"/>
                </a:lnTo>
                <a:lnTo>
                  <a:pt x="1457325" y="719455"/>
                </a:lnTo>
                <a:lnTo>
                  <a:pt x="1404937" y="733743"/>
                </a:lnTo>
                <a:lnTo>
                  <a:pt x="1340644" y="783749"/>
                </a:lnTo>
                <a:lnTo>
                  <a:pt x="1278731" y="781368"/>
                </a:lnTo>
                <a:lnTo>
                  <a:pt x="1226344" y="795655"/>
                </a:lnTo>
                <a:cubicBezTo>
                  <a:pt x="1187609" y="824706"/>
                  <a:pt x="1204119" y="824230"/>
                  <a:pt x="1185862" y="824230"/>
                </a:cubicBezTo>
                <a:lnTo>
                  <a:pt x="1116806" y="831374"/>
                </a:lnTo>
                <a:lnTo>
                  <a:pt x="1059656" y="824230"/>
                </a:lnTo>
                <a:lnTo>
                  <a:pt x="1073944" y="857568"/>
                </a:lnTo>
                <a:lnTo>
                  <a:pt x="1147762" y="912336"/>
                </a:lnTo>
                <a:lnTo>
                  <a:pt x="1278731" y="943293"/>
                </a:lnTo>
                <a:lnTo>
                  <a:pt x="1278731" y="974249"/>
                </a:lnTo>
                <a:lnTo>
                  <a:pt x="1266825" y="988536"/>
                </a:lnTo>
                <a:cubicBezTo>
                  <a:pt x="1232695" y="990975"/>
                  <a:pt x="1244628" y="990918"/>
                  <a:pt x="1231106" y="990918"/>
                </a:cubicBezTo>
                <a:lnTo>
                  <a:pt x="1185862" y="964724"/>
                </a:lnTo>
                <a:lnTo>
                  <a:pt x="1135856" y="1002824"/>
                </a:lnTo>
                <a:lnTo>
                  <a:pt x="1097756" y="1005205"/>
                </a:lnTo>
                <a:lnTo>
                  <a:pt x="1007269" y="1055211"/>
                </a:lnTo>
                <a:lnTo>
                  <a:pt x="969169" y="1043305"/>
                </a:lnTo>
                <a:lnTo>
                  <a:pt x="954881" y="979011"/>
                </a:lnTo>
                <a:lnTo>
                  <a:pt x="914400" y="929005"/>
                </a:lnTo>
                <a:cubicBezTo>
                  <a:pt x="877981" y="909582"/>
                  <a:pt x="878681" y="923449"/>
                  <a:pt x="878681" y="907574"/>
                </a:cubicBezTo>
                <a:lnTo>
                  <a:pt x="895350" y="878999"/>
                </a:lnTo>
                <a:lnTo>
                  <a:pt x="988219" y="826611"/>
                </a:lnTo>
                <a:cubicBezTo>
                  <a:pt x="954909" y="821487"/>
                  <a:pt x="967702" y="821849"/>
                  <a:pt x="950119" y="821849"/>
                </a:cubicBezTo>
                <a:lnTo>
                  <a:pt x="895350" y="824230"/>
                </a:lnTo>
                <a:lnTo>
                  <a:pt x="833437" y="793274"/>
                </a:lnTo>
                <a:lnTo>
                  <a:pt x="854869" y="759936"/>
                </a:lnTo>
                <a:lnTo>
                  <a:pt x="764381" y="757555"/>
                </a:lnTo>
                <a:lnTo>
                  <a:pt x="704850" y="771843"/>
                </a:lnTo>
                <a:lnTo>
                  <a:pt x="681037" y="828993"/>
                </a:lnTo>
                <a:lnTo>
                  <a:pt x="631031" y="833755"/>
                </a:lnTo>
                <a:lnTo>
                  <a:pt x="609600" y="876618"/>
                </a:lnTo>
                <a:lnTo>
                  <a:pt x="547687" y="871855"/>
                </a:lnTo>
                <a:lnTo>
                  <a:pt x="511969" y="886143"/>
                </a:lnTo>
                <a:lnTo>
                  <a:pt x="473869" y="883761"/>
                </a:lnTo>
                <a:cubicBezTo>
                  <a:pt x="454464" y="844951"/>
                  <a:pt x="454819" y="859860"/>
                  <a:pt x="454819" y="843280"/>
                </a:cubicBezTo>
                <a:lnTo>
                  <a:pt x="533400" y="798036"/>
                </a:lnTo>
                <a:lnTo>
                  <a:pt x="557212" y="745649"/>
                </a:lnTo>
                <a:lnTo>
                  <a:pt x="614362" y="750411"/>
                </a:lnTo>
                <a:lnTo>
                  <a:pt x="645319" y="726599"/>
                </a:lnTo>
                <a:lnTo>
                  <a:pt x="640556" y="671830"/>
                </a:lnTo>
                <a:lnTo>
                  <a:pt x="611981" y="650399"/>
                </a:lnTo>
                <a:lnTo>
                  <a:pt x="619125" y="626586"/>
                </a:lnTo>
                <a:lnTo>
                  <a:pt x="604837" y="598011"/>
                </a:lnTo>
                <a:lnTo>
                  <a:pt x="597694" y="521811"/>
                </a:lnTo>
                <a:lnTo>
                  <a:pt x="576262" y="507524"/>
                </a:lnTo>
                <a:lnTo>
                  <a:pt x="533400" y="519430"/>
                </a:lnTo>
                <a:cubicBezTo>
                  <a:pt x="516281" y="480302"/>
                  <a:pt x="526533" y="491132"/>
                  <a:pt x="514350" y="478949"/>
                </a:cubicBezTo>
                <a:lnTo>
                  <a:pt x="490537" y="464661"/>
                </a:lnTo>
                <a:lnTo>
                  <a:pt x="442912" y="462280"/>
                </a:lnTo>
                <a:lnTo>
                  <a:pt x="402431" y="447993"/>
                </a:lnTo>
                <a:lnTo>
                  <a:pt x="407194" y="471805"/>
                </a:lnTo>
                <a:lnTo>
                  <a:pt x="319087" y="497999"/>
                </a:lnTo>
                <a:lnTo>
                  <a:pt x="273844" y="488474"/>
                </a:lnTo>
                <a:lnTo>
                  <a:pt x="240506" y="507524"/>
                </a:lnTo>
                <a:lnTo>
                  <a:pt x="192881" y="493236"/>
                </a:lnTo>
                <a:lnTo>
                  <a:pt x="180975" y="467043"/>
                </a:lnTo>
                <a:lnTo>
                  <a:pt x="57150" y="450374"/>
                </a:lnTo>
                <a:lnTo>
                  <a:pt x="42862" y="457518"/>
                </a:lnTo>
                <a:lnTo>
                  <a:pt x="30956" y="421799"/>
                </a:lnTo>
                <a:lnTo>
                  <a:pt x="0" y="378936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8" name="Dowolny kształt 52"/>
          <p:cNvSpPr/>
          <p:nvPr userDrawn="1"/>
        </p:nvSpPr>
        <p:spPr>
          <a:xfrm>
            <a:off x="6480175" y="1504950"/>
            <a:ext cx="869950" cy="1014413"/>
          </a:xfrm>
          <a:custGeom>
            <a:avLst/>
            <a:gdLst>
              <a:gd name="connsiteX0" fmla="*/ 385916 w 870155"/>
              <a:gd name="connsiteY0" fmla="*/ 371167 h 1015180"/>
              <a:gd name="connsiteX1" fmla="*/ 356419 w 870155"/>
              <a:gd name="connsiteY1" fmla="*/ 258096 h 1015180"/>
              <a:gd name="connsiteX2" fmla="*/ 366252 w 870155"/>
              <a:gd name="connsiteY2" fmla="*/ 172064 h 1015180"/>
              <a:gd name="connsiteX3" fmla="*/ 329381 w 870155"/>
              <a:gd name="connsiteY3" fmla="*/ 88490 h 1015180"/>
              <a:gd name="connsiteX4" fmla="*/ 363794 w 870155"/>
              <a:gd name="connsiteY4" fmla="*/ 78658 h 1015180"/>
              <a:gd name="connsiteX5" fmla="*/ 376084 w 870155"/>
              <a:gd name="connsiteY5" fmla="*/ 39329 h 1015180"/>
              <a:gd name="connsiteX6" fmla="*/ 425245 w 870155"/>
              <a:gd name="connsiteY6" fmla="*/ 29496 h 1015180"/>
              <a:gd name="connsiteX7" fmla="*/ 489155 w 870155"/>
              <a:gd name="connsiteY7" fmla="*/ 63909 h 1015180"/>
              <a:gd name="connsiteX8" fmla="*/ 489155 w 870155"/>
              <a:gd name="connsiteY8" fmla="*/ 86032 h 1015180"/>
              <a:gd name="connsiteX9" fmla="*/ 543232 w 870155"/>
              <a:gd name="connsiteY9" fmla="*/ 90948 h 1015180"/>
              <a:gd name="connsiteX10" fmla="*/ 580103 w 870155"/>
              <a:gd name="connsiteY10" fmla="*/ 105696 h 1015180"/>
              <a:gd name="connsiteX11" fmla="*/ 639097 w 870155"/>
              <a:gd name="connsiteY11" fmla="*/ 86032 h 1015180"/>
              <a:gd name="connsiteX12" fmla="*/ 661219 w 870155"/>
              <a:gd name="connsiteY12" fmla="*/ 24580 h 1015180"/>
              <a:gd name="connsiteX13" fmla="*/ 801329 w 870155"/>
              <a:gd name="connsiteY13" fmla="*/ 0 h 1015180"/>
              <a:gd name="connsiteX14" fmla="*/ 820994 w 870155"/>
              <a:gd name="connsiteY14" fmla="*/ 56535 h 1015180"/>
              <a:gd name="connsiteX15" fmla="*/ 870155 w 870155"/>
              <a:gd name="connsiteY15" fmla="*/ 66367 h 1015180"/>
              <a:gd name="connsiteX16" fmla="*/ 818536 w 870155"/>
              <a:gd name="connsiteY16" fmla="*/ 90948 h 1015180"/>
              <a:gd name="connsiteX17" fmla="*/ 776748 w 870155"/>
              <a:gd name="connsiteY17" fmla="*/ 147483 h 1015180"/>
              <a:gd name="connsiteX18" fmla="*/ 764458 w 870155"/>
              <a:gd name="connsiteY18" fmla="*/ 194187 h 1015180"/>
              <a:gd name="connsiteX19" fmla="*/ 801329 w 870155"/>
              <a:gd name="connsiteY19" fmla="*/ 226141 h 1015180"/>
              <a:gd name="connsiteX20" fmla="*/ 808703 w 870155"/>
              <a:gd name="connsiteY20" fmla="*/ 258096 h 1015180"/>
              <a:gd name="connsiteX21" fmla="*/ 779207 w 870155"/>
              <a:gd name="connsiteY21" fmla="*/ 297425 h 1015180"/>
              <a:gd name="connsiteX22" fmla="*/ 730045 w 870155"/>
              <a:gd name="connsiteY22" fmla="*/ 317090 h 1015180"/>
              <a:gd name="connsiteX23" fmla="*/ 730045 w 870155"/>
              <a:gd name="connsiteY23" fmla="*/ 395748 h 1015180"/>
              <a:gd name="connsiteX24" fmla="*/ 754626 w 870155"/>
              <a:gd name="connsiteY24" fmla="*/ 444909 h 1015180"/>
              <a:gd name="connsiteX25" fmla="*/ 710381 w 870155"/>
              <a:gd name="connsiteY25" fmla="*/ 511277 h 1015180"/>
              <a:gd name="connsiteX26" fmla="*/ 710381 w 870155"/>
              <a:gd name="connsiteY26" fmla="*/ 597309 h 1015180"/>
              <a:gd name="connsiteX27" fmla="*/ 730045 w 870155"/>
              <a:gd name="connsiteY27" fmla="*/ 624348 h 1015180"/>
              <a:gd name="connsiteX28" fmla="*/ 683342 w 870155"/>
              <a:gd name="connsiteY28" fmla="*/ 680883 h 1015180"/>
              <a:gd name="connsiteX29" fmla="*/ 722671 w 870155"/>
              <a:gd name="connsiteY29" fmla="*/ 744793 h 1015180"/>
              <a:gd name="connsiteX30" fmla="*/ 730045 w 870155"/>
              <a:gd name="connsiteY30" fmla="*/ 801329 h 1015180"/>
              <a:gd name="connsiteX31" fmla="*/ 602226 w 870155"/>
              <a:gd name="connsiteY31" fmla="*/ 909483 h 1015180"/>
              <a:gd name="connsiteX32" fmla="*/ 449826 w 870155"/>
              <a:gd name="connsiteY32" fmla="*/ 1010264 h 1015180"/>
              <a:gd name="connsiteX33" fmla="*/ 422787 w 870155"/>
              <a:gd name="connsiteY33" fmla="*/ 995516 h 1015180"/>
              <a:gd name="connsiteX34" fmla="*/ 221226 w 870155"/>
              <a:gd name="connsiteY34" fmla="*/ 1010264 h 1015180"/>
              <a:gd name="connsiteX35" fmla="*/ 113071 w 870155"/>
              <a:gd name="connsiteY35" fmla="*/ 1015180 h 1015180"/>
              <a:gd name="connsiteX36" fmla="*/ 78658 w 870155"/>
              <a:gd name="connsiteY36" fmla="*/ 973393 h 1015180"/>
              <a:gd name="connsiteX37" fmla="*/ 0 w 870155"/>
              <a:gd name="connsiteY37" fmla="*/ 916858 h 1015180"/>
              <a:gd name="connsiteX38" fmla="*/ 22123 w 870155"/>
              <a:gd name="connsiteY38" fmla="*/ 862780 h 1015180"/>
              <a:gd name="connsiteX39" fmla="*/ 71284 w 870155"/>
              <a:gd name="connsiteY39" fmla="*/ 685800 h 1015180"/>
              <a:gd name="connsiteX40" fmla="*/ 206477 w 870155"/>
              <a:gd name="connsiteY40" fmla="*/ 634180 h 1015180"/>
              <a:gd name="connsiteX41" fmla="*/ 282677 w 870155"/>
              <a:gd name="connsiteY41" fmla="*/ 609600 h 1015180"/>
              <a:gd name="connsiteX42" fmla="*/ 373626 w 870155"/>
              <a:gd name="connsiteY42" fmla="*/ 538316 h 1015180"/>
              <a:gd name="connsiteX43" fmla="*/ 457200 w 870155"/>
              <a:gd name="connsiteY43" fmla="*/ 503903 h 1015180"/>
              <a:gd name="connsiteX44" fmla="*/ 454742 w 870155"/>
              <a:gd name="connsiteY44" fmla="*/ 442451 h 1015180"/>
              <a:gd name="connsiteX45" fmla="*/ 385916 w 870155"/>
              <a:gd name="connsiteY45" fmla="*/ 371167 h 101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70155" h="1015180">
                <a:moveTo>
                  <a:pt x="385916" y="371167"/>
                </a:moveTo>
                <a:lnTo>
                  <a:pt x="356419" y="258096"/>
                </a:lnTo>
                <a:lnTo>
                  <a:pt x="366252" y="172064"/>
                </a:lnTo>
                <a:lnTo>
                  <a:pt x="329381" y="88490"/>
                </a:lnTo>
                <a:lnTo>
                  <a:pt x="363794" y="78658"/>
                </a:lnTo>
                <a:lnTo>
                  <a:pt x="376084" y="39329"/>
                </a:lnTo>
                <a:lnTo>
                  <a:pt x="425245" y="29496"/>
                </a:lnTo>
                <a:lnTo>
                  <a:pt x="489155" y="63909"/>
                </a:lnTo>
                <a:lnTo>
                  <a:pt x="489155" y="86032"/>
                </a:lnTo>
                <a:lnTo>
                  <a:pt x="543232" y="90948"/>
                </a:lnTo>
                <a:lnTo>
                  <a:pt x="580103" y="105696"/>
                </a:lnTo>
                <a:lnTo>
                  <a:pt x="639097" y="86032"/>
                </a:lnTo>
                <a:lnTo>
                  <a:pt x="661219" y="24580"/>
                </a:lnTo>
                <a:lnTo>
                  <a:pt x="801329" y="0"/>
                </a:lnTo>
                <a:lnTo>
                  <a:pt x="820994" y="56535"/>
                </a:lnTo>
                <a:lnTo>
                  <a:pt x="870155" y="66367"/>
                </a:lnTo>
                <a:lnTo>
                  <a:pt x="818536" y="90948"/>
                </a:lnTo>
                <a:lnTo>
                  <a:pt x="776748" y="147483"/>
                </a:lnTo>
                <a:lnTo>
                  <a:pt x="764458" y="194187"/>
                </a:lnTo>
                <a:lnTo>
                  <a:pt x="801329" y="226141"/>
                </a:lnTo>
                <a:lnTo>
                  <a:pt x="808703" y="258096"/>
                </a:lnTo>
                <a:lnTo>
                  <a:pt x="779207" y="297425"/>
                </a:lnTo>
                <a:lnTo>
                  <a:pt x="730045" y="317090"/>
                </a:lnTo>
                <a:lnTo>
                  <a:pt x="730045" y="395748"/>
                </a:lnTo>
                <a:lnTo>
                  <a:pt x="754626" y="444909"/>
                </a:lnTo>
                <a:lnTo>
                  <a:pt x="710381" y="511277"/>
                </a:lnTo>
                <a:lnTo>
                  <a:pt x="710381" y="597309"/>
                </a:lnTo>
                <a:lnTo>
                  <a:pt x="730045" y="624348"/>
                </a:lnTo>
                <a:lnTo>
                  <a:pt x="683342" y="680883"/>
                </a:lnTo>
                <a:lnTo>
                  <a:pt x="722671" y="744793"/>
                </a:lnTo>
                <a:lnTo>
                  <a:pt x="730045" y="801329"/>
                </a:lnTo>
                <a:lnTo>
                  <a:pt x="602226" y="909483"/>
                </a:lnTo>
                <a:lnTo>
                  <a:pt x="449826" y="1010264"/>
                </a:lnTo>
                <a:lnTo>
                  <a:pt x="422787" y="995516"/>
                </a:lnTo>
                <a:lnTo>
                  <a:pt x="221226" y="1010264"/>
                </a:lnTo>
                <a:lnTo>
                  <a:pt x="113071" y="1015180"/>
                </a:lnTo>
                <a:lnTo>
                  <a:pt x="78658" y="973393"/>
                </a:lnTo>
                <a:lnTo>
                  <a:pt x="0" y="916858"/>
                </a:lnTo>
                <a:lnTo>
                  <a:pt x="22123" y="862780"/>
                </a:lnTo>
                <a:lnTo>
                  <a:pt x="71284" y="685800"/>
                </a:lnTo>
                <a:lnTo>
                  <a:pt x="206477" y="634180"/>
                </a:lnTo>
                <a:lnTo>
                  <a:pt x="282677" y="609600"/>
                </a:lnTo>
                <a:lnTo>
                  <a:pt x="373626" y="538316"/>
                </a:lnTo>
                <a:lnTo>
                  <a:pt x="457200" y="503903"/>
                </a:lnTo>
                <a:cubicBezTo>
                  <a:pt x="456381" y="483419"/>
                  <a:pt x="455561" y="462935"/>
                  <a:pt x="454742" y="442451"/>
                </a:cubicBezTo>
                <a:lnTo>
                  <a:pt x="385916" y="3711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9" name="Dowolny kształt 53"/>
          <p:cNvSpPr/>
          <p:nvPr userDrawn="1"/>
        </p:nvSpPr>
        <p:spPr>
          <a:xfrm>
            <a:off x="3843338" y="4397375"/>
            <a:ext cx="101600" cy="107950"/>
          </a:xfrm>
          <a:custGeom>
            <a:avLst/>
            <a:gdLst>
              <a:gd name="connsiteX0" fmla="*/ 28575 w 102393"/>
              <a:gd name="connsiteY0" fmla="*/ 98341 h 107866"/>
              <a:gd name="connsiteX1" fmla="*/ 0 w 102393"/>
              <a:gd name="connsiteY1" fmla="*/ 29285 h 107866"/>
              <a:gd name="connsiteX2" fmla="*/ 61912 w 102393"/>
              <a:gd name="connsiteY2" fmla="*/ 710 h 107866"/>
              <a:gd name="connsiteX3" fmla="*/ 88106 w 102393"/>
              <a:gd name="connsiteY3" fmla="*/ 17379 h 107866"/>
              <a:gd name="connsiteX4" fmla="*/ 102393 w 102393"/>
              <a:gd name="connsiteY4" fmla="*/ 72147 h 107866"/>
              <a:gd name="connsiteX5" fmla="*/ 78581 w 102393"/>
              <a:gd name="connsiteY5" fmla="*/ 107866 h 107866"/>
              <a:gd name="connsiteX6" fmla="*/ 28575 w 102393"/>
              <a:gd name="connsiteY6" fmla="*/ 98341 h 10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393" h="107866">
                <a:moveTo>
                  <a:pt x="28575" y="98341"/>
                </a:moveTo>
                <a:lnTo>
                  <a:pt x="0" y="29285"/>
                </a:lnTo>
                <a:cubicBezTo>
                  <a:pt x="58570" y="0"/>
                  <a:pt x="35851" y="710"/>
                  <a:pt x="61912" y="710"/>
                </a:cubicBezTo>
                <a:lnTo>
                  <a:pt x="88106" y="17379"/>
                </a:lnTo>
                <a:lnTo>
                  <a:pt x="102393" y="72147"/>
                </a:lnTo>
                <a:lnTo>
                  <a:pt x="78581" y="107866"/>
                </a:lnTo>
                <a:lnTo>
                  <a:pt x="28575" y="983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0" name="Dowolny kształt 54"/>
          <p:cNvSpPr/>
          <p:nvPr userDrawn="1"/>
        </p:nvSpPr>
        <p:spPr>
          <a:xfrm>
            <a:off x="3979863" y="4411663"/>
            <a:ext cx="66675" cy="63500"/>
          </a:xfrm>
          <a:custGeom>
            <a:avLst/>
            <a:gdLst>
              <a:gd name="connsiteX0" fmla="*/ 28017 w 66117"/>
              <a:gd name="connsiteY0" fmla="*/ 57992 h 63548"/>
              <a:gd name="connsiteX1" fmla="*/ 1823 w 66117"/>
              <a:gd name="connsiteY1" fmla="*/ 27036 h 63548"/>
              <a:gd name="connsiteX2" fmla="*/ 8967 w 66117"/>
              <a:gd name="connsiteY2" fmla="*/ 19892 h 63548"/>
              <a:gd name="connsiteX3" fmla="*/ 20873 w 66117"/>
              <a:gd name="connsiteY3" fmla="*/ 5605 h 63548"/>
              <a:gd name="connsiteX4" fmla="*/ 51829 w 66117"/>
              <a:gd name="connsiteY4" fmla="*/ 7986 h 63548"/>
              <a:gd name="connsiteX5" fmla="*/ 56592 w 66117"/>
              <a:gd name="connsiteY5" fmla="*/ 22274 h 63548"/>
              <a:gd name="connsiteX6" fmla="*/ 63736 w 66117"/>
              <a:gd name="connsiteY6" fmla="*/ 29417 h 63548"/>
              <a:gd name="connsiteX7" fmla="*/ 66117 w 66117"/>
              <a:gd name="connsiteY7" fmla="*/ 36561 h 63548"/>
              <a:gd name="connsiteX8" fmla="*/ 56592 w 66117"/>
              <a:gd name="connsiteY8" fmla="*/ 55611 h 63548"/>
              <a:gd name="connsiteX9" fmla="*/ 49448 w 66117"/>
              <a:gd name="connsiteY9" fmla="*/ 60374 h 63548"/>
              <a:gd name="connsiteX10" fmla="*/ 28017 w 66117"/>
              <a:gd name="connsiteY10" fmla="*/ 57992 h 6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117" h="63548">
                <a:moveTo>
                  <a:pt x="28017" y="57992"/>
                </a:moveTo>
                <a:cubicBezTo>
                  <a:pt x="20080" y="52436"/>
                  <a:pt x="7868" y="39126"/>
                  <a:pt x="1823" y="27036"/>
                </a:cubicBezTo>
                <a:cubicBezTo>
                  <a:pt x="317" y="24024"/>
                  <a:pt x="6811" y="22479"/>
                  <a:pt x="8967" y="19892"/>
                </a:cubicBezTo>
                <a:cubicBezTo>
                  <a:pt x="25544" y="0"/>
                  <a:pt x="0" y="26478"/>
                  <a:pt x="20873" y="5605"/>
                </a:cubicBezTo>
                <a:cubicBezTo>
                  <a:pt x="31192" y="6399"/>
                  <a:pt x="42451" y="3609"/>
                  <a:pt x="51829" y="7986"/>
                </a:cubicBezTo>
                <a:cubicBezTo>
                  <a:pt x="56378" y="10109"/>
                  <a:pt x="53042" y="18724"/>
                  <a:pt x="56592" y="22274"/>
                </a:cubicBezTo>
                <a:lnTo>
                  <a:pt x="63736" y="29417"/>
                </a:lnTo>
                <a:cubicBezTo>
                  <a:pt x="64530" y="31798"/>
                  <a:pt x="66117" y="34051"/>
                  <a:pt x="66117" y="36561"/>
                </a:cubicBezTo>
                <a:cubicBezTo>
                  <a:pt x="66117" y="47231"/>
                  <a:pt x="64067" y="49382"/>
                  <a:pt x="56592" y="55611"/>
                </a:cubicBezTo>
                <a:cubicBezTo>
                  <a:pt x="54393" y="57443"/>
                  <a:pt x="52277" y="59939"/>
                  <a:pt x="49448" y="60374"/>
                </a:cubicBezTo>
                <a:cubicBezTo>
                  <a:pt x="41603" y="61581"/>
                  <a:pt x="35955" y="63548"/>
                  <a:pt x="28017" y="579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1" name="Dowolny kształt 55"/>
          <p:cNvSpPr/>
          <p:nvPr userDrawn="1"/>
        </p:nvSpPr>
        <p:spPr>
          <a:xfrm>
            <a:off x="3706813" y="4451350"/>
            <a:ext cx="55562" cy="53975"/>
          </a:xfrm>
          <a:custGeom>
            <a:avLst/>
            <a:gdLst>
              <a:gd name="connsiteX0" fmla="*/ 45244 w 54629"/>
              <a:gd name="connsiteY0" fmla="*/ 38614 h 52901"/>
              <a:gd name="connsiteX1" fmla="*/ 7144 w 54629"/>
              <a:gd name="connsiteY1" fmla="*/ 5276 h 52901"/>
              <a:gd name="connsiteX2" fmla="*/ 0 w 54629"/>
              <a:gd name="connsiteY2" fmla="*/ 7657 h 52901"/>
              <a:gd name="connsiteX3" fmla="*/ 2382 w 54629"/>
              <a:gd name="connsiteY3" fmla="*/ 21945 h 52901"/>
              <a:gd name="connsiteX4" fmla="*/ 4763 w 54629"/>
              <a:gd name="connsiteY4" fmla="*/ 38614 h 52901"/>
              <a:gd name="connsiteX5" fmla="*/ 11907 w 54629"/>
              <a:gd name="connsiteY5" fmla="*/ 45757 h 52901"/>
              <a:gd name="connsiteX6" fmla="*/ 16669 w 54629"/>
              <a:gd name="connsiteY6" fmla="*/ 52901 h 52901"/>
              <a:gd name="connsiteX7" fmla="*/ 40482 w 54629"/>
              <a:gd name="connsiteY7" fmla="*/ 48139 h 52901"/>
              <a:gd name="connsiteX8" fmla="*/ 47625 w 54629"/>
              <a:gd name="connsiteY8" fmla="*/ 43376 h 52901"/>
              <a:gd name="connsiteX9" fmla="*/ 45244 w 54629"/>
              <a:gd name="connsiteY9" fmla="*/ 38614 h 5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29" h="52901">
                <a:moveTo>
                  <a:pt x="45244" y="38614"/>
                </a:moveTo>
                <a:cubicBezTo>
                  <a:pt x="38497" y="32264"/>
                  <a:pt x="54629" y="0"/>
                  <a:pt x="7144" y="5276"/>
                </a:cubicBezTo>
                <a:cubicBezTo>
                  <a:pt x="4649" y="5553"/>
                  <a:pt x="2381" y="6863"/>
                  <a:pt x="0" y="7657"/>
                </a:cubicBezTo>
                <a:cubicBezTo>
                  <a:pt x="794" y="12420"/>
                  <a:pt x="1648" y="17173"/>
                  <a:pt x="2382" y="21945"/>
                </a:cubicBezTo>
                <a:cubicBezTo>
                  <a:pt x="3236" y="27492"/>
                  <a:pt x="2678" y="33403"/>
                  <a:pt x="4763" y="38614"/>
                </a:cubicBezTo>
                <a:cubicBezTo>
                  <a:pt x="6014" y="41741"/>
                  <a:pt x="9751" y="43170"/>
                  <a:pt x="11907" y="45757"/>
                </a:cubicBezTo>
                <a:cubicBezTo>
                  <a:pt x="13739" y="47956"/>
                  <a:pt x="15082" y="50520"/>
                  <a:pt x="16669" y="52901"/>
                </a:cubicBezTo>
                <a:cubicBezTo>
                  <a:pt x="22807" y="52024"/>
                  <a:pt x="33834" y="51463"/>
                  <a:pt x="40482" y="48139"/>
                </a:cubicBezTo>
                <a:cubicBezTo>
                  <a:pt x="43042" y="46859"/>
                  <a:pt x="45244" y="44964"/>
                  <a:pt x="47625" y="43376"/>
                </a:cubicBezTo>
                <a:cubicBezTo>
                  <a:pt x="50258" y="35479"/>
                  <a:pt x="51991" y="44964"/>
                  <a:pt x="45244" y="386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2" name="Dowolny kształt 56"/>
          <p:cNvSpPr/>
          <p:nvPr userDrawn="1"/>
        </p:nvSpPr>
        <p:spPr>
          <a:xfrm>
            <a:off x="6084888" y="4735513"/>
            <a:ext cx="347662" cy="223837"/>
          </a:xfrm>
          <a:custGeom>
            <a:avLst/>
            <a:gdLst>
              <a:gd name="connsiteX0" fmla="*/ 0 w 347790"/>
              <a:gd name="connsiteY0" fmla="*/ 189247 h 223240"/>
              <a:gd name="connsiteX1" fmla="*/ 6799 w 347790"/>
              <a:gd name="connsiteY1" fmla="*/ 138258 h 223240"/>
              <a:gd name="connsiteX2" fmla="*/ 47590 w 347790"/>
              <a:gd name="connsiteY2" fmla="*/ 107665 h 223240"/>
              <a:gd name="connsiteX3" fmla="*/ 67985 w 347790"/>
              <a:gd name="connsiteY3" fmla="*/ 70273 h 223240"/>
              <a:gd name="connsiteX4" fmla="*/ 50989 w 347790"/>
              <a:gd name="connsiteY4" fmla="*/ 26083 h 223240"/>
              <a:gd name="connsiteX5" fmla="*/ 78183 w 347790"/>
              <a:gd name="connsiteY5" fmla="*/ 19284 h 223240"/>
              <a:gd name="connsiteX6" fmla="*/ 115575 w 347790"/>
              <a:gd name="connsiteY6" fmla="*/ 29482 h 223240"/>
              <a:gd name="connsiteX7" fmla="*/ 129172 w 347790"/>
              <a:gd name="connsiteY7" fmla="*/ 9086 h 223240"/>
              <a:gd name="connsiteX8" fmla="*/ 156366 w 347790"/>
              <a:gd name="connsiteY8" fmla="*/ 26083 h 223240"/>
              <a:gd name="connsiteX9" fmla="*/ 244747 w 347790"/>
              <a:gd name="connsiteY9" fmla="*/ 32881 h 223240"/>
              <a:gd name="connsiteX10" fmla="*/ 231150 w 347790"/>
              <a:gd name="connsiteY10" fmla="*/ 77072 h 223240"/>
              <a:gd name="connsiteX11" fmla="*/ 292336 w 347790"/>
              <a:gd name="connsiteY11" fmla="*/ 111064 h 223240"/>
              <a:gd name="connsiteX12" fmla="*/ 343325 w 347790"/>
              <a:gd name="connsiteY12" fmla="*/ 165452 h 223240"/>
              <a:gd name="connsiteX13" fmla="*/ 326329 w 347790"/>
              <a:gd name="connsiteY13" fmla="*/ 172251 h 223240"/>
              <a:gd name="connsiteX14" fmla="*/ 305933 w 347790"/>
              <a:gd name="connsiteY14" fmla="*/ 192646 h 223240"/>
              <a:gd name="connsiteX15" fmla="*/ 227750 w 347790"/>
              <a:gd name="connsiteY15" fmla="*/ 151855 h 223240"/>
              <a:gd name="connsiteX16" fmla="*/ 173362 w 347790"/>
              <a:gd name="connsiteY16" fmla="*/ 162053 h 223240"/>
              <a:gd name="connsiteX17" fmla="*/ 166564 w 347790"/>
              <a:gd name="connsiteY17" fmla="*/ 172251 h 223240"/>
              <a:gd name="connsiteX18" fmla="*/ 132571 w 347790"/>
              <a:gd name="connsiteY18" fmla="*/ 213042 h 223240"/>
              <a:gd name="connsiteX19" fmla="*/ 61187 w 347790"/>
              <a:gd name="connsiteY19" fmla="*/ 223240 h 223240"/>
              <a:gd name="connsiteX20" fmla="*/ 0 w 347790"/>
              <a:gd name="connsiteY20" fmla="*/ 189247 h 22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7790" h="223240">
                <a:moveTo>
                  <a:pt x="0" y="189247"/>
                </a:moveTo>
                <a:lnTo>
                  <a:pt x="6799" y="138258"/>
                </a:lnTo>
                <a:lnTo>
                  <a:pt x="47590" y="107665"/>
                </a:lnTo>
                <a:lnTo>
                  <a:pt x="67985" y="70273"/>
                </a:lnTo>
                <a:lnTo>
                  <a:pt x="50989" y="26083"/>
                </a:lnTo>
                <a:lnTo>
                  <a:pt x="78183" y="19284"/>
                </a:lnTo>
                <a:lnTo>
                  <a:pt x="115575" y="29482"/>
                </a:lnTo>
                <a:lnTo>
                  <a:pt x="129172" y="9086"/>
                </a:lnTo>
                <a:lnTo>
                  <a:pt x="156366" y="26083"/>
                </a:lnTo>
                <a:cubicBezTo>
                  <a:pt x="245879" y="29526"/>
                  <a:pt x="244747" y="0"/>
                  <a:pt x="244747" y="32881"/>
                </a:cubicBezTo>
                <a:cubicBezTo>
                  <a:pt x="230376" y="72403"/>
                  <a:pt x="231150" y="57011"/>
                  <a:pt x="231150" y="77072"/>
                </a:cubicBezTo>
                <a:cubicBezTo>
                  <a:pt x="293349" y="108172"/>
                  <a:pt x="292336" y="84862"/>
                  <a:pt x="292336" y="111064"/>
                </a:cubicBezTo>
                <a:cubicBezTo>
                  <a:pt x="309332" y="129193"/>
                  <a:pt x="330367" y="144247"/>
                  <a:pt x="343325" y="165452"/>
                </a:cubicBezTo>
                <a:cubicBezTo>
                  <a:pt x="347790" y="172758"/>
                  <a:pt x="330530" y="172251"/>
                  <a:pt x="326329" y="172251"/>
                </a:cubicBezTo>
                <a:cubicBezTo>
                  <a:pt x="314611" y="195686"/>
                  <a:pt x="323732" y="192646"/>
                  <a:pt x="305933" y="192646"/>
                </a:cubicBezTo>
                <a:lnTo>
                  <a:pt x="227750" y="151855"/>
                </a:lnTo>
                <a:cubicBezTo>
                  <a:pt x="209621" y="155254"/>
                  <a:pt x="190861" y="156220"/>
                  <a:pt x="173362" y="162053"/>
                </a:cubicBezTo>
                <a:cubicBezTo>
                  <a:pt x="169486" y="163345"/>
                  <a:pt x="166564" y="172251"/>
                  <a:pt x="166564" y="172251"/>
                </a:cubicBezTo>
                <a:lnTo>
                  <a:pt x="132571" y="213042"/>
                </a:lnTo>
                <a:cubicBezTo>
                  <a:pt x="65465" y="220105"/>
                  <a:pt x="87346" y="210157"/>
                  <a:pt x="61187" y="223240"/>
                </a:cubicBezTo>
                <a:lnTo>
                  <a:pt x="0" y="189247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Dowolny kształt 57"/>
          <p:cNvSpPr/>
          <p:nvPr userDrawn="1"/>
        </p:nvSpPr>
        <p:spPr>
          <a:xfrm>
            <a:off x="7554913" y="4648200"/>
            <a:ext cx="693737" cy="355600"/>
          </a:xfrm>
          <a:custGeom>
            <a:avLst/>
            <a:gdLst>
              <a:gd name="connsiteX0" fmla="*/ 0 w 693471"/>
              <a:gd name="connsiteY0" fmla="*/ 24547 h 355941"/>
              <a:gd name="connsiteX1" fmla="*/ 64437 w 693471"/>
              <a:gd name="connsiteY1" fmla="*/ 0 h 355941"/>
              <a:gd name="connsiteX2" fmla="*/ 159559 w 693471"/>
              <a:gd name="connsiteY2" fmla="*/ 49095 h 355941"/>
              <a:gd name="connsiteX3" fmla="*/ 171833 w 693471"/>
              <a:gd name="connsiteY3" fmla="*/ 70574 h 355941"/>
              <a:gd name="connsiteX4" fmla="*/ 316051 w 693471"/>
              <a:gd name="connsiteY4" fmla="*/ 70574 h 355941"/>
              <a:gd name="connsiteX5" fmla="*/ 328324 w 693471"/>
              <a:gd name="connsiteY5" fmla="*/ 110464 h 355941"/>
              <a:gd name="connsiteX6" fmla="*/ 365146 w 693471"/>
              <a:gd name="connsiteY6" fmla="*/ 110464 h 355941"/>
              <a:gd name="connsiteX7" fmla="*/ 426515 w 693471"/>
              <a:gd name="connsiteY7" fmla="*/ 138080 h 355941"/>
              <a:gd name="connsiteX8" fmla="*/ 515500 w 693471"/>
              <a:gd name="connsiteY8" fmla="*/ 131943 h 355941"/>
              <a:gd name="connsiteX9" fmla="*/ 616759 w 693471"/>
              <a:gd name="connsiteY9" fmla="*/ 159559 h 355941"/>
              <a:gd name="connsiteX10" fmla="*/ 625965 w 693471"/>
              <a:gd name="connsiteY10" fmla="*/ 230134 h 355941"/>
              <a:gd name="connsiteX11" fmla="*/ 681197 w 693471"/>
              <a:gd name="connsiteY11" fmla="*/ 251613 h 355941"/>
              <a:gd name="connsiteX12" fmla="*/ 668923 w 693471"/>
              <a:gd name="connsiteY12" fmla="*/ 279229 h 355941"/>
              <a:gd name="connsiteX13" fmla="*/ 693471 w 693471"/>
              <a:gd name="connsiteY13" fmla="*/ 303777 h 355941"/>
              <a:gd name="connsiteX14" fmla="*/ 678128 w 693471"/>
              <a:gd name="connsiteY14" fmla="*/ 340598 h 355941"/>
              <a:gd name="connsiteX15" fmla="*/ 632102 w 693471"/>
              <a:gd name="connsiteY15" fmla="*/ 346735 h 355941"/>
              <a:gd name="connsiteX16" fmla="*/ 595280 w 693471"/>
              <a:gd name="connsiteY16" fmla="*/ 312982 h 355941"/>
              <a:gd name="connsiteX17" fmla="*/ 558459 w 693471"/>
              <a:gd name="connsiteY17" fmla="*/ 316051 h 355941"/>
              <a:gd name="connsiteX18" fmla="*/ 530843 w 693471"/>
              <a:gd name="connsiteY18" fmla="*/ 334461 h 355941"/>
              <a:gd name="connsiteX19" fmla="*/ 484816 w 693471"/>
              <a:gd name="connsiteY19" fmla="*/ 319119 h 355941"/>
              <a:gd name="connsiteX20" fmla="*/ 447994 w 693471"/>
              <a:gd name="connsiteY20" fmla="*/ 322188 h 355941"/>
              <a:gd name="connsiteX21" fmla="*/ 383557 w 693471"/>
              <a:gd name="connsiteY21" fmla="*/ 355941 h 355941"/>
              <a:gd name="connsiteX22" fmla="*/ 297640 w 693471"/>
              <a:gd name="connsiteY22" fmla="*/ 279229 h 355941"/>
              <a:gd name="connsiteX23" fmla="*/ 270024 w 693471"/>
              <a:gd name="connsiteY23" fmla="*/ 297640 h 355941"/>
              <a:gd name="connsiteX24" fmla="*/ 217860 w 693471"/>
              <a:gd name="connsiteY24" fmla="*/ 288435 h 355941"/>
              <a:gd name="connsiteX25" fmla="*/ 184107 w 693471"/>
              <a:gd name="connsiteY25" fmla="*/ 236271 h 355941"/>
              <a:gd name="connsiteX26" fmla="*/ 150354 w 693471"/>
              <a:gd name="connsiteY26" fmla="*/ 144217 h 355941"/>
              <a:gd name="connsiteX27" fmla="*/ 85916 w 693471"/>
              <a:gd name="connsiteY27" fmla="*/ 95122 h 355941"/>
              <a:gd name="connsiteX28" fmla="*/ 0 w 693471"/>
              <a:gd name="connsiteY28" fmla="*/ 24547 h 35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93471" h="355941">
                <a:moveTo>
                  <a:pt x="0" y="24547"/>
                </a:moveTo>
                <a:lnTo>
                  <a:pt x="64437" y="0"/>
                </a:lnTo>
                <a:lnTo>
                  <a:pt x="159559" y="49095"/>
                </a:lnTo>
                <a:lnTo>
                  <a:pt x="171833" y="70574"/>
                </a:lnTo>
                <a:lnTo>
                  <a:pt x="316051" y="70574"/>
                </a:lnTo>
                <a:lnTo>
                  <a:pt x="328324" y="110464"/>
                </a:lnTo>
                <a:lnTo>
                  <a:pt x="365146" y="110464"/>
                </a:lnTo>
                <a:lnTo>
                  <a:pt x="426515" y="138080"/>
                </a:lnTo>
                <a:lnTo>
                  <a:pt x="515500" y="131943"/>
                </a:lnTo>
                <a:lnTo>
                  <a:pt x="616759" y="159559"/>
                </a:lnTo>
                <a:lnTo>
                  <a:pt x="625965" y="230134"/>
                </a:lnTo>
                <a:lnTo>
                  <a:pt x="681197" y="251613"/>
                </a:lnTo>
                <a:lnTo>
                  <a:pt x="668923" y="279229"/>
                </a:lnTo>
                <a:cubicBezTo>
                  <a:pt x="691076" y="304547"/>
                  <a:pt x="679529" y="303777"/>
                  <a:pt x="693471" y="303777"/>
                </a:cubicBezTo>
                <a:lnTo>
                  <a:pt x="678128" y="340598"/>
                </a:lnTo>
                <a:lnTo>
                  <a:pt x="632102" y="346735"/>
                </a:lnTo>
                <a:lnTo>
                  <a:pt x="595280" y="312982"/>
                </a:lnTo>
                <a:lnTo>
                  <a:pt x="558459" y="316051"/>
                </a:lnTo>
                <a:lnTo>
                  <a:pt x="530843" y="334461"/>
                </a:lnTo>
                <a:lnTo>
                  <a:pt x="484816" y="319119"/>
                </a:lnTo>
                <a:lnTo>
                  <a:pt x="447994" y="322188"/>
                </a:lnTo>
                <a:lnTo>
                  <a:pt x="383557" y="355941"/>
                </a:lnTo>
                <a:lnTo>
                  <a:pt x="297640" y="279229"/>
                </a:lnTo>
                <a:lnTo>
                  <a:pt x="270024" y="297640"/>
                </a:lnTo>
                <a:lnTo>
                  <a:pt x="217860" y="288435"/>
                </a:lnTo>
                <a:lnTo>
                  <a:pt x="184107" y="236271"/>
                </a:lnTo>
                <a:cubicBezTo>
                  <a:pt x="155606" y="147600"/>
                  <a:pt x="177762" y="171625"/>
                  <a:pt x="150354" y="144217"/>
                </a:cubicBezTo>
                <a:lnTo>
                  <a:pt x="85916" y="95122"/>
                </a:lnTo>
                <a:lnTo>
                  <a:pt x="0" y="245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4" name="Dowolny kształt 58"/>
          <p:cNvSpPr/>
          <p:nvPr userDrawn="1"/>
        </p:nvSpPr>
        <p:spPr>
          <a:xfrm>
            <a:off x="7937500" y="4967288"/>
            <a:ext cx="304800" cy="336550"/>
          </a:xfrm>
          <a:custGeom>
            <a:avLst/>
            <a:gdLst>
              <a:gd name="connsiteX0" fmla="*/ 3068 w 303777"/>
              <a:gd name="connsiteY0" fmla="*/ 36822 h 337530"/>
              <a:gd name="connsiteX1" fmla="*/ 70574 w 303777"/>
              <a:gd name="connsiteY1" fmla="*/ 3069 h 337530"/>
              <a:gd name="connsiteX2" fmla="*/ 110464 w 303777"/>
              <a:gd name="connsiteY2" fmla="*/ 0 h 337530"/>
              <a:gd name="connsiteX3" fmla="*/ 135012 w 303777"/>
              <a:gd name="connsiteY3" fmla="*/ 6137 h 337530"/>
              <a:gd name="connsiteX4" fmla="*/ 205586 w 303777"/>
              <a:gd name="connsiteY4" fmla="*/ 67506 h 337530"/>
              <a:gd name="connsiteX5" fmla="*/ 211723 w 303777"/>
              <a:gd name="connsiteY5" fmla="*/ 125807 h 337530"/>
              <a:gd name="connsiteX6" fmla="*/ 251613 w 303777"/>
              <a:gd name="connsiteY6" fmla="*/ 162628 h 337530"/>
              <a:gd name="connsiteX7" fmla="*/ 248545 w 303777"/>
              <a:gd name="connsiteY7" fmla="*/ 205587 h 337530"/>
              <a:gd name="connsiteX8" fmla="*/ 303777 w 303777"/>
              <a:gd name="connsiteY8" fmla="*/ 245477 h 337530"/>
              <a:gd name="connsiteX9" fmla="*/ 291503 w 303777"/>
              <a:gd name="connsiteY9" fmla="*/ 337530 h 337530"/>
              <a:gd name="connsiteX10" fmla="*/ 239339 w 303777"/>
              <a:gd name="connsiteY10" fmla="*/ 337530 h 337530"/>
              <a:gd name="connsiteX11" fmla="*/ 236271 w 303777"/>
              <a:gd name="connsiteY11" fmla="*/ 291504 h 337530"/>
              <a:gd name="connsiteX12" fmla="*/ 193312 w 303777"/>
              <a:gd name="connsiteY12" fmla="*/ 248545 h 337530"/>
              <a:gd name="connsiteX13" fmla="*/ 98190 w 303777"/>
              <a:gd name="connsiteY13" fmla="*/ 214792 h 337530"/>
              <a:gd name="connsiteX14" fmla="*/ 79780 w 303777"/>
              <a:gd name="connsiteY14" fmla="*/ 184108 h 337530"/>
              <a:gd name="connsiteX15" fmla="*/ 79780 w 303777"/>
              <a:gd name="connsiteY15" fmla="*/ 168765 h 337530"/>
              <a:gd name="connsiteX16" fmla="*/ 21479 w 303777"/>
              <a:gd name="connsiteY16" fmla="*/ 156491 h 337530"/>
              <a:gd name="connsiteX17" fmla="*/ 0 w 303777"/>
              <a:gd name="connsiteY17" fmla="*/ 95122 h 337530"/>
              <a:gd name="connsiteX18" fmla="*/ 3068 w 303777"/>
              <a:gd name="connsiteY18" fmla="*/ 36822 h 33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3777" h="337530">
                <a:moveTo>
                  <a:pt x="3068" y="36822"/>
                </a:moveTo>
                <a:lnTo>
                  <a:pt x="70574" y="3069"/>
                </a:lnTo>
                <a:lnTo>
                  <a:pt x="110464" y="0"/>
                </a:lnTo>
                <a:lnTo>
                  <a:pt x="135012" y="6137"/>
                </a:lnTo>
                <a:lnTo>
                  <a:pt x="205586" y="67506"/>
                </a:lnTo>
                <a:lnTo>
                  <a:pt x="211723" y="125807"/>
                </a:lnTo>
                <a:lnTo>
                  <a:pt x="251613" y="162628"/>
                </a:lnTo>
                <a:lnTo>
                  <a:pt x="248545" y="205587"/>
                </a:lnTo>
                <a:cubicBezTo>
                  <a:pt x="301521" y="246098"/>
                  <a:pt x="278819" y="245477"/>
                  <a:pt x="303777" y="245477"/>
                </a:cubicBezTo>
                <a:lnTo>
                  <a:pt x="291503" y="337530"/>
                </a:lnTo>
                <a:lnTo>
                  <a:pt x="239339" y="337530"/>
                </a:lnTo>
                <a:lnTo>
                  <a:pt x="236271" y="291504"/>
                </a:lnTo>
                <a:lnTo>
                  <a:pt x="193312" y="248545"/>
                </a:lnTo>
                <a:lnTo>
                  <a:pt x="98190" y="214792"/>
                </a:lnTo>
                <a:lnTo>
                  <a:pt x="79780" y="184108"/>
                </a:lnTo>
                <a:lnTo>
                  <a:pt x="79780" y="168765"/>
                </a:lnTo>
                <a:lnTo>
                  <a:pt x="21479" y="156491"/>
                </a:lnTo>
                <a:lnTo>
                  <a:pt x="0" y="95122"/>
                </a:lnTo>
                <a:lnTo>
                  <a:pt x="3068" y="368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Dowolny kształt 59"/>
          <p:cNvSpPr/>
          <p:nvPr userDrawn="1"/>
        </p:nvSpPr>
        <p:spPr>
          <a:xfrm>
            <a:off x="8094663" y="4876800"/>
            <a:ext cx="563562" cy="473075"/>
          </a:xfrm>
          <a:custGeom>
            <a:avLst/>
            <a:gdLst>
              <a:gd name="connsiteX0" fmla="*/ 140494 w 564356"/>
              <a:gd name="connsiteY0" fmla="*/ 409535 h 473829"/>
              <a:gd name="connsiteX1" fmla="*/ 183356 w 564356"/>
              <a:gd name="connsiteY1" fmla="*/ 402391 h 473829"/>
              <a:gd name="connsiteX2" fmla="*/ 230981 w 564356"/>
              <a:gd name="connsiteY2" fmla="*/ 333335 h 473829"/>
              <a:gd name="connsiteX3" fmla="*/ 319087 w 564356"/>
              <a:gd name="connsiteY3" fmla="*/ 316666 h 473829"/>
              <a:gd name="connsiteX4" fmla="*/ 359569 w 564356"/>
              <a:gd name="connsiteY4" fmla="*/ 361910 h 473829"/>
              <a:gd name="connsiteX5" fmla="*/ 357187 w 564356"/>
              <a:gd name="connsiteY5" fmla="*/ 395248 h 473829"/>
              <a:gd name="connsiteX6" fmla="*/ 321469 w 564356"/>
              <a:gd name="connsiteY6" fmla="*/ 407154 h 473829"/>
              <a:gd name="connsiteX7" fmla="*/ 350044 w 564356"/>
              <a:gd name="connsiteY7" fmla="*/ 457160 h 473829"/>
              <a:gd name="connsiteX8" fmla="*/ 431006 w 564356"/>
              <a:gd name="connsiteY8" fmla="*/ 473829 h 473829"/>
              <a:gd name="connsiteX9" fmla="*/ 438150 w 564356"/>
              <a:gd name="connsiteY9" fmla="*/ 419060 h 473829"/>
              <a:gd name="connsiteX10" fmla="*/ 564356 w 564356"/>
              <a:gd name="connsiteY10" fmla="*/ 240466 h 473829"/>
              <a:gd name="connsiteX11" fmla="*/ 428625 w 564356"/>
              <a:gd name="connsiteY11" fmla="*/ 92829 h 473829"/>
              <a:gd name="connsiteX12" fmla="*/ 359569 w 564356"/>
              <a:gd name="connsiteY12" fmla="*/ 35679 h 473829"/>
              <a:gd name="connsiteX13" fmla="*/ 338137 w 564356"/>
              <a:gd name="connsiteY13" fmla="*/ 54729 h 473829"/>
              <a:gd name="connsiteX14" fmla="*/ 309562 w 564356"/>
              <a:gd name="connsiteY14" fmla="*/ 57110 h 473829"/>
              <a:gd name="connsiteX15" fmla="*/ 304800 w 564356"/>
              <a:gd name="connsiteY15" fmla="*/ 95210 h 473829"/>
              <a:gd name="connsiteX16" fmla="*/ 269081 w 564356"/>
              <a:gd name="connsiteY16" fmla="*/ 102354 h 473829"/>
              <a:gd name="connsiteX17" fmla="*/ 221456 w 564356"/>
              <a:gd name="connsiteY17" fmla="*/ 83304 h 473829"/>
              <a:gd name="connsiteX18" fmla="*/ 147637 w 564356"/>
              <a:gd name="connsiteY18" fmla="*/ 30916 h 473829"/>
              <a:gd name="connsiteX19" fmla="*/ 133350 w 564356"/>
              <a:gd name="connsiteY19" fmla="*/ 49966 h 473829"/>
              <a:gd name="connsiteX20" fmla="*/ 152400 w 564356"/>
              <a:gd name="connsiteY20" fmla="*/ 80923 h 473829"/>
              <a:gd name="connsiteX21" fmla="*/ 145256 w 564356"/>
              <a:gd name="connsiteY21" fmla="*/ 114260 h 473829"/>
              <a:gd name="connsiteX22" fmla="*/ 104775 w 564356"/>
              <a:gd name="connsiteY22" fmla="*/ 119023 h 473829"/>
              <a:gd name="connsiteX23" fmla="*/ 61912 w 564356"/>
              <a:gd name="connsiteY23" fmla="*/ 90448 h 473829"/>
              <a:gd name="connsiteX24" fmla="*/ 26194 w 564356"/>
              <a:gd name="connsiteY24" fmla="*/ 90448 h 473829"/>
              <a:gd name="connsiteX25" fmla="*/ 0 w 564356"/>
              <a:gd name="connsiteY25" fmla="*/ 107116 h 473829"/>
              <a:gd name="connsiteX26" fmla="*/ 50006 w 564356"/>
              <a:gd name="connsiteY26" fmla="*/ 157123 h 473829"/>
              <a:gd name="connsiteX27" fmla="*/ 59531 w 564356"/>
              <a:gd name="connsiteY27" fmla="*/ 219035 h 473829"/>
              <a:gd name="connsiteX28" fmla="*/ 100012 w 564356"/>
              <a:gd name="connsiteY28" fmla="*/ 257135 h 473829"/>
              <a:gd name="connsiteX29" fmla="*/ 97631 w 564356"/>
              <a:gd name="connsiteY29" fmla="*/ 297616 h 473829"/>
              <a:gd name="connsiteX30" fmla="*/ 128587 w 564356"/>
              <a:gd name="connsiteY30" fmla="*/ 328573 h 473829"/>
              <a:gd name="connsiteX31" fmla="*/ 150019 w 564356"/>
              <a:gd name="connsiteY31" fmla="*/ 335716 h 473829"/>
              <a:gd name="connsiteX32" fmla="*/ 140494 w 564356"/>
              <a:gd name="connsiteY32" fmla="*/ 409535 h 4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64356" h="473829">
                <a:moveTo>
                  <a:pt x="140494" y="409535"/>
                </a:moveTo>
                <a:cubicBezTo>
                  <a:pt x="182747" y="407050"/>
                  <a:pt x="174931" y="419244"/>
                  <a:pt x="183356" y="402391"/>
                </a:cubicBezTo>
                <a:cubicBezTo>
                  <a:pt x="231442" y="335070"/>
                  <a:pt x="230981" y="363028"/>
                  <a:pt x="230981" y="333335"/>
                </a:cubicBezTo>
                <a:lnTo>
                  <a:pt x="319087" y="316666"/>
                </a:lnTo>
                <a:lnTo>
                  <a:pt x="359569" y="361910"/>
                </a:lnTo>
                <a:lnTo>
                  <a:pt x="357187" y="395248"/>
                </a:lnTo>
                <a:lnTo>
                  <a:pt x="321469" y="407154"/>
                </a:lnTo>
                <a:lnTo>
                  <a:pt x="350044" y="457160"/>
                </a:lnTo>
                <a:lnTo>
                  <a:pt x="431006" y="473829"/>
                </a:lnTo>
                <a:lnTo>
                  <a:pt x="438150" y="419060"/>
                </a:lnTo>
                <a:lnTo>
                  <a:pt x="564356" y="240466"/>
                </a:lnTo>
                <a:lnTo>
                  <a:pt x="428625" y="92829"/>
                </a:lnTo>
                <a:cubicBezTo>
                  <a:pt x="358387" y="29856"/>
                  <a:pt x="359569" y="0"/>
                  <a:pt x="359569" y="35679"/>
                </a:cubicBezTo>
                <a:lnTo>
                  <a:pt x="338137" y="54729"/>
                </a:lnTo>
                <a:lnTo>
                  <a:pt x="309562" y="57110"/>
                </a:lnTo>
                <a:lnTo>
                  <a:pt x="304800" y="95210"/>
                </a:lnTo>
                <a:lnTo>
                  <a:pt x="269081" y="102354"/>
                </a:lnTo>
                <a:cubicBezTo>
                  <a:pt x="224768" y="82659"/>
                  <a:pt x="241854" y="83304"/>
                  <a:pt x="221456" y="83304"/>
                </a:cubicBezTo>
                <a:lnTo>
                  <a:pt x="147637" y="30916"/>
                </a:lnTo>
                <a:lnTo>
                  <a:pt x="133350" y="49966"/>
                </a:lnTo>
                <a:lnTo>
                  <a:pt x="152400" y="80923"/>
                </a:lnTo>
                <a:lnTo>
                  <a:pt x="145256" y="114260"/>
                </a:lnTo>
                <a:lnTo>
                  <a:pt x="104775" y="119023"/>
                </a:lnTo>
                <a:lnTo>
                  <a:pt x="61912" y="90448"/>
                </a:lnTo>
                <a:lnTo>
                  <a:pt x="26194" y="90448"/>
                </a:lnTo>
                <a:lnTo>
                  <a:pt x="0" y="107116"/>
                </a:lnTo>
                <a:lnTo>
                  <a:pt x="50006" y="157123"/>
                </a:lnTo>
                <a:lnTo>
                  <a:pt x="59531" y="219035"/>
                </a:lnTo>
                <a:lnTo>
                  <a:pt x="100012" y="257135"/>
                </a:lnTo>
                <a:lnTo>
                  <a:pt x="97631" y="297616"/>
                </a:lnTo>
                <a:lnTo>
                  <a:pt x="128587" y="328573"/>
                </a:lnTo>
                <a:lnTo>
                  <a:pt x="150019" y="335716"/>
                </a:lnTo>
                <a:lnTo>
                  <a:pt x="140494" y="4095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Dowolny kształt 60"/>
          <p:cNvSpPr/>
          <p:nvPr userDrawn="1"/>
        </p:nvSpPr>
        <p:spPr>
          <a:xfrm>
            <a:off x="6748463" y="1481138"/>
            <a:ext cx="2406650" cy="3500437"/>
          </a:xfrm>
          <a:custGeom>
            <a:avLst/>
            <a:gdLst>
              <a:gd name="connsiteX0" fmla="*/ 645128 w 2406611"/>
              <a:gd name="connsiteY0" fmla="*/ 72928 h 3500525"/>
              <a:gd name="connsiteX1" fmla="*/ 560981 w 2406611"/>
              <a:gd name="connsiteY1" fmla="*/ 112196 h 3500525"/>
              <a:gd name="connsiteX2" fmla="*/ 516103 w 2406611"/>
              <a:gd name="connsiteY2" fmla="*/ 151465 h 3500525"/>
              <a:gd name="connsiteX3" fmla="*/ 499273 w 2406611"/>
              <a:gd name="connsiteY3" fmla="*/ 213173 h 3500525"/>
              <a:gd name="connsiteX4" fmla="*/ 532932 w 2406611"/>
              <a:gd name="connsiteY4" fmla="*/ 252442 h 3500525"/>
              <a:gd name="connsiteX5" fmla="*/ 538542 w 2406611"/>
              <a:gd name="connsiteY5" fmla="*/ 286101 h 3500525"/>
              <a:gd name="connsiteX6" fmla="*/ 504883 w 2406611"/>
              <a:gd name="connsiteY6" fmla="*/ 325369 h 3500525"/>
              <a:gd name="connsiteX7" fmla="*/ 460004 w 2406611"/>
              <a:gd name="connsiteY7" fmla="*/ 330979 h 3500525"/>
              <a:gd name="connsiteX8" fmla="*/ 460004 w 2406611"/>
              <a:gd name="connsiteY8" fmla="*/ 409517 h 3500525"/>
              <a:gd name="connsiteX9" fmla="*/ 482444 w 2406611"/>
              <a:gd name="connsiteY9" fmla="*/ 454395 h 3500525"/>
              <a:gd name="connsiteX10" fmla="*/ 443175 w 2406611"/>
              <a:gd name="connsiteY10" fmla="*/ 527323 h 3500525"/>
              <a:gd name="connsiteX11" fmla="*/ 448785 w 2406611"/>
              <a:gd name="connsiteY11" fmla="*/ 611470 h 3500525"/>
              <a:gd name="connsiteX12" fmla="*/ 454395 w 2406611"/>
              <a:gd name="connsiteY12" fmla="*/ 645129 h 3500525"/>
              <a:gd name="connsiteX13" fmla="*/ 415126 w 2406611"/>
              <a:gd name="connsiteY13" fmla="*/ 701227 h 3500525"/>
              <a:gd name="connsiteX14" fmla="*/ 443175 w 2406611"/>
              <a:gd name="connsiteY14" fmla="*/ 757325 h 3500525"/>
              <a:gd name="connsiteX15" fmla="*/ 460004 w 2406611"/>
              <a:gd name="connsiteY15" fmla="*/ 824643 h 3500525"/>
              <a:gd name="connsiteX16" fmla="*/ 342198 w 2406611"/>
              <a:gd name="connsiteY16" fmla="*/ 931230 h 3500525"/>
              <a:gd name="connsiteX17" fmla="*/ 185124 w 2406611"/>
              <a:gd name="connsiteY17" fmla="*/ 1032206 h 3500525"/>
              <a:gd name="connsiteX18" fmla="*/ 241222 w 2406611"/>
              <a:gd name="connsiteY18" fmla="*/ 1105134 h 3500525"/>
              <a:gd name="connsiteX19" fmla="*/ 162684 w 2406611"/>
              <a:gd name="connsiteY19" fmla="*/ 1105134 h 3500525"/>
              <a:gd name="connsiteX20" fmla="*/ 117806 w 2406611"/>
              <a:gd name="connsiteY20" fmla="*/ 1144403 h 3500525"/>
              <a:gd name="connsiteX21" fmla="*/ 123416 w 2406611"/>
              <a:gd name="connsiteY21" fmla="*/ 1178062 h 3500525"/>
              <a:gd name="connsiteX22" fmla="*/ 72927 w 2406611"/>
              <a:gd name="connsiteY22" fmla="*/ 1206111 h 3500525"/>
              <a:gd name="connsiteX23" fmla="*/ 78537 w 2406611"/>
              <a:gd name="connsiteY23" fmla="*/ 1256599 h 3500525"/>
              <a:gd name="connsiteX24" fmla="*/ 56098 w 2406611"/>
              <a:gd name="connsiteY24" fmla="*/ 1295868 h 3500525"/>
              <a:gd name="connsiteX25" fmla="*/ 84147 w 2406611"/>
              <a:gd name="connsiteY25" fmla="*/ 1318307 h 3500525"/>
              <a:gd name="connsiteX26" fmla="*/ 61708 w 2406611"/>
              <a:gd name="connsiteY26" fmla="*/ 1351966 h 3500525"/>
              <a:gd name="connsiteX27" fmla="*/ 22439 w 2406611"/>
              <a:gd name="connsiteY27" fmla="*/ 1363185 h 3500525"/>
              <a:gd name="connsiteX28" fmla="*/ 39268 w 2406611"/>
              <a:gd name="connsiteY28" fmla="*/ 1402454 h 3500525"/>
              <a:gd name="connsiteX29" fmla="*/ 0 w 2406611"/>
              <a:gd name="connsiteY29" fmla="*/ 1430503 h 3500525"/>
              <a:gd name="connsiteX30" fmla="*/ 22439 w 2406611"/>
              <a:gd name="connsiteY30" fmla="*/ 1464162 h 3500525"/>
              <a:gd name="connsiteX31" fmla="*/ 33658 w 2406611"/>
              <a:gd name="connsiteY31" fmla="*/ 1509041 h 3500525"/>
              <a:gd name="connsiteX32" fmla="*/ 22439 w 2406611"/>
              <a:gd name="connsiteY32" fmla="*/ 1542700 h 3500525"/>
              <a:gd name="connsiteX33" fmla="*/ 78537 w 2406611"/>
              <a:gd name="connsiteY33" fmla="*/ 1565139 h 3500525"/>
              <a:gd name="connsiteX34" fmla="*/ 106586 w 2406611"/>
              <a:gd name="connsiteY34" fmla="*/ 1565139 h 3500525"/>
              <a:gd name="connsiteX35" fmla="*/ 123416 w 2406611"/>
              <a:gd name="connsiteY35" fmla="*/ 1604408 h 3500525"/>
              <a:gd name="connsiteX36" fmla="*/ 162684 w 2406611"/>
              <a:gd name="connsiteY36" fmla="*/ 1581968 h 3500525"/>
              <a:gd name="connsiteX37" fmla="*/ 213173 w 2406611"/>
              <a:gd name="connsiteY37" fmla="*/ 1610017 h 3500525"/>
              <a:gd name="connsiteX38" fmla="*/ 213173 w 2406611"/>
              <a:gd name="connsiteY38" fmla="*/ 1694165 h 3500525"/>
              <a:gd name="connsiteX39" fmla="*/ 185124 w 2406611"/>
              <a:gd name="connsiteY39" fmla="*/ 1727823 h 3500525"/>
              <a:gd name="connsiteX40" fmla="*/ 224392 w 2406611"/>
              <a:gd name="connsiteY40" fmla="*/ 1806361 h 3500525"/>
              <a:gd name="connsiteX41" fmla="*/ 308539 w 2406611"/>
              <a:gd name="connsiteY41" fmla="*/ 1901728 h 3500525"/>
              <a:gd name="connsiteX42" fmla="*/ 280490 w 2406611"/>
              <a:gd name="connsiteY42" fmla="*/ 1940996 h 3500525"/>
              <a:gd name="connsiteX43" fmla="*/ 230002 w 2406611"/>
              <a:gd name="connsiteY43" fmla="*/ 1940996 h 3500525"/>
              <a:gd name="connsiteX44" fmla="*/ 218782 w 2406611"/>
              <a:gd name="connsiteY44" fmla="*/ 1924167 h 3500525"/>
              <a:gd name="connsiteX45" fmla="*/ 179514 w 2406611"/>
              <a:gd name="connsiteY45" fmla="*/ 1940996 h 3500525"/>
              <a:gd name="connsiteX46" fmla="*/ 179514 w 2406611"/>
              <a:gd name="connsiteY46" fmla="*/ 2041973 h 3500525"/>
              <a:gd name="connsiteX47" fmla="*/ 230002 w 2406611"/>
              <a:gd name="connsiteY47" fmla="*/ 2081242 h 3500525"/>
              <a:gd name="connsiteX48" fmla="*/ 280490 w 2406611"/>
              <a:gd name="connsiteY48" fmla="*/ 2019534 h 3500525"/>
              <a:gd name="connsiteX49" fmla="*/ 342198 w 2406611"/>
              <a:gd name="connsiteY49" fmla="*/ 2030754 h 3500525"/>
              <a:gd name="connsiteX50" fmla="*/ 398297 w 2406611"/>
              <a:gd name="connsiteY50" fmla="*/ 2064412 h 3500525"/>
              <a:gd name="connsiteX51" fmla="*/ 403906 w 2406611"/>
              <a:gd name="connsiteY51" fmla="*/ 2103681 h 3500525"/>
              <a:gd name="connsiteX52" fmla="*/ 392687 w 2406611"/>
              <a:gd name="connsiteY52" fmla="*/ 2176609 h 3500525"/>
              <a:gd name="connsiteX53" fmla="*/ 437565 w 2406611"/>
              <a:gd name="connsiteY53" fmla="*/ 2187828 h 3500525"/>
              <a:gd name="connsiteX54" fmla="*/ 488054 w 2406611"/>
              <a:gd name="connsiteY54" fmla="*/ 2232707 h 3500525"/>
              <a:gd name="connsiteX55" fmla="*/ 516103 w 2406611"/>
              <a:gd name="connsiteY55" fmla="*/ 2294415 h 3500525"/>
              <a:gd name="connsiteX56" fmla="*/ 583420 w 2406611"/>
              <a:gd name="connsiteY56" fmla="*/ 2305635 h 3500525"/>
              <a:gd name="connsiteX57" fmla="*/ 639519 w 2406611"/>
              <a:gd name="connsiteY57" fmla="*/ 2283195 h 3500525"/>
              <a:gd name="connsiteX58" fmla="*/ 695617 w 2406611"/>
              <a:gd name="connsiteY58" fmla="*/ 2361733 h 3500525"/>
              <a:gd name="connsiteX59" fmla="*/ 723666 w 2406611"/>
              <a:gd name="connsiteY59" fmla="*/ 2361733 h 3500525"/>
              <a:gd name="connsiteX60" fmla="*/ 774154 w 2406611"/>
              <a:gd name="connsiteY60" fmla="*/ 2395392 h 3500525"/>
              <a:gd name="connsiteX61" fmla="*/ 802203 w 2406611"/>
              <a:gd name="connsiteY61" fmla="*/ 2389782 h 3500525"/>
              <a:gd name="connsiteX62" fmla="*/ 824643 w 2406611"/>
              <a:gd name="connsiteY62" fmla="*/ 2423441 h 3500525"/>
              <a:gd name="connsiteX63" fmla="*/ 880741 w 2406611"/>
              <a:gd name="connsiteY63" fmla="*/ 2423441 h 3500525"/>
              <a:gd name="connsiteX64" fmla="*/ 875131 w 2406611"/>
              <a:gd name="connsiteY64" fmla="*/ 2473929 h 3500525"/>
              <a:gd name="connsiteX65" fmla="*/ 835862 w 2406611"/>
              <a:gd name="connsiteY65" fmla="*/ 2563686 h 3500525"/>
              <a:gd name="connsiteX66" fmla="*/ 863911 w 2406611"/>
              <a:gd name="connsiteY66" fmla="*/ 2586125 h 3500525"/>
              <a:gd name="connsiteX67" fmla="*/ 830252 w 2406611"/>
              <a:gd name="connsiteY67" fmla="*/ 2664663 h 3500525"/>
              <a:gd name="connsiteX68" fmla="*/ 746105 w 2406611"/>
              <a:gd name="connsiteY68" fmla="*/ 2636614 h 3500525"/>
              <a:gd name="connsiteX69" fmla="*/ 706836 w 2406611"/>
              <a:gd name="connsiteY69" fmla="*/ 2664663 h 3500525"/>
              <a:gd name="connsiteX70" fmla="*/ 684397 w 2406611"/>
              <a:gd name="connsiteY70" fmla="*/ 2726371 h 3500525"/>
              <a:gd name="connsiteX71" fmla="*/ 718056 w 2406611"/>
              <a:gd name="connsiteY71" fmla="*/ 2737590 h 3500525"/>
              <a:gd name="connsiteX72" fmla="*/ 661958 w 2406611"/>
              <a:gd name="connsiteY72" fmla="*/ 2771249 h 3500525"/>
              <a:gd name="connsiteX73" fmla="*/ 645128 w 2406611"/>
              <a:gd name="connsiteY73" fmla="*/ 2821738 h 3500525"/>
              <a:gd name="connsiteX74" fmla="*/ 690007 w 2406611"/>
              <a:gd name="connsiteY74" fmla="*/ 2861006 h 3500525"/>
              <a:gd name="connsiteX75" fmla="*/ 577811 w 2406611"/>
              <a:gd name="connsiteY75" fmla="*/ 2928324 h 3500525"/>
              <a:gd name="connsiteX76" fmla="*/ 527322 w 2406611"/>
              <a:gd name="connsiteY76" fmla="*/ 2956373 h 3500525"/>
              <a:gd name="connsiteX77" fmla="*/ 555371 w 2406611"/>
              <a:gd name="connsiteY77" fmla="*/ 3006862 h 3500525"/>
              <a:gd name="connsiteX78" fmla="*/ 746105 w 2406611"/>
              <a:gd name="connsiteY78" fmla="*/ 3119058 h 3500525"/>
              <a:gd name="connsiteX79" fmla="*/ 807813 w 2406611"/>
              <a:gd name="connsiteY79" fmla="*/ 3197595 h 3500525"/>
              <a:gd name="connsiteX80" fmla="*/ 858301 w 2406611"/>
              <a:gd name="connsiteY80" fmla="*/ 3163936 h 3500525"/>
              <a:gd name="connsiteX81" fmla="*/ 970498 w 2406611"/>
              <a:gd name="connsiteY81" fmla="*/ 3231254 h 3500525"/>
              <a:gd name="connsiteX82" fmla="*/ 970498 w 2406611"/>
              <a:gd name="connsiteY82" fmla="*/ 3242474 h 3500525"/>
              <a:gd name="connsiteX83" fmla="*/ 1116353 w 2406611"/>
              <a:gd name="connsiteY83" fmla="*/ 3236864 h 3500525"/>
              <a:gd name="connsiteX84" fmla="*/ 1138792 w 2406611"/>
              <a:gd name="connsiteY84" fmla="*/ 3292962 h 3500525"/>
              <a:gd name="connsiteX85" fmla="*/ 1172451 w 2406611"/>
              <a:gd name="connsiteY85" fmla="*/ 3292962 h 3500525"/>
              <a:gd name="connsiteX86" fmla="*/ 1228549 w 2406611"/>
              <a:gd name="connsiteY86" fmla="*/ 3315401 h 3500525"/>
              <a:gd name="connsiteX87" fmla="*/ 1307087 w 2406611"/>
              <a:gd name="connsiteY87" fmla="*/ 3298572 h 3500525"/>
              <a:gd name="connsiteX88" fmla="*/ 1419283 w 2406611"/>
              <a:gd name="connsiteY88" fmla="*/ 3326621 h 3500525"/>
              <a:gd name="connsiteX89" fmla="*/ 1424893 w 2406611"/>
              <a:gd name="connsiteY89" fmla="*/ 3382719 h 3500525"/>
              <a:gd name="connsiteX90" fmla="*/ 1514650 w 2406611"/>
              <a:gd name="connsiteY90" fmla="*/ 3438817 h 3500525"/>
              <a:gd name="connsiteX91" fmla="*/ 1576358 w 2406611"/>
              <a:gd name="connsiteY91" fmla="*/ 3483696 h 3500525"/>
              <a:gd name="connsiteX92" fmla="*/ 1632456 w 2406611"/>
              <a:gd name="connsiteY92" fmla="*/ 3500525 h 3500525"/>
              <a:gd name="connsiteX93" fmla="*/ 1643676 w 2406611"/>
              <a:gd name="connsiteY93" fmla="*/ 3489306 h 3500525"/>
              <a:gd name="connsiteX94" fmla="*/ 1649285 w 2406611"/>
              <a:gd name="connsiteY94" fmla="*/ 3450037 h 3500525"/>
              <a:gd name="connsiteX95" fmla="*/ 1699774 w 2406611"/>
              <a:gd name="connsiteY95" fmla="*/ 3450037 h 3500525"/>
              <a:gd name="connsiteX96" fmla="*/ 1705384 w 2406611"/>
              <a:gd name="connsiteY96" fmla="*/ 3416378 h 3500525"/>
              <a:gd name="connsiteX97" fmla="*/ 1604407 w 2406611"/>
              <a:gd name="connsiteY97" fmla="*/ 3270523 h 3500525"/>
              <a:gd name="connsiteX98" fmla="*/ 1598797 w 2406611"/>
              <a:gd name="connsiteY98" fmla="*/ 3186376 h 3500525"/>
              <a:gd name="connsiteX99" fmla="*/ 1509040 w 2406611"/>
              <a:gd name="connsiteY99" fmla="*/ 3051740 h 3500525"/>
              <a:gd name="connsiteX100" fmla="*/ 1581968 w 2406611"/>
              <a:gd name="connsiteY100" fmla="*/ 3001252 h 3500525"/>
              <a:gd name="connsiteX101" fmla="*/ 1570748 w 2406611"/>
              <a:gd name="connsiteY101" fmla="*/ 2945154 h 3500525"/>
              <a:gd name="connsiteX102" fmla="*/ 1610017 w 2406611"/>
              <a:gd name="connsiteY102" fmla="*/ 2905885 h 3500525"/>
              <a:gd name="connsiteX103" fmla="*/ 1654895 w 2406611"/>
              <a:gd name="connsiteY103" fmla="*/ 2939544 h 3500525"/>
              <a:gd name="connsiteX104" fmla="*/ 1722213 w 2406611"/>
              <a:gd name="connsiteY104" fmla="*/ 2905885 h 3500525"/>
              <a:gd name="connsiteX105" fmla="*/ 1733433 w 2406611"/>
              <a:gd name="connsiteY105" fmla="*/ 2832957 h 3500525"/>
              <a:gd name="connsiteX106" fmla="*/ 1660505 w 2406611"/>
              <a:gd name="connsiteY106" fmla="*/ 2844177 h 3500525"/>
              <a:gd name="connsiteX107" fmla="*/ 1649285 w 2406611"/>
              <a:gd name="connsiteY107" fmla="*/ 2804908 h 3500525"/>
              <a:gd name="connsiteX108" fmla="*/ 1688554 w 2406611"/>
              <a:gd name="connsiteY108" fmla="*/ 2748810 h 3500525"/>
              <a:gd name="connsiteX109" fmla="*/ 1660505 w 2406611"/>
              <a:gd name="connsiteY109" fmla="*/ 2681492 h 3500525"/>
              <a:gd name="connsiteX110" fmla="*/ 1610017 w 2406611"/>
              <a:gd name="connsiteY110" fmla="*/ 2664663 h 3500525"/>
              <a:gd name="connsiteX111" fmla="*/ 1542699 w 2406611"/>
              <a:gd name="connsiteY111" fmla="*/ 2664663 h 3500525"/>
              <a:gd name="connsiteX112" fmla="*/ 1486601 w 2406611"/>
              <a:gd name="connsiteY112" fmla="*/ 2569296 h 3500525"/>
              <a:gd name="connsiteX113" fmla="*/ 1503430 w 2406611"/>
              <a:gd name="connsiteY113" fmla="*/ 2513198 h 3500525"/>
              <a:gd name="connsiteX114" fmla="*/ 1537089 w 2406611"/>
              <a:gd name="connsiteY114" fmla="*/ 2485149 h 3500525"/>
              <a:gd name="connsiteX115" fmla="*/ 1486601 w 2406611"/>
              <a:gd name="connsiteY115" fmla="*/ 2457100 h 3500525"/>
              <a:gd name="connsiteX116" fmla="*/ 1525870 w 2406611"/>
              <a:gd name="connsiteY116" fmla="*/ 2389782 h 3500525"/>
              <a:gd name="connsiteX117" fmla="*/ 1537089 w 2406611"/>
              <a:gd name="connsiteY117" fmla="*/ 2361733 h 3500525"/>
              <a:gd name="connsiteX118" fmla="*/ 1531479 w 2406611"/>
              <a:gd name="connsiteY118" fmla="*/ 2322464 h 3500525"/>
              <a:gd name="connsiteX119" fmla="*/ 1565138 w 2406611"/>
              <a:gd name="connsiteY119" fmla="*/ 2305635 h 3500525"/>
              <a:gd name="connsiteX120" fmla="*/ 1610017 w 2406611"/>
              <a:gd name="connsiteY120" fmla="*/ 2344903 h 3500525"/>
              <a:gd name="connsiteX121" fmla="*/ 1621236 w 2406611"/>
              <a:gd name="connsiteY121" fmla="*/ 2406611 h 3500525"/>
              <a:gd name="connsiteX122" fmla="*/ 1660505 w 2406611"/>
              <a:gd name="connsiteY122" fmla="*/ 2372952 h 3500525"/>
              <a:gd name="connsiteX123" fmla="*/ 1654895 w 2406611"/>
              <a:gd name="connsiteY123" fmla="*/ 2305635 h 3500525"/>
              <a:gd name="connsiteX124" fmla="*/ 1699774 w 2406611"/>
              <a:gd name="connsiteY124" fmla="*/ 2277585 h 3500525"/>
              <a:gd name="connsiteX125" fmla="*/ 1722213 w 2406611"/>
              <a:gd name="connsiteY125" fmla="*/ 2227097 h 3500525"/>
              <a:gd name="connsiteX126" fmla="*/ 1783921 w 2406611"/>
              <a:gd name="connsiteY126" fmla="*/ 2193438 h 3500525"/>
              <a:gd name="connsiteX127" fmla="*/ 1851239 w 2406611"/>
              <a:gd name="connsiteY127" fmla="*/ 2142950 h 3500525"/>
              <a:gd name="connsiteX128" fmla="*/ 1890508 w 2406611"/>
              <a:gd name="connsiteY128" fmla="*/ 2193438 h 3500525"/>
              <a:gd name="connsiteX129" fmla="*/ 1924166 w 2406611"/>
              <a:gd name="connsiteY129" fmla="*/ 2176609 h 3500525"/>
              <a:gd name="connsiteX130" fmla="*/ 1924166 w 2406611"/>
              <a:gd name="connsiteY130" fmla="*/ 2154169 h 3500525"/>
              <a:gd name="connsiteX131" fmla="*/ 1974655 w 2406611"/>
              <a:gd name="connsiteY131" fmla="*/ 2159779 h 3500525"/>
              <a:gd name="connsiteX132" fmla="*/ 1997094 w 2406611"/>
              <a:gd name="connsiteY132" fmla="*/ 2176609 h 3500525"/>
              <a:gd name="connsiteX133" fmla="*/ 2041973 w 2406611"/>
              <a:gd name="connsiteY133" fmla="*/ 2176609 h 3500525"/>
              <a:gd name="connsiteX134" fmla="*/ 2041973 w 2406611"/>
              <a:gd name="connsiteY134" fmla="*/ 2176609 h 3500525"/>
              <a:gd name="connsiteX135" fmla="*/ 2075631 w 2406611"/>
              <a:gd name="connsiteY135" fmla="*/ 2137340 h 3500525"/>
              <a:gd name="connsiteX136" fmla="*/ 2092461 w 2406611"/>
              <a:gd name="connsiteY136" fmla="*/ 2182219 h 3500525"/>
              <a:gd name="connsiteX137" fmla="*/ 2159779 w 2406611"/>
              <a:gd name="connsiteY137" fmla="*/ 2210268 h 3500525"/>
              <a:gd name="connsiteX138" fmla="*/ 2182218 w 2406611"/>
              <a:gd name="connsiteY138" fmla="*/ 2266366 h 3500525"/>
              <a:gd name="connsiteX139" fmla="*/ 2193438 w 2406611"/>
              <a:gd name="connsiteY139" fmla="*/ 2271976 h 3500525"/>
              <a:gd name="connsiteX140" fmla="*/ 2199047 w 2406611"/>
              <a:gd name="connsiteY140" fmla="*/ 2238317 h 3500525"/>
              <a:gd name="connsiteX141" fmla="*/ 2238316 w 2406611"/>
              <a:gd name="connsiteY141" fmla="*/ 2238317 h 3500525"/>
              <a:gd name="connsiteX142" fmla="*/ 2271975 w 2406611"/>
              <a:gd name="connsiteY142" fmla="*/ 2266366 h 3500525"/>
              <a:gd name="connsiteX143" fmla="*/ 2305634 w 2406611"/>
              <a:gd name="connsiteY143" fmla="*/ 2271976 h 3500525"/>
              <a:gd name="connsiteX144" fmla="*/ 2406611 w 2406611"/>
              <a:gd name="connsiteY144" fmla="*/ 2199048 h 3500525"/>
              <a:gd name="connsiteX145" fmla="*/ 2406611 w 2406611"/>
              <a:gd name="connsiteY145" fmla="*/ 95367 h 3500525"/>
              <a:gd name="connsiteX146" fmla="*/ 2271975 w 2406611"/>
              <a:gd name="connsiteY146" fmla="*/ 44879 h 3500525"/>
              <a:gd name="connsiteX147" fmla="*/ 2154169 w 2406611"/>
              <a:gd name="connsiteY147" fmla="*/ 50488 h 3500525"/>
              <a:gd name="connsiteX148" fmla="*/ 2047582 w 2406611"/>
              <a:gd name="connsiteY148" fmla="*/ 33659 h 3500525"/>
              <a:gd name="connsiteX149" fmla="*/ 2008314 w 2406611"/>
              <a:gd name="connsiteY149" fmla="*/ 0 h 3500525"/>
              <a:gd name="connsiteX150" fmla="*/ 1974655 w 2406611"/>
              <a:gd name="connsiteY150" fmla="*/ 5610 h 3500525"/>
              <a:gd name="connsiteX151" fmla="*/ 1997094 w 2406611"/>
              <a:gd name="connsiteY151" fmla="*/ 89757 h 3500525"/>
              <a:gd name="connsiteX152" fmla="*/ 2086851 w 2406611"/>
              <a:gd name="connsiteY152" fmla="*/ 106587 h 3500525"/>
              <a:gd name="connsiteX153" fmla="*/ 2131730 w 2406611"/>
              <a:gd name="connsiteY153" fmla="*/ 145855 h 3500525"/>
              <a:gd name="connsiteX154" fmla="*/ 2086851 w 2406611"/>
              <a:gd name="connsiteY154" fmla="*/ 162685 h 3500525"/>
              <a:gd name="connsiteX155" fmla="*/ 2047582 w 2406611"/>
              <a:gd name="connsiteY155" fmla="*/ 117806 h 3500525"/>
              <a:gd name="connsiteX156" fmla="*/ 1963435 w 2406611"/>
              <a:gd name="connsiteY156" fmla="*/ 179514 h 3500525"/>
              <a:gd name="connsiteX157" fmla="*/ 1901727 w 2406611"/>
              <a:gd name="connsiteY157" fmla="*/ 185124 h 3500525"/>
              <a:gd name="connsiteX158" fmla="*/ 1840019 w 2406611"/>
              <a:gd name="connsiteY158" fmla="*/ 230003 h 3500525"/>
              <a:gd name="connsiteX159" fmla="*/ 1840019 w 2406611"/>
              <a:gd name="connsiteY159" fmla="*/ 173904 h 3500525"/>
              <a:gd name="connsiteX160" fmla="*/ 1750262 w 2406611"/>
              <a:gd name="connsiteY160" fmla="*/ 201954 h 3500525"/>
              <a:gd name="connsiteX161" fmla="*/ 1688554 w 2406611"/>
              <a:gd name="connsiteY161" fmla="*/ 230003 h 3500525"/>
              <a:gd name="connsiteX162" fmla="*/ 1615627 w 2406611"/>
              <a:gd name="connsiteY162" fmla="*/ 258052 h 3500525"/>
              <a:gd name="connsiteX163" fmla="*/ 1548309 w 2406611"/>
              <a:gd name="connsiteY163" fmla="*/ 325369 h 3500525"/>
              <a:gd name="connsiteX164" fmla="*/ 1514650 w 2406611"/>
              <a:gd name="connsiteY164" fmla="*/ 330979 h 3500525"/>
              <a:gd name="connsiteX165" fmla="*/ 1464162 w 2406611"/>
              <a:gd name="connsiteY165" fmla="*/ 392687 h 3500525"/>
              <a:gd name="connsiteX166" fmla="*/ 1424893 w 2406611"/>
              <a:gd name="connsiteY166" fmla="*/ 415127 h 3500525"/>
              <a:gd name="connsiteX167" fmla="*/ 1374404 w 2406611"/>
              <a:gd name="connsiteY167" fmla="*/ 387077 h 3500525"/>
              <a:gd name="connsiteX168" fmla="*/ 1357575 w 2406611"/>
              <a:gd name="connsiteY168" fmla="*/ 353419 h 3500525"/>
              <a:gd name="connsiteX169" fmla="*/ 1391234 w 2406611"/>
              <a:gd name="connsiteY169" fmla="*/ 347809 h 3500525"/>
              <a:gd name="connsiteX170" fmla="*/ 1436112 w 2406611"/>
              <a:gd name="connsiteY170" fmla="*/ 286101 h 3500525"/>
              <a:gd name="connsiteX171" fmla="*/ 1380014 w 2406611"/>
              <a:gd name="connsiteY171" fmla="*/ 241222 h 3500525"/>
              <a:gd name="connsiteX172" fmla="*/ 1295867 w 2406611"/>
              <a:gd name="connsiteY172" fmla="*/ 246832 h 3500525"/>
              <a:gd name="connsiteX173" fmla="*/ 1284647 w 2406611"/>
              <a:gd name="connsiteY173" fmla="*/ 297320 h 3500525"/>
              <a:gd name="connsiteX174" fmla="*/ 1295867 w 2406611"/>
              <a:gd name="connsiteY174" fmla="*/ 325369 h 3500525"/>
              <a:gd name="connsiteX175" fmla="*/ 1279038 w 2406611"/>
              <a:gd name="connsiteY175" fmla="*/ 392687 h 3500525"/>
              <a:gd name="connsiteX176" fmla="*/ 1290257 w 2406611"/>
              <a:gd name="connsiteY176" fmla="*/ 499274 h 3500525"/>
              <a:gd name="connsiteX177" fmla="*/ 1150012 w 2406611"/>
              <a:gd name="connsiteY177" fmla="*/ 476835 h 3500525"/>
              <a:gd name="connsiteX178" fmla="*/ 1020986 w 2406611"/>
              <a:gd name="connsiteY178" fmla="*/ 566592 h 3500525"/>
              <a:gd name="connsiteX179" fmla="*/ 1032206 w 2406611"/>
              <a:gd name="connsiteY179" fmla="*/ 617080 h 3500525"/>
              <a:gd name="connsiteX180" fmla="*/ 1054645 w 2406611"/>
              <a:gd name="connsiteY180" fmla="*/ 650739 h 3500525"/>
              <a:gd name="connsiteX181" fmla="*/ 1009766 w 2406611"/>
              <a:gd name="connsiteY181" fmla="*/ 645129 h 3500525"/>
              <a:gd name="connsiteX182" fmla="*/ 931229 w 2406611"/>
              <a:gd name="connsiteY182" fmla="*/ 617080 h 3500525"/>
              <a:gd name="connsiteX183" fmla="*/ 886351 w 2406611"/>
              <a:gd name="connsiteY183" fmla="*/ 622690 h 3500525"/>
              <a:gd name="connsiteX184" fmla="*/ 863911 w 2406611"/>
              <a:gd name="connsiteY184" fmla="*/ 645129 h 3500525"/>
              <a:gd name="connsiteX185" fmla="*/ 875131 w 2406611"/>
              <a:gd name="connsiteY185" fmla="*/ 678788 h 3500525"/>
              <a:gd name="connsiteX186" fmla="*/ 852692 w 2406611"/>
              <a:gd name="connsiteY186" fmla="*/ 701227 h 3500525"/>
              <a:gd name="connsiteX187" fmla="*/ 790984 w 2406611"/>
              <a:gd name="connsiteY187" fmla="*/ 678788 h 3500525"/>
              <a:gd name="connsiteX188" fmla="*/ 734885 w 2406611"/>
              <a:gd name="connsiteY188" fmla="*/ 650739 h 3500525"/>
              <a:gd name="connsiteX189" fmla="*/ 718056 w 2406611"/>
              <a:gd name="connsiteY189" fmla="*/ 577811 h 3500525"/>
              <a:gd name="connsiteX190" fmla="*/ 740495 w 2406611"/>
              <a:gd name="connsiteY190" fmla="*/ 538542 h 3500525"/>
              <a:gd name="connsiteX191" fmla="*/ 740495 w 2406611"/>
              <a:gd name="connsiteY191" fmla="*/ 471225 h 3500525"/>
              <a:gd name="connsiteX192" fmla="*/ 678787 w 2406611"/>
              <a:gd name="connsiteY192" fmla="*/ 437566 h 3500525"/>
              <a:gd name="connsiteX193" fmla="*/ 661958 w 2406611"/>
              <a:gd name="connsiteY193" fmla="*/ 381468 h 3500525"/>
              <a:gd name="connsiteX194" fmla="*/ 802203 w 2406611"/>
              <a:gd name="connsiteY194" fmla="*/ 426346 h 3500525"/>
              <a:gd name="connsiteX195" fmla="*/ 891960 w 2406611"/>
              <a:gd name="connsiteY195" fmla="*/ 493664 h 3500525"/>
              <a:gd name="connsiteX196" fmla="*/ 1049035 w 2406611"/>
              <a:gd name="connsiteY196" fmla="*/ 476835 h 3500525"/>
              <a:gd name="connsiteX197" fmla="*/ 1155622 w 2406611"/>
              <a:gd name="connsiteY197" fmla="*/ 415127 h 3500525"/>
              <a:gd name="connsiteX198" fmla="*/ 1127573 w 2406611"/>
              <a:gd name="connsiteY198" fmla="*/ 342199 h 3500525"/>
              <a:gd name="connsiteX199" fmla="*/ 925619 w 2406611"/>
              <a:gd name="connsiteY199" fmla="*/ 151465 h 3500525"/>
              <a:gd name="connsiteX200" fmla="*/ 863911 w 2406611"/>
              <a:gd name="connsiteY200" fmla="*/ 123416 h 3500525"/>
              <a:gd name="connsiteX201" fmla="*/ 796593 w 2406611"/>
              <a:gd name="connsiteY201" fmla="*/ 134636 h 3500525"/>
              <a:gd name="connsiteX202" fmla="*/ 774154 w 2406611"/>
              <a:gd name="connsiteY202" fmla="*/ 84147 h 3500525"/>
              <a:gd name="connsiteX203" fmla="*/ 645128 w 2406611"/>
              <a:gd name="connsiteY203" fmla="*/ 72928 h 350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406611" h="3500525">
                <a:moveTo>
                  <a:pt x="645128" y="72928"/>
                </a:moveTo>
                <a:lnTo>
                  <a:pt x="560981" y="112196"/>
                </a:lnTo>
                <a:lnTo>
                  <a:pt x="516103" y="151465"/>
                </a:lnTo>
                <a:lnTo>
                  <a:pt x="499273" y="213173"/>
                </a:lnTo>
                <a:lnTo>
                  <a:pt x="532932" y="252442"/>
                </a:lnTo>
                <a:lnTo>
                  <a:pt x="538542" y="286101"/>
                </a:lnTo>
                <a:lnTo>
                  <a:pt x="504883" y="325369"/>
                </a:lnTo>
                <a:lnTo>
                  <a:pt x="460004" y="330979"/>
                </a:lnTo>
                <a:lnTo>
                  <a:pt x="460004" y="409517"/>
                </a:lnTo>
                <a:lnTo>
                  <a:pt x="482444" y="454395"/>
                </a:lnTo>
                <a:lnTo>
                  <a:pt x="443175" y="527323"/>
                </a:lnTo>
                <a:lnTo>
                  <a:pt x="448785" y="611470"/>
                </a:lnTo>
                <a:lnTo>
                  <a:pt x="454395" y="645129"/>
                </a:lnTo>
                <a:lnTo>
                  <a:pt x="415126" y="701227"/>
                </a:lnTo>
                <a:lnTo>
                  <a:pt x="443175" y="757325"/>
                </a:lnTo>
                <a:lnTo>
                  <a:pt x="460004" y="824643"/>
                </a:lnTo>
                <a:lnTo>
                  <a:pt x="342198" y="931230"/>
                </a:lnTo>
                <a:lnTo>
                  <a:pt x="185124" y="1032206"/>
                </a:lnTo>
                <a:lnTo>
                  <a:pt x="241222" y="1105134"/>
                </a:lnTo>
                <a:lnTo>
                  <a:pt x="162684" y="1105134"/>
                </a:lnTo>
                <a:lnTo>
                  <a:pt x="117806" y="1144403"/>
                </a:lnTo>
                <a:lnTo>
                  <a:pt x="123416" y="1178062"/>
                </a:lnTo>
                <a:lnTo>
                  <a:pt x="72927" y="1206111"/>
                </a:lnTo>
                <a:lnTo>
                  <a:pt x="78537" y="1256599"/>
                </a:lnTo>
                <a:lnTo>
                  <a:pt x="56098" y="1295868"/>
                </a:lnTo>
                <a:lnTo>
                  <a:pt x="84147" y="1318307"/>
                </a:lnTo>
                <a:lnTo>
                  <a:pt x="61708" y="1351966"/>
                </a:lnTo>
                <a:lnTo>
                  <a:pt x="22439" y="1363185"/>
                </a:lnTo>
                <a:lnTo>
                  <a:pt x="39268" y="1402454"/>
                </a:lnTo>
                <a:lnTo>
                  <a:pt x="0" y="1430503"/>
                </a:lnTo>
                <a:lnTo>
                  <a:pt x="22439" y="1464162"/>
                </a:lnTo>
                <a:lnTo>
                  <a:pt x="33658" y="1509041"/>
                </a:lnTo>
                <a:lnTo>
                  <a:pt x="22439" y="1542700"/>
                </a:lnTo>
                <a:lnTo>
                  <a:pt x="78537" y="1565139"/>
                </a:lnTo>
                <a:lnTo>
                  <a:pt x="106586" y="1565139"/>
                </a:lnTo>
                <a:lnTo>
                  <a:pt x="123416" y="1604408"/>
                </a:lnTo>
                <a:lnTo>
                  <a:pt x="162684" y="1581968"/>
                </a:lnTo>
                <a:lnTo>
                  <a:pt x="213173" y="1610017"/>
                </a:lnTo>
                <a:lnTo>
                  <a:pt x="213173" y="1694165"/>
                </a:lnTo>
                <a:lnTo>
                  <a:pt x="185124" y="1727823"/>
                </a:lnTo>
                <a:lnTo>
                  <a:pt x="224392" y="1806361"/>
                </a:lnTo>
                <a:lnTo>
                  <a:pt x="308539" y="1901728"/>
                </a:lnTo>
                <a:lnTo>
                  <a:pt x="280490" y="1940996"/>
                </a:lnTo>
                <a:lnTo>
                  <a:pt x="230002" y="1940996"/>
                </a:lnTo>
                <a:lnTo>
                  <a:pt x="218782" y="1924167"/>
                </a:lnTo>
                <a:lnTo>
                  <a:pt x="179514" y="1940996"/>
                </a:lnTo>
                <a:lnTo>
                  <a:pt x="179514" y="2041973"/>
                </a:lnTo>
                <a:lnTo>
                  <a:pt x="230002" y="2081242"/>
                </a:lnTo>
                <a:lnTo>
                  <a:pt x="280490" y="2019534"/>
                </a:lnTo>
                <a:lnTo>
                  <a:pt x="342198" y="2030754"/>
                </a:lnTo>
                <a:lnTo>
                  <a:pt x="398297" y="2064412"/>
                </a:lnTo>
                <a:lnTo>
                  <a:pt x="403906" y="2103681"/>
                </a:lnTo>
                <a:lnTo>
                  <a:pt x="392687" y="2176609"/>
                </a:lnTo>
                <a:lnTo>
                  <a:pt x="437565" y="2187828"/>
                </a:lnTo>
                <a:lnTo>
                  <a:pt x="488054" y="2232707"/>
                </a:lnTo>
                <a:lnTo>
                  <a:pt x="516103" y="2294415"/>
                </a:lnTo>
                <a:lnTo>
                  <a:pt x="583420" y="2305635"/>
                </a:lnTo>
                <a:lnTo>
                  <a:pt x="639519" y="2283195"/>
                </a:lnTo>
                <a:lnTo>
                  <a:pt x="695617" y="2361733"/>
                </a:lnTo>
                <a:lnTo>
                  <a:pt x="723666" y="2361733"/>
                </a:lnTo>
                <a:lnTo>
                  <a:pt x="774154" y="2395392"/>
                </a:lnTo>
                <a:lnTo>
                  <a:pt x="802203" y="2389782"/>
                </a:lnTo>
                <a:lnTo>
                  <a:pt x="824643" y="2423441"/>
                </a:lnTo>
                <a:lnTo>
                  <a:pt x="880741" y="2423441"/>
                </a:lnTo>
                <a:lnTo>
                  <a:pt x="875131" y="2473929"/>
                </a:lnTo>
                <a:lnTo>
                  <a:pt x="835862" y="2563686"/>
                </a:lnTo>
                <a:lnTo>
                  <a:pt x="863911" y="2586125"/>
                </a:lnTo>
                <a:lnTo>
                  <a:pt x="830252" y="2664663"/>
                </a:lnTo>
                <a:lnTo>
                  <a:pt x="746105" y="2636614"/>
                </a:lnTo>
                <a:lnTo>
                  <a:pt x="706836" y="2664663"/>
                </a:lnTo>
                <a:lnTo>
                  <a:pt x="684397" y="2726371"/>
                </a:lnTo>
                <a:lnTo>
                  <a:pt x="718056" y="2737590"/>
                </a:lnTo>
                <a:lnTo>
                  <a:pt x="661958" y="2771249"/>
                </a:lnTo>
                <a:lnTo>
                  <a:pt x="645128" y="2821738"/>
                </a:lnTo>
                <a:lnTo>
                  <a:pt x="690007" y="2861006"/>
                </a:lnTo>
                <a:lnTo>
                  <a:pt x="577811" y="2928324"/>
                </a:lnTo>
                <a:lnTo>
                  <a:pt x="527322" y="2956373"/>
                </a:lnTo>
                <a:lnTo>
                  <a:pt x="555371" y="3006862"/>
                </a:lnTo>
                <a:lnTo>
                  <a:pt x="746105" y="3119058"/>
                </a:lnTo>
                <a:lnTo>
                  <a:pt x="807813" y="3197595"/>
                </a:lnTo>
                <a:lnTo>
                  <a:pt x="858301" y="3163936"/>
                </a:lnTo>
                <a:lnTo>
                  <a:pt x="970498" y="3231254"/>
                </a:lnTo>
                <a:lnTo>
                  <a:pt x="970498" y="3242474"/>
                </a:lnTo>
                <a:lnTo>
                  <a:pt x="1116353" y="3236864"/>
                </a:lnTo>
                <a:lnTo>
                  <a:pt x="1138792" y="3292962"/>
                </a:lnTo>
                <a:lnTo>
                  <a:pt x="1172451" y="3292962"/>
                </a:lnTo>
                <a:lnTo>
                  <a:pt x="1228549" y="3315401"/>
                </a:lnTo>
                <a:lnTo>
                  <a:pt x="1307087" y="3298572"/>
                </a:lnTo>
                <a:lnTo>
                  <a:pt x="1419283" y="3326621"/>
                </a:lnTo>
                <a:lnTo>
                  <a:pt x="1424893" y="3382719"/>
                </a:lnTo>
                <a:lnTo>
                  <a:pt x="1514650" y="3438817"/>
                </a:lnTo>
                <a:lnTo>
                  <a:pt x="1576358" y="3483696"/>
                </a:lnTo>
                <a:lnTo>
                  <a:pt x="1632456" y="3500525"/>
                </a:lnTo>
                <a:lnTo>
                  <a:pt x="1643676" y="3489306"/>
                </a:lnTo>
                <a:lnTo>
                  <a:pt x="1649285" y="3450037"/>
                </a:lnTo>
                <a:lnTo>
                  <a:pt x="1699774" y="3450037"/>
                </a:lnTo>
                <a:lnTo>
                  <a:pt x="1705384" y="3416378"/>
                </a:lnTo>
                <a:lnTo>
                  <a:pt x="1604407" y="3270523"/>
                </a:lnTo>
                <a:lnTo>
                  <a:pt x="1598797" y="3186376"/>
                </a:lnTo>
                <a:lnTo>
                  <a:pt x="1509040" y="3051740"/>
                </a:lnTo>
                <a:lnTo>
                  <a:pt x="1581968" y="3001252"/>
                </a:lnTo>
                <a:lnTo>
                  <a:pt x="1570748" y="2945154"/>
                </a:lnTo>
                <a:lnTo>
                  <a:pt x="1610017" y="2905885"/>
                </a:lnTo>
                <a:cubicBezTo>
                  <a:pt x="1650705" y="2940761"/>
                  <a:pt x="1632045" y="2939544"/>
                  <a:pt x="1654895" y="2939544"/>
                </a:cubicBezTo>
                <a:lnTo>
                  <a:pt x="1722213" y="2905885"/>
                </a:lnTo>
                <a:lnTo>
                  <a:pt x="1733433" y="2832957"/>
                </a:lnTo>
                <a:lnTo>
                  <a:pt x="1660505" y="2844177"/>
                </a:lnTo>
                <a:lnTo>
                  <a:pt x="1649285" y="2804908"/>
                </a:lnTo>
                <a:lnTo>
                  <a:pt x="1688554" y="2748810"/>
                </a:lnTo>
                <a:lnTo>
                  <a:pt x="1660505" y="2681492"/>
                </a:lnTo>
                <a:lnTo>
                  <a:pt x="1610017" y="2664663"/>
                </a:lnTo>
                <a:lnTo>
                  <a:pt x="1542699" y="2664663"/>
                </a:lnTo>
                <a:cubicBezTo>
                  <a:pt x="1484527" y="2577403"/>
                  <a:pt x="1486601" y="2614226"/>
                  <a:pt x="1486601" y="2569296"/>
                </a:cubicBezTo>
                <a:lnTo>
                  <a:pt x="1503430" y="2513198"/>
                </a:lnTo>
                <a:lnTo>
                  <a:pt x="1537089" y="2485149"/>
                </a:lnTo>
                <a:lnTo>
                  <a:pt x="1486601" y="2457100"/>
                </a:lnTo>
                <a:lnTo>
                  <a:pt x="1525870" y="2389782"/>
                </a:lnTo>
                <a:lnTo>
                  <a:pt x="1537089" y="2361733"/>
                </a:lnTo>
                <a:lnTo>
                  <a:pt x="1531479" y="2322464"/>
                </a:lnTo>
                <a:lnTo>
                  <a:pt x="1565138" y="2305635"/>
                </a:lnTo>
                <a:lnTo>
                  <a:pt x="1610017" y="2344903"/>
                </a:lnTo>
                <a:lnTo>
                  <a:pt x="1621236" y="2406611"/>
                </a:lnTo>
                <a:lnTo>
                  <a:pt x="1660505" y="2372952"/>
                </a:lnTo>
                <a:lnTo>
                  <a:pt x="1654895" y="2305635"/>
                </a:lnTo>
                <a:lnTo>
                  <a:pt x="1699774" y="2277585"/>
                </a:lnTo>
                <a:lnTo>
                  <a:pt x="1722213" y="2227097"/>
                </a:lnTo>
                <a:lnTo>
                  <a:pt x="1783921" y="2193438"/>
                </a:lnTo>
                <a:lnTo>
                  <a:pt x="1851239" y="2142950"/>
                </a:lnTo>
                <a:lnTo>
                  <a:pt x="1890508" y="2193438"/>
                </a:lnTo>
                <a:lnTo>
                  <a:pt x="1924166" y="2176609"/>
                </a:lnTo>
                <a:lnTo>
                  <a:pt x="1924166" y="2154169"/>
                </a:lnTo>
                <a:lnTo>
                  <a:pt x="1974655" y="2159779"/>
                </a:lnTo>
                <a:lnTo>
                  <a:pt x="1997094" y="2176609"/>
                </a:lnTo>
                <a:lnTo>
                  <a:pt x="2041973" y="2176609"/>
                </a:lnTo>
                <a:lnTo>
                  <a:pt x="2041973" y="2176609"/>
                </a:lnTo>
                <a:lnTo>
                  <a:pt x="2075631" y="2137340"/>
                </a:lnTo>
                <a:lnTo>
                  <a:pt x="2092461" y="2182219"/>
                </a:lnTo>
                <a:lnTo>
                  <a:pt x="2159779" y="2210268"/>
                </a:lnTo>
                <a:lnTo>
                  <a:pt x="2182218" y="2266366"/>
                </a:lnTo>
                <a:lnTo>
                  <a:pt x="2193438" y="2271976"/>
                </a:lnTo>
                <a:lnTo>
                  <a:pt x="2199047" y="2238317"/>
                </a:lnTo>
                <a:lnTo>
                  <a:pt x="2238316" y="2238317"/>
                </a:lnTo>
                <a:lnTo>
                  <a:pt x="2271975" y="2266366"/>
                </a:lnTo>
                <a:lnTo>
                  <a:pt x="2305634" y="2271976"/>
                </a:lnTo>
                <a:lnTo>
                  <a:pt x="2406611" y="2199048"/>
                </a:lnTo>
                <a:lnTo>
                  <a:pt x="2406611" y="95367"/>
                </a:lnTo>
                <a:lnTo>
                  <a:pt x="2271975" y="44879"/>
                </a:lnTo>
                <a:cubicBezTo>
                  <a:pt x="2157911" y="50581"/>
                  <a:pt x="2197224" y="50488"/>
                  <a:pt x="2154169" y="50488"/>
                </a:cubicBezTo>
                <a:lnTo>
                  <a:pt x="2047582" y="33659"/>
                </a:lnTo>
                <a:lnTo>
                  <a:pt x="2008314" y="0"/>
                </a:lnTo>
                <a:lnTo>
                  <a:pt x="1974655" y="5610"/>
                </a:lnTo>
                <a:lnTo>
                  <a:pt x="1997094" y="89757"/>
                </a:lnTo>
                <a:lnTo>
                  <a:pt x="2086851" y="106587"/>
                </a:lnTo>
                <a:lnTo>
                  <a:pt x="2131730" y="145855"/>
                </a:lnTo>
                <a:lnTo>
                  <a:pt x="2086851" y="162685"/>
                </a:lnTo>
                <a:lnTo>
                  <a:pt x="2047582" y="117806"/>
                </a:lnTo>
                <a:lnTo>
                  <a:pt x="1963435" y="179514"/>
                </a:lnTo>
                <a:lnTo>
                  <a:pt x="1901727" y="185124"/>
                </a:lnTo>
                <a:lnTo>
                  <a:pt x="1840019" y="230003"/>
                </a:lnTo>
                <a:lnTo>
                  <a:pt x="1840019" y="173904"/>
                </a:lnTo>
                <a:lnTo>
                  <a:pt x="1750262" y="201954"/>
                </a:lnTo>
                <a:lnTo>
                  <a:pt x="1688554" y="230003"/>
                </a:lnTo>
                <a:lnTo>
                  <a:pt x="1615627" y="258052"/>
                </a:lnTo>
                <a:lnTo>
                  <a:pt x="1548309" y="325369"/>
                </a:lnTo>
                <a:lnTo>
                  <a:pt x="1514650" y="330979"/>
                </a:lnTo>
                <a:lnTo>
                  <a:pt x="1464162" y="392687"/>
                </a:lnTo>
                <a:lnTo>
                  <a:pt x="1424893" y="415127"/>
                </a:lnTo>
                <a:lnTo>
                  <a:pt x="1374404" y="387077"/>
                </a:lnTo>
                <a:lnTo>
                  <a:pt x="1357575" y="353419"/>
                </a:lnTo>
                <a:lnTo>
                  <a:pt x="1391234" y="347809"/>
                </a:lnTo>
                <a:lnTo>
                  <a:pt x="1436112" y="286101"/>
                </a:lnTo>
                <a:cubicBezTo>
                  <a:pt x="1384226" y="239980"/>
                  <a:pt x="1408141" y="241222"/>
                  <a:pt x="1380014" y="241222"/>
                </a:cubicBezTo>
                <a:lnTo>
                  <a:pt x="1295867" y="246832"/>
                </a:lnTo>
                <a:lnTo>
                  <a:pt x="1284647" y="297320"/>
                </a:lnTo>
                <a:lnTo>
                  <a:pt x="1295867" y="325369"/>
                </a:lnTo>
                <a:lnTo>
                  <a:pt x="1279038" y="392687"/>
                </a:lnTo>
                <a:lnTo>
                  <a:pt x="1290257" y="499274"/>
                </a:lnTo>
                <a:lnTo>
                  <a:pt x="1150012" y="476835"/>
                </a:lnTo>
                <a:lnTo>
                  <a:pt x="1020986" y="566592"/>
                </a:lnTo>
                <a:lnTo>
                  <a:pt x="1032206" y="617080"/>
                </a:lnTo>
                <a:lnTo>
                  <a:pt x="1054645" y="650739"/>
                </a:lnTo>
                <a:lnTo>
                  <a:pt x="1009766" y="645129"/>
                </a:lnTo>
                <a:cubicBezTo>
                  <a:pt x="938997" y="615642"/>
                  <a:pt x="966758" y="617080"/>
                  <a:pt x="931229" y="617080"/>
                </a:cubicBezTo>
                <a:lnTo>
                  <a:pt x="886351" y="622690"/>
                </a:lnTo>
                <a:lnTo>
                  <a:pt x="863911" y="645129"/>
                </a:lnTo>
                <a:lnTo>
                  <a:pt x="875131" y="678788"/>
                </a:lnTo>
                <a:lnTo>
                  <a:pt x="852692" y="701227"/>
                </a:lnTo>
                <a:cubicBezTo>
                  <a:pt x="798786" y="677269"/>
                  <a:pt x="820620" y="678788"/>
                  <a:pt x="790984" y="678788"/>
                </a:cubicBezTo>
                <a:lnTo>
                  <a:pt x="734885" y="650739"/>
                </a:lnTo>
                <a:lnTo>
                  <a:pt x="718056" y="577811"/>
                </a:lnTo>
                <a:lnTo>
                  <a:pt x="740495" y="538542"/>
                </a:lnTo>
                <a:lnTo>
                  <a:pt x="740495" y="471225"/>
                </a:lnTo>
                <a:lnTo>
                  <a:pt x="678787" y="437566"/>
                </a:lnTo>
                <a:cubicBezTo>
                  <a:pt x="649065" y="378123"/>
                  <a:pt x="629832" y="381468"/>
                  <a:pt x="661958" y="381468"/>
                </a:cubicBezTo>
                <a:lnTo>
                  <a:pt x="802203" y="426346"/>
                </a:lnTo>
                <a:lnTo>
                  <a:pt x="891960" y="493664"/>
                </a:lnTo>
                <a:lnTo>
                  <a:pt x="1049035" y="476835"/>
                </a:lnTo>
                <a:lnTo>
                  <a:pt x="1155622" y="415127"/>
                </a:lnTo>
                <a:lnTo>
                  <a:pt x="1127573" y="342199"/>
                </a:lnTo>
                <a:lnTo>
                  <a:pt x="925619" y="151465"/>
                </a:lnTo>
                <a:lnTo>
                  <a:pt x="863911" y="123416"/>
                </a:lnTo>
                <a:lnTo>
                  <a:pt x="796593" y="134636"/>
                </a:lnTo>
                <a:lnTo>
                  <a:pt x="774154" y="84147"/>
                </a:lnTo>
                <a:lnTo>
                  <a:pt x="645128" y="7292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7" name="Dowolny kształt 61"/>
          <p:cNvSpPr/>
          <p:nvPr userDrawn="1"/>
        </p:nvSpPr>
        <p:spPr>
          <a:xfrm>
            <a:off x="8231188" y="1612900"/>
            <a:ext cx="142875" cy="112713"/>
          </a:xfrm>
          <a:custGeom>
            <a:avLst/>
            <a:gdLst>
              <a:gd name="connsiteX0" fmla="*/ 20501 w 144326"/>
              <a:gd name="connsiteY0" fmla="*/ 112618 h 112618"/>
              <a:gd name="connsiteX1" fmla="*/ 72889 w 144326"/>
              <a:gd name="connsiteY1" fmla="*/ 88806 h 112618"/>
              <a:gd name="connsiteX2" fmla="*/ 113370 w 144326"/>
              <a:gd name="connsiteY2" fmla="*/ 86425 h 112618"/>
              <a:gd name="connsiteX3" fmla="*/ 144326 w 144326"/>
              <a:gd name="connsiteY3" fmla="*/ 84043 h 112618"/>
              <a:gd name="connsiteX4" fmla="*/ 144326 w 144326"/>
              <a:gd name="connsiteY4" fmla="*/ 50706 h 112618"/>
              <a:gd name="connsiteX5" fmla="*/ 118133 w 144326"/>
              <a:gd name="connsiteY5" fmla="*/ 10225 h 112618"/>
              <a:gd name="connsiteX6" fmla="*/ 80033 w 144326"/>
              <a:gd name="connsiteY6" fmla="*/ 700 h 112618"/>
              <a:gd name="connsiteX7" fmla="*/ 22883 w 144326"/>
              <a:gd name="connsiteY7" fmla="*/ 12606 h 112618"/>
              <a:gd name="connsiteX8" fmla="*/ 1451 w 144326"/>
              <a:gd name="connsiteY8" fmla="*/ 26893 h 112618"/>
              <a:gd name="connsiteX9" fmla="*/ 20501 w 144326"/>
              <a:gd name="connsiteY9" fmla="*/ 112618 h 1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326" h="112618">
                <a:moveTo>
                  <a:pt x="20501" y="112618"/>
                </a:moveTo>
                <a:lnTo>
                  <a:pt x="72889" y="88806"/>
                </a:lnTo>
                <a:lnTo>
                  <a:pt x="113370" y="86425"/>
                </a:lnTo>
                <a:lnTo>
                  <a:pt x="144326" y="84043"/>
                </a:lnTo>
                <a:lnTo>
                  <a:pt x="144326" y="50706"/>
                </a:lnTo>
                <a:lnTo>
                  <a:pt x="118133" y="10225"/>
                </a:lnTo>
                <a:cubicBezTo>
                  <a:pt x="84900" y="0"/>
                  <a:pt x="97972" y="700"/>
                  <a:pt x="80033" y="700"/>
                </a:cubicBezTo>
                <a:lnTo>
                  <a:pt x="22883" y="12606"/>
                </a:lnTo>
                <a:cubicBezTo>
                  <a:pt x="0" y="22776"/>
                  <a:pt x="1451" y="14313"/>
                  <a:pt x="1451" y="26893"/>
                </a:cubicBezTo>
                <a:lnTo>
                  <a:pt x="20501" y="11261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8" name="Dowolny kształt 62"/>
          <p:cNvSpPr/>
          <p:nvPr userDrawn="1"/>
        </p:nvSpPr>
        <p:spPr>
          <a:xfrm>
            <a:off x="8362950" y="820738"/>
            <a:ext cx="506413" cy="688975"/>
          </a:xfrm>
          <a:custGeom>
            <a:avLst/>
            <a:gdLst>
              <a:gd name="connsiteX0" fmla="*/ 0 w 507206"/>
              <a:gd name="connsiteY0" fmla="*/ 566738 h 688182"/>
              <a:gd name="connsiteX1" fmla="*/ 57150 w 507206"/>
              <a:gd name="connsiteY1" fmla="*/ 488157 h 688182"/>
              <a:gd name="connsiteX2" fmla="*/ 59531 w 507206"/>
              <a:gd name="connsiteY2" fmla="*/ 397669 h 688182"/>
              <a:gd name="connsiteX3" fmla="*/ 119063 w 507206"/>
              <a:gd name="connsiteY3" fmla="*/ 302419 h 688182"/>
              <a:gd name="connsiteX4" fmla="*/ 95250 w 507206"/>
              <a:gd name="connsiteY4" fmla="*/ 240507 h 688182"/>
              <a:gd name="connsiteX5" fmla="*/ 283369 w 507206"/>
              <a:gd name="connsiteY5" fmla="*/ 95250 h 688182"/>
              <a:gd name="connsiteX6" fmla="*/ 330994 w 507206"/>
              <a:gd name="connsiteY6" fmla="*/ 76200 h 688182"/>
              <a:gd name="connsiteX7" fmla="*/ 414338 w 507206"/>
              <a:gd name="connsiteY7" fmla="*/ 0 h 688182"/>
              <a:gd name="connsiteX8" fmla="*/ 504825 w 507206"/>
              <a:gd name="connsiteY8" fmla="*/ 7144 h 688182"/>
              <a:gd name="connsiteX9" fmla="*/ 507206 w 507206"/>
              <a:gd name="connsiteY9" fmla="*/ 102394 h 688182"/>
              <a:gd name="connsiteX10" fmla="*/ 416719 w 507206"/>
              <a:gd name="connsiteY10" fmla="*/ 152400 h 688182"/>
              <a:gd name="connsiteX11" fmla="*/ 323850 w 507206"/>
              <a:gd name="connsiteY11" fmla="*/ 228600 h 688182"/>
              <a:gd name="connsiteX12" fmla="*/ 250031 w 507206"/>
              <a:gd name="connsiteY12" fmla="*/ 316707 h 688182"/>
              <a:gd name="connsiteX13" fmla="*/ 209550 w 507206"/>
              <a:gd name="connsiteY13" fmla="*/ 423863 h 688182"/>
              <a:gd name="connsiteX14" fmla="*/ 195263 w 507206"/>
              <a:gd name="connsiteY14" fmla="*/ 528638 h 688182"/>
              <a:gd name="connsiteX15" fmla="*/ 230981 w 507206"/>
              <a:gd name="connsiteY15" fmla="*/ 588169 h 688182"/>
              <a:gd name="connsiteX16" fmla="*/ 323850 w 507206"/>
              <a:gd name="connsiteY16" fmla="*/ 647700 h 688182"/>
              <a:gd name="connsiteX17" fmla="*/ 202406 w 507206"/>
              <a:gd name="connsiteY17" fmla="*/ 688182 h 688182"/>
              <a:gd name="connsiteX18" fmla="*/ 130969 w 507206"/>
              <a:gd name="connsiteY18" fmla="*/ 642938 h 688182"/>
              <a:gd name="connsiteX19" fmla="*/ 100013 w 507206"/>
              <a:gd name="connsiteY19" fmla="*/ 647700 h 688182"/>
              <a:gd name="connsiteX20" fmla="*/ 0 w 507206"/>
              <a:gd name="connsiteY20" fmla="*/ 566738 h 68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7206" h="688182">
                <a:moveTo>
                  <a:pt x="0" y="566738"/>
                </a:moveTo>
                <a:lnTo>
                  <a:pt x="57150" y="488157"/>
                </a:lnTo>
                <a:cubicBezTo>
                  <a:pt x="54707" y="400188"/>
                  <a:pt x="34558" y="422647"/>
                  <a:pt x="59531" y="397669"/>
                </a:cubicBezTo>
                <a:lnTo>
                  <a:pt x="119063" y="302419"/>
                </a:lnTo>
                <a:lnTo>
                  <a:pt x="95250" y="240507"/>
                </a:lnTo>
                <a:lnTo>
                  <a:pt x="283369" y="95250"/>
                </a:lnTo>
                <a:lnTo>
                  <a:pt x="330994" y="76200"/>
                </a:lnTo>
                <a:lnTo>
                  <a:pt x="414338" y="0"/>
                </a:lnTo>
                <a:lnTo>
                  <a:pt x="504825" y="7144"/>
                </a:lnTo>
                <a:cubicBezTo>
                  <a:pt x="505619" y="38894"/>
                  <a:pt x="506412" y="70644"/>
                  <a:pt x="507206" y="102394"/>
                </a:cubicBezTo>
                <a:lnTo>
                  <a:pt x="416719" y="152400"/>
                </a:lnTo>
                <a:lnTo>
                  <a:pt x="323850" y="228600"/>
                </a:lnTo>
                <a:lnTo>
                  <a:pt x="250031" y="316707"/>
                </a:lnTo>
                <a:lnTo>
                  <a:pt x="209550" y="423863"/>
                </a:lnTo>
                <a:lnTo>
                  <a:pt x="195263" y="528638"/>
                </a:lnTo>
                <a:lnTo>
                  <a:pt x="230981" y="588169"/>
                </a:lnTo>
                <a:lnTo>
                  <a:pt x="323850" y="647700"/>
                </a:lnTo>
                <a:lnTo>
                  <a:pt x="202406" y="688182"/>
                </a:lnTo>
                <a:lnTo>
                  <a:pt x="130969" y="642938"/>
                </a:lnTo>
                <a:lnTo>
                  <a:pt x="100013" y="647700"/>
                </a:lnTo>
                <a:lnTo>
                  <a:pt x="0" y="56673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9" name="Dowolny kształt 63"/>
          <p:cNvSpPr/>
          <p:nvPr userDrawn="1"/>
        </p:nvSpPr>
        <p:spPr>
          <a:xfrm>
            <a:off x="4772025" y="977900"/>
            <a:ext cx="471488" cy="373063"/>
          </a:xfrm>
          <a:custGeom>
            <a:avLst/>
            <a:gdLst>
              <a:gd name="connsiteX0" fmla="*/ 29759 w 470727"/>
              <a:gd name="connsiteY0" fmla="*/ 343576 h 373780"/>
              <a:gd name="connsiteX1" fmla="*/ 216426 w 470727"/>
              <a:gd name="connsiteY1" fmla="*/ 373335 h 373780"/>
              <a:gd name="connsiteX2" fmla="*/ 411210 w 470727"/>
              <a:gd name="connsiteY2" fmla="*/ 354397 h 373780"/>
              <a:gd name="connsiteX3" fmla="*/ 470727 w 470727"/>
              <a:gd name="connsiteY3" fmla="*/ 254300 h 373780"/>
              <a:gd name="connsiteX4" fmla="*/ 451789 w 470727"/>
              <a:gd name="connsiteY4" fmla="*/ 151498 h 373780"/>
              <a:gd name="connsiteX5" fmla="*/ 300291 w 470727"/>
              <a:gd name="connsiteY5" fmla="*/ 81159 h 373780"/>
              <a:gd name="connsiteX6" fmla="*/ 300291 w 470727"/>
              <a:gd name="connsiteY6" fmla="*/ 35169 h 373780"/>
              <a:gd name="connsiteX7" fmla="*/ 273238 w 470727"/>
              <a:gd name="connsiteY7" fmla="*/ 0 h 373780"/>
              <a:gd name="connsiteX8" fmla="*/ 194784 w 470727"/>
              <a:gd name="connsiteY8" fmla="*/ 27053 h 373780"/>
              <a:gd name="connsiteX9" fmla="*/ 148793 w 470727"/>
              <a:gd name="connsiteY9" fmla="*/ 81159 h 373780"/>
              <a:gd name="connsiteX10" fmla="*/ 110918 w 470727"/>
              <a:gd name="connsiteY10" fmla="*/ 113623 h 373780"/>
              <a:gd name="connsiteX11" fmla="*/ 62223 w 470727"/>
              <a:gd name="connsiteY11" fmla="*/ 175846 h 373780"/>
              <a:gd name="connsiteX12" fmla="*/ 5411 w 470727"/>
              <a:gd name="connsiteY12" fmla="*/ 178551 h 373780"/>
              <a:gd name="connsiteX13" fmla="*/ 0 w 470727"/>
              <a:gd name="connsiteY13" fmla="*/ 202899 h 373780"/>
              <a:gd name="connsiteX14" fmla="*/ 18937 w 470727"/>
              <a:gd name="connsiteY14" fmla="*/ 265121 h 373780"/>
              <a:gd name="connsiteX15" fmla="*/ 29759 w 470727"/>
              <a:gd name="connsiteY15" fmla="*/ 343576 h 37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0727" h="373780">
                <a:moveTo>
                  <a:pt x="29759" y="343576"/>
                </a:moveTo>
                <a:cubicBezTo>
                  <a:pt x="210979" y="373780"/>
                  <a:pt x="147972" y="373335"/>
                  <a:pt x="216426" y="373335"/>
                </a:cubicBezTo>
                <a:lnTo>
                  <a:pt x="411210" y="354397"/>
                </a:lnTo>
                <a:lnTo>
                  <a:pt x="470727" y="254300"/>
                </a:lnTo>
                <a:lnTo>
                  <a:pt x="451789" y="151498"/>
                </a:lnTo>
                <a:lnTo>
                  <a:pt x="300291" y="81159"/>
                </a:lnTo>
                <a:lnTo>
                  <a:pt x="300291" y="35169"/>
                </a:lnTo>
                <a:lnTo>
                  <a:pt x="273238" y="0"/>
                </a:lnTo>
                <a:lnTo>
                  <a:pt x="194784" y="27053"/>
                </a:lnTo>
                <a:lnTo>
                  <a:pt x="148793" y="81159"/>
                </a:lnTo>
                <a:lnTo>
                  <a:pt x="110918" y="113623"/>
                </a:lnTo>
                <a:cubicBezTo>
                  <a:pt x="64392" y="176571"/>
                  <a:pt x="90719" y="175846"/>
                  <a:pt x="62223" y="175846"/>
                </a:cubicBezTo>
                <a:lnTo>
                  <a:pt x="5411" y="178551"/>
                </a:lnTo>
                <a:lnTo>
                  <a:pt x="0" y="202899"/>
                </a:lnTo>
                <a:lnTo>
                  <a:pt x="18937" y="265121"/>
                </a:lnTo>
                <a:lnTo>
                  <a:pt x="29759" y="3435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0" name="Dowolny kształt 64"/>
          <p:cNvSpPr/>
          <p:nvPr userDrawn="1"/>
        </p:nvSpPr>
        <p:spPr>
          <a:xfrm>
            <a:off x="4651375" y="2093913"/>
            <a:ext cx="100013" cy="74612"/>
          </a:xfrm>
          <a:custGeom>
            <a:avLst/>
            <a:gdLst>
              <a:gd name="connsiteX0" fmla="*/ 13771 w 99152"/>
              <a:gd name="connsiteY0" fmla="*/ 45133 h 74216"/>
              <a:gd name="connsiteX1" fmla="*/ 16526 w 99152"/>
              <a:gd name="connsiteY1" fmla="*/ 12083 h 74216"/>
              <a:gd name="connsiteX2" fmla="*/ 96398 w 99152"/>
              <a:gd name="connsiteY2" fmla="*/ 17591 h 74216"/>
              <a:gd name="connsiteX3" fmla="*/ 99152 w 99152"/>
              <a:gd name="connsiteY3" fmla="*/ 25854 h 74216"/>
              <a:gd name="connsiteX4" fmla="*/ 13771 w 99152"/>
              <a:gd name="connsiteY4" fmla="*/ 45133 h 7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52" h="74216">
                <a:moveTo>
                  <a:pt x="13771" y="45133"/>
                </a:moveTo>
                <a:cubicBezTo>
                  <a:pt x="0" y="42838"/>
                  <a:pt x="6288" y="16254"/>
                  <a:pt x="16526" y="12083"/>
                </a:cubicBezTo>
                <a:cubicBezTo>
                  <a:pt x="46185" y="0"/>
                  <a:pt x="70925" y="9101"/>
                  <a:pt x="96398" y="17591"/>
                </a:cubicBezTo>
                <a:cubicBezTo>
                  <a:pt x="97316" y="20345"/>
                  <a:pt x="99152" y="22951"/>
                  <a:pt x="99152" y="25854"/>
                </a:cubicBezTo>
                <a:cubicBezTo>
                  <a:pt x="99152" y="74216"/>
                  <a:pt x="27542" y="47428"/>
                  <a:pt x="13771" y="451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Dowolny kształt 65"/>
          <p:cNvSpPr/>
          <p:nvPr userDrawn="1"/>
        </p:nvSpPr>
        <p:spPr>
          <a:xfrm>
            <a:off x="5710238" y="2900363"/>
            <a:ext cx="98425" cy="60325"/>
          </a:xfrm>
          <a:custGeom>
            <a:avLst/>
            <a:gdLst>
              <a:gd name="connsiteX0" fmla="*/ 17049 w 98165"/>
              <a:gd name="connsiteY0" fmla="*/ 58994 h 59404"/>
              <a:gd name="connsiteX1" fmla="*/ 14591 w 98165"/>
              <a:gd name="connsiteY1" fmla="*/ 49161 h 59404"/>
              <a:gd name="connsiteX2" fmla="*/ 2301 w 98165"/>
              <a:gd name="connsiteY2" fmla="*/ 31955 h 59404"/>
              <a:gd name="connsiteX3" fmla="*/ 9675 w 98165"/>
              <a:gd name="connsiteY3" fmla="*/ 9832 h 59404"/>
              <a:gd name="connsiteX4" fmla="*/ 17049 w 98165"/>
              <a:gd name="connsiteY4" fmla="*/ 2458 h 59404"/>
              <a:gd name="connsiteX5" fmla="*/ 24424 w 98165"/>
              <a:gd name="connsiteY5" fmla="*/ 0 h 59404"/>
              <a:gd name="connsiteX6" fmla="*/ 41630 w 98165"/>
              <a:gd name="connsiteY6" fmla="*/ 4916 h 59404"/>
              <a:gd name="connsiteX7" fmla="*/ 58836 w 98165"/>
              <a:gd name="connsiteY7" fmla="*/ 7374 h 59404"/>
              <a:gd name="connsiteX8" fmla="*/ 66211 w 98165"/>
              <a:gd name="connsiteY8" fmla="*/ 12290 h 59404"/>
              <a:gd name="connsiteX9" fmla="*/ 83417 w 98165"/>
              <a:gd name="connsiteY9" fmla="*/ 14749 h 59404"/>
              <a:gd name="connsiteX10" fmla="*/ 98165 w 98165"/>
              <a:gd name="connsiteY10" fmla="*/ 19665 h 59404"/>
              <a:gd name="connsiteX11" fmla="*/ 83417 w 98165"/>
              <a:gd name="connsiteY11" fmla="*/ 34413 h 59404"/>
              <a:gd name="connsiteX12" fmla="*/ 76043 w 98165"/>
              <a:gd name="connsiteY12" fmla="*/ 41787 h 59404"/>
              <a:gd name="connsiteX13" fmla="*/ 68669 w 98165"/>
              <a:gd name="connsiteY13" fmla="*/ 49161 h 59404"/>
              <a:gd name="connsiteX14" fmla="*/ 63753 w 98165"/>
              <a:gd name="connsiteY14" fmla="*/ 56536 h 59404"/>
              <a:gd name="connsiteX15" fmla="*/ 41630 w 98165"/>
              <a:gd name="connsiteY15" fmla="*/ 54078 h 59404"/>
              <a:gd name="connsiteX16" fmla="*/ 26882 w 98165"/>
              <a:gd name="connsiteY16" fmla="*/ 51620 h 59404"/>
              <a:gd name="connsiteX17" fmla="*/ 17049 w 98165"/>
              <a:gd name="connsiteY17" fmla="*/ 58994 h 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8165" h="59404">
                <a:moveTo>
                  <a:pt x="17049" y="58994"/>
                </a:moveTo>
                <a:cubicBezTo>
                  <a:pt x="15001" y="58584"/>
                  <a:pt x="16209" y="52127"/>
                  <a:pt x="14591" y="49161"/>
                </a:cubicBezTo>
                <a:cubicBezTo>
                  <a:pt x="11216" y="42973"/>
                  <a:pt x="4374" y="38691"/>
                  <a:pt x="2301" y="31955"/>
                </a:cubicBezTo>
                <a:cubicBezTo>
                  <a:pt x="0" y="24476"/>
                  <a:pt x="5104" y="15318"/>
                  <a:pt x="9675" y="9832"/>
                </a:cubicBezTo>
                <a:cubicBezTo>
                  <a:pt x="11900" y="7161"/>
                  <a:pt x="14157" y="4386"/>
                  <a:pt x="17049" y="2458"/>
                </a:cubicBezTo>
                <a:cubicBezTo>
                  <a:pt x="19205" y="1021"/>
                  <a:pt x="21966" y="819"/>
                  <a:pt x="24424" y="0"/>
                </a:cubicBezTo>
                <a:cubicBezTo>
                  <a:pt x="30159" y="1639"/>
                  <a:pt x="35798" y="3666"/>
                  <a:pt x="41630" y="4916"/>
                </a:cubicBezTo>
                <a:cubicBezTo>
                  <a:pt x="47295" y="6130"/>
                  <a:pt x="53287" y="5709"/>
                  <a:pt x="58836" y="7374"/>
                </a:cubicBezTo>
                <a:cubicBezTo>
                  <a:pt x="61666" y="8223"/>
                  <a:pt x="63381" y="11441"/>
                  <a:pt x="66211" y="12290"/>
                </a:cubicBezTo>
                <a:cubicBezTo>
                  <a:pt x="71760" y="13955"/>
                  <a:pt x="77682" y="13929"/>
                  <a:pt x="83417" y="14749"/>
                </a:cubicBezTo>
                <a:cubicBezTo>
                  <a:pt x="88333" y="16388"/>
                  <a:pt x="98165" y="14483"/>
                  <a:pt x="98165" y="19665"/>
                </a:cubicBezTo>
                <a:lnTo>
                  <a:pt x="83417" y="34413"/>
                </a:lnTo>
                <a:lnTo>
                  <a:pt x="76043" y="41787"/>
                </a:lnTo>
                <a:cubicBezTo>
                  <a:pt x="73585" y="44245"/>
                  <a:pt x="70597" y="46269"/>
                  <a:pt x="68669" y="49161"/>
                </a:cubicBezTo>
                <a:lnTo>
                  <a:pt x="63753" y="56536"/>
                </a:lnTo>
                <a:cubicBezTo>
                  <a:pt x="56379" y="55717"/>
                  <a:pt x="48985" y="55059"/>
                  <a:pt x="41630" y="54078"/>
                </a:cubicBezTo>
                <a:cubicBezTo>
                  <a:pt x="36690" y="53419"/>
                  <a:pt x="31866" y="51620"/>
                  <a:pt x="26882" y="51620"/>
                </a:cubicBezTo>
                <a:cubicBezTo>
                  <a:pt x="18429" y="51620"/>
                  <a:pt x="19097" y="59404"/>
                  <a:pt x="17049" y="5899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2" name="Dowolny kształt 66"/>
          <p:cNvSpPr/>
          <p:nvPr userDrawn="1"/>
        </p:nvSpPr>
        <p:spPr>
          <a:xfrm>
            <a:off x="6072188" y="2681288"/>
            <a:ext cx="141287" cy="117475"/>
          </a:xfrm>
          <a:custGeom>
            <a:avLst/>
            <a:gdLst>
              <a:gd name="connsiteX0" fmla="*/ 33506 w 141661"/>
              <a:gd name="connsiteY0" fmla="*/ 113071 h 118682"/>
              <a:gd name="connsiteX1" fmla="*/ 26132 w 141661"/>
              <a:gd name="connsiteY1" fmla="*/ 103239 h 118682"/>
              <a:gd name="connsiteX2" fmla="*/ 1551 w 141661"/>
              <a:gd name="connsiteY2" fmla="*/ 78658 h 118682"/>
              <a:gd name="connsiteX3" fmla="*/ 16300 w 141661"/>
              <a:gd name="connsiteY3" fmla="*/ 71284 h 118682"/>
              <a:gd name="connsiteX4" fmla="*/ 23674 w 141661"/>
              <a:gd name="connsiteY4" fmla="*/ 63910 h 118682"/>
              <a:gd name="connsiteX5" fmla="*/ 26132 w 141661"/>
              <a:gd name="connsiteY5" fmla="*/ 56536 h 118682"/>
              <a:gd name="connsiteX6" fmla="*/ 40880 w 141661"/>
              <a:gd name="connsiteY6" fmla="*/ 39329 h 118682"/>
              <a:gd name="connsiteX7" fmla="*/ 50713 w 141661"/>
              <a:gd name="connsiteY7" fmla="*/ 29497 h 118682"/>
              <a:gd name="connsiteX8" fmla="*/ 58087 w 141661"/>
              <a:gd name="connsiteY8" fmla="*/ 14749 h 118682"/>
              <a:gd name="connsiteX9" fmla="*/ 72835 w 141661"/>
              <a:gd name="connsiteY9" fmla="*/ 2458 h 118682"/>
              <a:gd name="connsiteX10" fmla="*/ 80209 w 141661"/>
              <a:gd name="connsiteY10" fmla="*/ 0 h 118682"/>
              <a:gd name="connsiteX11" fmla="*/ 87584 w 141661"/>
              <a:gd name="connsiteY11" fmla="*/ 2458 h 118682"/>
              <a:gd name="connsiteX12" fmla="*/ 99874 w 141661"/>
              <a:gd name="connsiteY12" fmla="*/ 4916 h 118682"/>
              <a:gd name="connsiteX13" fmla="*/ 107248 w 141661"/>
              <a:gd name="connsiteY13" fmla="*/ 9832 h 118682"/>
              <a:gd name="connsiteX14" fmla="*/ 124455 w 141661"/>
              <a:gd name="connsiteY14" fmla="*/ 12290 h 118682"/>
              <a:gd name="connsiteX15" fmla="*/ 139203 w 141661"/>
              <a:gd name="connsiteY15" fmla="*/ 22123 h 118682"/>
              <a:gd name="connsiteX16" fmla="*/ 134287 w 141661"/>
              <a:gd name="connsiteY16" fmla="*/ 29497 h 118682"/>
              <a:gd name="connsiteX17" fmla="*/ 119538 w 141661"/>
              <a:gd name="connsiteY17" fmla="*/ 36871 h 118682"/>
              <a:gd name="connsiteX18" fmla="*/ 104790 w 141661"/>
              <a:gd name="connsiteY18" fmla="*/ 46703 h 118682"/>
              <a:gd name="connsiteX19" fmla="*/ 92500 w 141661"/>
              <a:gd name="connsiteY19" fmla="*/ 58994 h 118682"/>
              <a:gd name="connsiteX20" fmla="*/ 82667 w 141661"/>
              <a:gd name="connsiteY20" fmla="*/ 71284 h 118682"/>
              <a:gd name="connsiteX21" fmla="*/ 80209 w 141661"/>
              <a:gd name="connsiteY21" fmla="*/ 78658 h 118682"/>
              <a:gd name="connsiteX22" fmla="*/ 70377 w 141661"/>
              <a:gd name="connsiteY22" fmla="*/ 90949 h 118682"/>
              <a:gd name="connsiteX23" fmla="*/ 65461 w 141661"/>
              <a:gd name="connsiteY23" fmla="*/ 98323 h 118682"/>
              <a:gd name="connsiteX24" fmla="*/ 50713 w 141661"/>
              <a:gd name="connsiteY24" fmla="*/ 113071 h 118682"/>
              <a:gd name="connsiteX25" fmla="*/ 43338 w 141661"/>
              <a:gd name="connsiteY25" fmla="*/ 117987 h 118682"/>
              <a:gd name="connsiteX26" fmla="*/ 33506 w 141661"/>
              <a:gd name="connsiteY26" fmla="*/ 113071 h 11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1661" h="118682">
                <a:moveTo>
                  <a:pt x="33506" y="113071"/>
                </a:moveTo>
                <a:cubicBezTo>
                  <a:pt x="30638" y="110613"/>
                  <a:pt x="28920" y="106241"/>
                  <a:pt x="26132" y="103239"/>
                </a:cubicBezTo>
                <a:cubicBezTo>
                  <a:pt x="18247" y="94748"/>
                  <a:pt x="7390" y="88667"/>
                  <a:pt x="1551" y="78658"/>
                </a:cubicBezTo>
                <a:cubicBezTo>
                  <a:pt x="0" y="75999"/>
                  <a:pt x="15842" y="71437"/>
                  <a:pt x="16300" y="71284"/>
                </a:cubicBezTo>
                <a:cubicBezTo>
                  <a:pt x="18758" y="68826"/>
                  <a:pt x="21746" y="66802"/>
                  <a:pt x="23674" y="63910"/>
                </a:cubicBezTo>
                <a:cubicBezTo>
                  <a:pt x="25111" y="61754"/>
                  <a:pt x="24973" y="58853"/>
                  <a:pt x="26132" y="56536"/>
                </a:cubicBezTo>
                <a:cubicBezTo>
                  <a:pt x="32803" y="43194"/>
                  <a:pt x="30905" y="45979"/>
                  <a:pt x="40880" y="39329"/>
                </a:cubicBezTo>
                <a:cubicBezTo>
                  <a:pt x="46243" y="23241"/>
                  <a:pt x="38794" y="39031"/>
                  <a:pt x="50713" y="29497"/>
                </a:cubicBezTo>
                <a:cubicBezTo>
                  <a:pt x="58999" y="22869"/>
                  <a:pt x="52999" y="22381"/>
                  <a:pt x="58087" y="14749"/>
                </a:cubicBezTo>
                <a:cubicBezTo>
                  <a:pt x="60806" y="10670"/>
                  <a:pt x="68299" y="4726"/>
                  <a:pt x="72835" y="2458"/>
                </a:cubicBezTo>
                <a:cubicBezTo>
                  <a:pt x="75152" y="1299"/>
                  <a:pt x="77751" y="819"/>
                  <a:pt x="80209" y="0"/>
                </a:cubicBezTo>
                <a:cubicBezTo>
                  <a:pt x="82667" y="819"/>
                  <a:pt x="85070" y="1830"/>
                  <a:pt x="87584" y="2458"/>
                </a:cubicBezTo>
                <a:cubicBezTo>
                  <a:pt x="91637" y="3471"/>
                  <a:pt x="95962" y="3449"/>
                  <a:pt x="99874" y="4916"/>
                </a:cubicBezTo>
                <a:cubicBezTo>
                  <a:pt x="102640" y="5953"/>
                  <a:pt x="104418" y="8983"/>
                  <a:pt x="107248" y="9832"/>
                </a:cubicBezTo>
                <a:cubicBezTo>
                  <a:pt x="112798" y="11497"/>
                  <a:pt x="118719" y="11471"/>
                  <a:pt x="124455" y="12290"/>
                </a:cubicBezTo>
                <a:lnTo>
                  <a:pt x="139203" y="22123"/>
                </a:lnTo>
                <a:cubicBezTo>
                  <a:pt x="141661" y="23762"/>
                  <a:pt x="136376" y="27408"/>
                  <a:pt x="134287" y="29497"/>
                </a:cubicBezTo>
                <a:cubicBezTo>
                  <a:pt x="129522" y="34262"/>
                  <a:pt x="125536" y="34872"/>
                  <a:pt x="119538" y="36871"/>
                </a:cubicBezTo>
                <a:lnTo>
                  <a:pt x="104790" y="46703"/>
                </a:lnTo>
                <a:cubicBezTo>
                  <a:pt x="99969" y="49917"/>
                  <a:pt x="92500" y="58994"/>
                  <a:pt x="92500" y="58994"/>
                </a:cubicBezTo>
                <a:cubicBezTo>
                  <a:pt x="86322" y="77528"/>
                  <a:pt x="95374" y="55401"/>
                  <a:pt x="82667" y="71284"/>
                </a:cubicBezTo>
                <a:cubicBezTo>
                  <a:pt x="81048" y="73307"/>
                  <a:pt x="81368" y="76341"/>
                  <a:pt x="80209" y="78658"/>
                </a:cubicBezTo>
                <a:cubicBezTo>
                  <a:pt x="75167" y="88742"/>
                  <a:pt x="76472" y="83330"/>
                  <a:pt x="70377" y="90949"/>
                </a:cubicBezTo>
                <a:cubicBezTo>
                  <a:pt x="68532" y="93256"/>
                  <a:pt x="67424" y="96115"/>
                  <a:pt x="65461" y="98323"/>
                </a:cubicBezTo>
                <a:cubicBezTo>
                  <a:pt x="60842" y="103519"/>
                  <a:pt x="55629" y="108155"/>
                  <a:pt x="50713" y="113071"/>
                </a:cubicBezTo>
                <a:cubicBezTo>
                  <a:pt x="48624" y="115160"/>
                  <a:pt x="45702" y="116214"/>
                  <a:pt x="43338" y="117987"/>
                </a:cubicBezTo>
                <a:cubicBezTo>
                  <a:pt x="42411" y="118682"/>
                  <a:pt x="36374" y="115529"/>
                  <a:pt x="33506" y="1130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Dowolny kształt 67"/>
          <p:cNvSpPr/>
          <p:nvPr userDrawn="1"/>
        </p:nvSpPr>
        <p:spPr>
          <a:xfrm>
            <a:off x="6343650" y="2416175"/>
            <a:ext cx="74613" cy="82550"/>
          </a:xfrm>
          <a:custGeom>
            <a:avLst/>
            <a:gdLst>
              <a:gd name="connsiteX0" fmla="*/ 5598 w 74550"/>
              <a:gd name="connsiteY0" fmla="*/ 68826 h 81561"/>
              <a:gd name="connsiteX1" fmla="*/ 8056 w 74550"/>
              <a:gd name="connsiteY1" fmla="*/ 19665 h 81561"/>
              <a:gd name="connsiteX2" fmla="*/ 12972 w 74550"/>
              <a:gd name="connsiteY2" fmla="*/ 4917 h 81561"/>
              <a:gd name="connsiteX3" fmla="*/ 17888 w 74550"/>
              <a:gd name="connsiteY3" fmla="*/ 0 h 81561"/>
              <a:gd name="connsiteX4" fmla="*/ 67049 w 74550"/>
              <a:gd name="connsiteY4" fmla="*/ 2459 h 81561"/>
              <a:gd name="connsiteX5" fmla="*/ 74423 w 74550"/>
              <a:gd name="connsiteY5" fmla="*/ 4917 h 81561"/>
              <a:gd name="connsiteX6" fmla="*/ 69507 w 74550"/>
              <a:gd name="connsiteY6" fmla="*/ 39329 h 81561"/>
              <a:gd name="connsiteX7" fmla="*/ 64591 w 74550"/>
              <a:gd name="connsiteY7" fmla="*/ 44246 h 81561"/>
              <a:gd name="connsiteX8" fmla="*/ 59675 w 74550"/>
              <a:gd name="connsiteY8" fmla="*/ 51620 h 81561"/>
              <a:gd name="connsiteX9" fmla="*/ 54759 w 74550"/>
              <a:gd name="connsiteY9" fmla="*/ 66368 h 81561"/>
              <a:gd name="connsiteX10" fmla="*/ 52301 w 74550"/>
              <a:gd name="connsiteY10" fmla="*/ 78659 h 81561"/>
              <a:gd name="connsiteX11" fmla="*/ 44927 w 74550"/>
              <a:gd name="connsiteY11" fmla="*/ 81117 h 81561"/>
              <a:gd name="connsiteX12" fmla="*/ 15430 w 74550"/>
              <a:gd name="connsiteY12" fmla="*/ 78659 h 81561"/>
              <a:gd name="connsiteX13" fmla="*/ 12972 w 74550"/>
              <a:gd name="connsiteY13" fmla="*/ 71284 h 81561"/>
              <a:gd name="connsiteX14" fmla="*/ 8056 w 74550"/>
              <a:gd name="connsiteY14" fmla="*/ 63910 h 81561"/>
              <a:gd name="connsiteX15" fmla="*/ 5598 w 74550"/>
              <a:gd name="connsiteY15" fmla="*/ 68826 h 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550" h="81561">
                <a:moveTo>
                  <a:pt x="5598" y="68826"/>
                </a:moveTo>
                <a:cubicBezTo>
                  <a:pt x="5598" y="61452"/>
                  <a:pt x="6175" y="35964"/>
                  <a:pt x="8056" y="19665"/>
                </a:cubicBezTo>
                <a:cubicBezTo>
                  <a:pt x="8650" y="14517"/>
                  <a:pt x="9308" y="8582"/>
                  <a:pt x="12972" y="4917"/>
                </a:cubicBezTo>
                <a:lnTo>
                  <a:pt x="17888" y="0"/>
                </a:lnTo>
                <a:cubicBezTo>
                  <a:pt x="34275" y="820"/>
                  <a:pt x="50703" y="1037"/>
                  <a:pt x="67049" y="2459"/>
                </a:cubicBezTo>
                <a:cubicBezTo>
                  <a:pt x="69630" y="2683"/>
                  <a:pt x="73915" y="2376"/>
                  <a:pt x="74423" y="4917"/>
                </a:cubicBezTo>
                <a:cubicBezTo>
                  <a:pt x="74550" y="5552"/>
                  <a:pt x="71705" y="34201"/>
                  <a:pt x="69507" y="39329"/>
                </a:cubicBezTo>
                <a:cubicBezTo>
                  <a:pt x="68594" y="41459"/>
                  <a:pt x="66039" y="42436"/>
                  <a:pt x="64591" y="44246"/>
                </a:cubicBezTo>
                <a:cubicBezTo>
                  <a:pt x="62746" y="46553"/>
                  <a:pt x="60875" y="48920"/>
                  <a:pt x="59675" y="51620"/>
                </a:cubicBezTo>
                <a:cubicBezTo>
                  <a:pt x="57570" y="56355"/>
                  <a:pt x="56398" y="61452"/>
                  <a:pt x="54759" y="66368"/>
                </a:cubicBezTo>
                <a:cubicBezTo>
                  <a:pt x="53438" y="70332"/>
                  <a:pt x="54618" y="75183"/>
                  <a:pt x="52301" y="78659"/>
                </a:cubicBezTo>
                <a:cubicBezTo>
                  <a:pt x="50864" y="80815"/>
                  <a:pt x="47385" y="80298"/>
                  <a:pt x="44927" y="81117"/>
                </a:cubicBezTo>
                <a:cubicBezTo>
                  <a:pt x="35095" y="80298"/>
                  <a:pt x="24860" y="81561"/>
                  <a:pt x="15430" y="78659"/>
                </a:cubicBezTo>
                <a:cubicBezTo>
                  <a:pt x="12953" y="77897"/>
                  <a:pt x="14131" y="73602"/>
                  <a:pt x="12972" y="71284"/>
                </a:cubicBezTo>
                <a:cubicBezTo>
                  <a:pt x="11651" y="68642"/>
                  <a:pt x="10145" y="65999"/>
                  <a:pt x="8056" y="63910"/>
                </a:cubicBezTo>
                <a:cubicBezTo>
                  <a:pt x="0" y="55854"/>
                  <a:pt x="5598" y="76200"/>
                  <a:pt x="5598" y="688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4" name="Dowolny kształt 68"/>
          <p:cNvSpPr/>
          <p:nvPr userDrawn="1"/>
        </p:nvSpPr>
        <p:spPr>
          <a:xfrm>
            <a:off x="5033963" y="1720850"/>
            <a:ext cx="85725" cy="106363"/>
          </a:xfrm>
          <a:custGeom>
            <a:avLst/>
            <a:gdLst>
              <a:gd name="connsiteX0" fmla="*/ 218 w 86182"/>
              <a:gd name="connsiteY0" fmla="*/ 75975 h 105769"/>
              <a:gd name="connsiteX1" fmla="*/ 2599 w 86182"/>
              <a:gd name="connsiteY1" fmla="*/ 68831 h 105769"/>
              <a:gd name="connsiteX2" fmla="*/ 7361 w 86182"/>
              <a:gd name="connsiteY2" fmla="*/ 61687 h 105769"/>
              <a:gd name="connsiteX3" fmla="*/ 9743 w 86182"/>
              <a:gd name="connsiteY3" fmla="*/ 18825 h 105769"/>
              <a:gd name="connsiteX4" fmla="*/ 12124 w 86182"/>
              <a:gd name="connsiteY4" fmla="*/ 11681 h 105769"/>
              <a:gd name="connsiteX5" fmla="*/ 24030 w 86182"/>
              <a:gd name="connsiteY5" fmla="*/ 9300 h 105769"/>
              <a:gd name="connsiteX6" fmla="*/ 78799 w 86182"/>
              <a:gd name="connsiteY6" fmla="*/ 6919 h 105769"/>
              <a:gd name="connsiteX7" fmla="*/ 76418 w 86182"/>
              <a:gd name="connsiteY7" fmla="*/ 30731 h 105769"/>
              <a:gd name="connsiteX8" fmla="*/ 74036 w 86182"/>
              <a:gd name="connsiteY8" fmla="*/ 49781 h 105769"/>
              <a:gd name="connsiteX9" fmla="*/ 45461 w 86182"/>
              <a:gd name="connsiteY9" fmla="*/ 59306 h 105769"/>
              <a:gd name="connsiteX10" fmla="*/ 35936 w 86182"/>
              <a:gd name="connsiteY10" fmla="*/ 61687 h 105769"/>
              <a:gd name="connsiteX11" fmla="*/ 26411 w 86182"/>
              <a:gd name="connsiteY11" fmla="*/ 102169 h 105769"/>
              <a:gd name="connsiteX12" fmla="*/ 9743 w 86182"/>
              <a:gd name="connsiteY12" fmla="*/ 99787 h 105769"/>
              <a:gd name="connsiteX13" fmla="*/ 2599 w 86182"/>
              <a:gd name="connsiteY13" fmla="*/ 97406 h 105769"/>
              <a:gd name="connsiteX14" fmla="*/ 218 w 86182"/>
              <a:gd name="connsiteY14" fmla="*/ 75975 h 10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182" h="105769">
                <a:moveTo>
                  <a:pt x="218" y="75975"/>
                </a:moveTo>
                <a:cubicBezTo>
                  <a:pt x="218" y="71213"/>
                  <a:pt x="1477" y="71076"/>
                  <a:pt x="2599" y="68831"/>
                </a:cubicBezTo>
                <a:cubicBezTo>
                  <a:pt x="3879" y="66271"/>
                  <a:pt x="6956" y="64520"/>
                  <a:pt x="7361" y="61687"/>
                </a:cubicBezTo>
                <a:cubicBezTo>
                  <a:pt x="9385" y="47521"/>
                  <a:pt x="8386" y="33070"/>
                  <a:pt x="9743" y="18825"/>
                </a:cubicBezTo>
                <a:cubicBezTo>
                  <a:pt x="9981" y="16326"/>
                  <a:pt x="10349" y="13456"/>
                  <a:pt x="12124" y="11681"/>
                </a:cubicBezTo>
                <a:cubicBezTo>
                  <a:pt x="15007" y="8798"/>
                  <a:pt x="20405" y="9300"/>
                  <a:pt x="24030" y="9300"/>
                </a:cubicBezTo>
                <a:cubicBezTo>
                  <a:pt x="42286" y="8506"/>
                  <a:pt x="61886" y="0"/>
                  <a:pt x="78799" y="6919"/>
                </a:cubicBezTo>
                <a:cubicBezTo>
                  <a:pt x="86182" y="9939"/>
                  <a:pt x="77299" y="22803"/>
                  <a:pt x="76418" y="30731"/>
                </a:cubicBezTo>
                <a:cubicBezTo>
                  <a:pt x="75711" y="37091"/>
                  <a:pt x="76223" y="43767"/>
                  <a:pt x="74036" y="49781"/>
                </a:cubicBezTo>
                <a:cubicBezTo>
                  <a:pt x="69917" y="61107"/>
                  <a:pt x="52936" y="58476"/>
                  <a:pt x="45461" y="59306"/>
                </a:cubicBezTo>
                <a:cubicBezTo>
                  <a:pt x="42286" y="60100"/>
                  <a:pt x="36859" y="58547"/>
                  <a:pt x="35936" y="61687"/>
                </a:cubicBezTo>
                <a:cubicBezTo>
                  <a:pt x="22971" y="105769"/>
                  <a:pt x="47683" y="95076"/>
                  <a:pt x="26411" y="102169"/>
                </a:cubicBezTo>
                <a:cubicBezTo>
                  <a:pt x="20855" y="101375"/>
                  <a:pt x="15246" y="100888"/>
                  <a:pt x="9743" y="99787"/>
                </a:cubicBezTo>
                <a:cubicBezTo>
                  <a:pt x="7282" y="99295"/>
                  <a:pt x="3618" y="99700"/>
                  <a:pt x="2599" y="97406"/>
                </a:cubicBezTo>
                <a:cubicBezTo>
                  <a:pt x="0" y="91558"/>
                  <a:pt x="218" y="80737"/>
                  <a:pt x="218" y="7597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Dowolny kształt 69"/>
          <p:cNvSpPr/>
          <p:nvPr userDrawn="1"/>
        </p:nvSpPr>
        <p:spPr>
          <a:xfrm>
            <a:off x="5072063" y="1992313"/>
            <a:ext cx="130175" cy="117475"/>
          </a:xfrm>
          <a:custGeom>
            <a:avLst/>
            <a:gdLst>
              <a:gd name="connsiteX0" fmla="*/ 0 w 76200"/>
              <a:gd name="connsiteY0" fmla="*/ 71438 h 97632"/>
              <a:gd name="connsiteX1" fmla="*/ 35719 w 76200"/>
              <a:gd name="connsiteY1" fmla="*/ 2382 h 97632"/>
              <a:gd name="connsiteX2" fmla="*/ 66675 w 76200"/>
              <a:gd name="connsiteY2" fmla="*/ 0 h 97632"/>
              <a:gd name="connsiteX3" fmla="*/ 76200 w 76200"/>
              <a:gd name="connsiteY3" fmla="*/ 30957 h 97632"/>
              <a:gd name="connsiteX4" fmla="*/ 45244 w 76200"/>
              <a:gd name="connsiteY4" fmla="*/ 97632 h 97632"/>
              <a:gd name="connsiteX5" fmla="*/ 0 w 76200"/>
              <a:gd name="connsiteY5" fmla="*/ 71438 h 9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0" h="97632">
                <a:moveTo>
                  <a:pt x="0" y="71438"/>
                </a:moveTo>
                <a:lnTo>
                  <a:pt x="35719" y="2382"/>
                </a:lnTo>
                <a:lnTo>
                  <a:pt x="66675" y="0"/>
                </a:lnTo>
                <a:lnTo>
                  <a:pt x="76200" y="30957"/>
                </a:lnTo>
                <a:lnTo>
                  <a:pt x="45244" y="97632"/>
                </a:lnTo>
                <a:lnTo>
                  <a:pt x="0" y="714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6" name="Dowolny kształt 70"/>
          <p:cNvSpPr/>
          <p:nvPr userDrawn="1"/>
        </p:nvSpPr>
        <p:spPr>
          <a:xfrm>
            <a:off x="4022725" y="3989388"/>
            <a:ext cx="44450" cy="34925"/>
          </a:xfrm>
          <a:custGeom>
            <a:avLst/>
            <a:gdLst>
              <a:gd name="connsiteX0" fmla="*/ 844 w 45141"/>
              <a:gd name="connsiteY0" fmla="*/ 3799 h 34926"/>
              <a:gd name="connsiteX1" fmla="*/ 3377 w 45141"/>
              <a:gd name="connsiteY1" fmla="*/ 26595 h 34926"/>
              <a:gd name="connsiteX2" fmla="*/ 8443 w 45141"/>
              <a:gd name="connsiteY2" fmla="*/ 34194 h 34926"/>
              <a:gd name="connsiteX3" fmla="*/ 38839 w 45141"/>
              <a:gd name="connsiteY3" fmla="*/ 29128 h 34926"/>
              <a:gd name="connsiteX4" fmla="*/ 43905 w 45141"/>
              <a:gd name="connsiteY4" fmla="*/ 21529 h 34926"/>
              <a:gd name="connsiteX5" fmla="*/ 8443 w 45141"/>
              <a:gd name="connsiteY5" fmla="*/ 3799 h 34926"/>
              <a:gd name="connsiteX6" fmla="*/ 844 w 45141"/>
              <a:gd name="connsiteY6" fmla="*/ 3799 h 3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41" h="34926">
                <a:moveTo>
                  <a:pt x="844" y="3799"/>
                </a:moveTo>
                <a:cubicBezTo>
                  <a:pt x="0" y="7598"/>
                  <a:pt x="1523" y="19178"/>
                  <a:pt x="3377" y="26595"/>
                </a:cubicBezTo>
                <a:cubicBezTo>
                  <a:pt x="4115" y="29548"/>
                  <a:pt x="5406" y="33977"/>
                  <a:pt x="8443" y="34194"/>
                </a:cubicBezTo>
                <a:cubicBezTo>
                  <a:pt x="18689" y="34926"/>
                  <a:pt x="38839" y="29128"/>
                  <a:pt x="38839" y="29128"/>
                </a:cubicBezTo>
                <a:cubicBezTo>
                  <a:pt x="40528" y="26595"/>
                  <a:pt x="45141" y="24311"/>
                  <a:pt x="43905" y="21529"/>
                </a:cubicBezTo>
                <a:cubicBezTo>
                  <a:pt x="35934" y="3593"/>
                  <a:pt x="24376" y="5247"/>
                  <a:pt x="8443" y="3799"/>
                </a:cubicBezTo>
                <a:cubicBezTo>
                  <a:pt x="5920" y="3570"/>
                  <a:pt x="1688" y="0"/>
                  <a:pt x="844" y="379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7" name="Dowolny kształt 71"/>
          <p:cNvSpPr/>
          <p:nvPr userDrawn="1"/>
        </p:nvSpPr>
        <p:spPr>
          <a:xfrm>
            <a:off x="5662613" y="5518150"/>
            <a:ext cx="315912" cy="127000"/>
          </a:xfrm>
          <a:custGeom>
            <a:avLst/>
            <a:gdLst>
              <a:gd name="connsiteX0" fmla="*/ 175437 w 316319"/>
              <a:gd name="connsiteY0" fmla="*/ 116959 h 127787"/>
              <a:gd name="connsiteX1" fmla="*/ 111642 w 316319"/>
              <a:gd name="connsiteY1" fmla="*/ 111642 h 127787"/>
              <a:gd name="connsiteX2" fmla="*/ 79744 w 316319"/>
              <a:gd name="connsiteY2" fmla="*/ 74428 h 127787"/>
              <a:gd name="connsiteX3" fmla="*/ 0 w 316319"/>
              <a:gd name="connsiteY3" fmla="*/ 26582 h 127787"/>
              <a:gd name="connsiteX4" fmla="*/ 10633 w 316319"/>
              <a:gd name="connsiteY4" fmla="*/ 2659 h 127787"/>
              <a:gd name="connsiteX5" fmla="*/ 71770 w 316319"/>
              <a:gd name="connsiteY5" fmla="*/ 0 h 127787"/>
              <a:gd name="connsiteX6" fmla="*/ 175437 w 316319"/>
              <a:gd name="connsiteY6" fmla="*/ 47847 h 127787"/>
              <a:gd name="connsiteX7" fmla="*/ 175437 w 316319"/>
              <a:gd name="connsiteY7" fmla="*/ 63796 h 127787"/>
              <a:gd name="connsiteX8" fmla="*/ 233916 w 316319"/>
              <a:gd name="connsiteY8" fmla="*/ 66454 h 127787"/>
              <a:gd name="connsiteX9" fmla="*/ 287079 w 316319"/>
              <a:gd name="connsiteY9" fmla="*/ 93035 h 127787"/>
              <a:gd name="connsiteX10" fmla="*/ 316319 w 316319"/>
              <a:gd name="connsiteY10" fmla="*/ 98352 h 127787"/>
              <a:gd name="connsiteX11" fmla="*/ 287079 w 316319"/>
              <a:gd name="connsiteY11" fmla="*/ 122275 h 127787"/>
              <a:gd name="connsiteX12" fmla="*/ 233916 w 316319"/>
              <a:gd name="connsiteY12" fmla="*/ 127591 h 127787"/>
              <a:gd name="connsiteX13" fmla="*/ 175437 w 316319"/>
              <a:gd name="connsiteY13" fmla="*/ 116959 h 12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6319" h="127787">
                <a:moveTo>
                  <a:pt x="175437" y="116959"/>
                </a:moveTo>
                <a:lnTo>
                  <a:pt x="111642" y="111642"/>
                </a:lnTo>
                <a:lnTo>
                  <a:pt x="79744" y="74428"/>
                </a:lnTo>
                <a:lnTo>
                  <a:pt x="0" y="26582"/>
                </a:lnTo>
                <a:lnTo>
                  <a:pt x="10633" y="2659"/>
                </a:lnTo>
                <a:lnTo>
                  <a:pt x="71770" y="0"/>
                </a:lnTo>
                <a:lnTo>
                  <a:pt x="175437" y="47847"/>
                </a:lnTo>
                <a:lnTo>
                  <a:pt x="175437" y="63796"/>
                </a:lnTo>
                <a:lnTo>
                  <a:pt x="233916" y="66454"/>
                </a:lnTo>
                <a:lnTo>
                  <a:pt x="287079" y="93035"/>
                </a:lnTo>
                <a:lnTo>
                  <a:pt x="316319" y="98352"/>
                </a:lnTo>
                <a:lnTo>
                  <a:pt x="287079" y="122275"/>
                </a:lnTo>
                <a:cubicBezTo>
                  <a:pt x="237472" y="127787"/>
                  <a:pt x="255280" y="127591"/>
                  <a:pt x="233916" y="127591"/>
                </a:cubicBezTo>
                <a:lnTo>
                  <a:pt x="175437" y="1169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8" name="Dowolny kształt 72"/>
          <p:cNvSpPr/>
          <p:nvPr userDrawn="1"/>
        </p:nvSpPr>
        <p:spPr>
          <a:xfrm>
            <a:off x="6027738" y="4826000"/>
            <a:ext cx="2025650" cy="773113"/>
          </a:xfrm>
          <a:custGeom>
            <a:avLst/>
            <a:gdLst>
              <a:gd name="connsiteX0" fmla="*/ 45415 w 2026178"/>
              <a:gd name="connsiteY0" fmla="*/ 209605 h 772917"/>
              <a:gd name="connsiteX1" fmla="*/ 32315 w 2026178"/>
              <a:gd name="connsiteY1" fmla="*/ 159824 h 772917"/>
              <a:gd name="connsiteX2" fmla="*/ 113536 w 2026178"/>
              <a:gd name="connsiteY2" fmla="*/ 133623 h 772917"/>
              <a:gd name="connsiteX3" fmla="*/ 223579 w 2026178"/>
              <a:gd name="connsiteY3" fmla="*/ 123143 h 772917"/>
              <a:gd name="connsiteX4" fmla="*/ 262880 w 2026178"/>
              <a:gd name="connsiteY4" fmla="*/ 117903 h 772917"/>
              <a:gd name="connsiteX5" fmla="*/ 317901 w 2026178"/>
              <a:gd name="connsiteY5" fmla="*/ 141483 h 772917"/>
              <a:gd name="connsiteX6" fmla="*/ 412223 w 2026178"/>
              <a:gd name="connsiteY6" fmla="*/ 83842 h 772917"/>
              <a:gd name="connsiteX7" fmla="*/ 427943 w 2026178"/>
              <a:gd name="connsiteY7" fmla="*/ 65501 h 772917"/>
              <a:gd name="connsiteX8" fmla="*/ 548466 w 2026178"/>
              <a:gd name="connsiteY8" fmla="*/ 70742 h 772917"/>
              <a:gd name="connsiteX9" fmla="*/ 747590 w 2026178"/>
              <a:gd name="connsiteY9" fmla="*/ 0 h 772917"/>
              <a:gd name="connsiteX10" fmla="*/ 1041037 w 2026178"/>
              <a:gd name="connsiteY10" fmla="*/ 7860 h 772917"/>
              <a:gd name="connsiteX11" fmla="*/ 1308282 w 2026178"/>
              <a:gd name="connsiteY11" fmla="*/ 144103 h 772917"/>
              <a:gd name="connsiteX12" fmla="*/ 1541468 w 2026178"/>
              <a:gd name="connsiteY12" fmla="*/ 136243 h 772917"/>
              <a:gd name="connsiteX13" fmla="*/ 1709151 w 2026178"/>
              <a:gd name="connsiteY13" fmla="*/ 41921 h 772917"/>
              <a:gd name="connsiteX14" fmla="*/ 1735352 w 2026178"/>
              <a:gd name="connsiteY14" fmla="*/ 94322 h 772917"/>
              <a:gd name="connsiteX15" fmla="*/ 1787753 w 2026178"/>
              <a:gd name="connsiteY15" fmla="*/ 110042 h 772917"/>
              <a:gd name="connsiteX16" fmla="*/ 1819194 w 2026178"/>
              <a:gd name="connsiteY16" fmla="*/ 91702 h 772917"/>
              <a:gd name="connsiteX17" fmla="*/ 1905656 w 2026178"/>
              <a:gd name="connsiteY17" fmla="*/ 165064 h 772917"/>
              <a:gd name="connsiteX18" fmla="*/ 1905656 w 2026178"/>
              <a:gd name="connsiteY18" fmla="*/ 214845 h 772917"/>
              <a:gd name="connsiteX19" fmla="*/ 1931856 w 2026178"/>
              <a:gd name="connsiteY19" fmla="*/ 282966 h 772917"/>
              <a:gd name="connsiteX20" fmla="*/ 1989497 w 2026178"/>
              <a:gd name="connsiteY20" fmla="*/ 314407 h 772917"/>
              <a:gd name="connsiteX21" fmla="*/ 2010458 w 2026178"/>
              <a:gd name="connsiteY21" fmla="*/ 351088 h 772917"/>
              <a:gd name="connsiteX22" fmla="*/ 1965917 w 2026178"/>
              <a:gd name="connsiteY22" fmla="*/ 393009 h 772917"/>
              <a:gd name="connsiteX23" fmla="*/ 1955437 w 2026178"/>
              <a:gd name="connsiteY23" fmla="*/ 432309 h 772917"/>
              <a:gd name="connsiteX24" fmla="*/ 1992117 w 2026178"/>
              <a:gd name="connsiteY24" fmla="*/ 537112 h 772917"/>
              <a:gd name="connsiteX25" fmla="*/ 1989497 w 2026178"/>
              <a:gd name="connsiteY25" fmla="*/ 613093 h 772917"/>
              <a:gd name="connsiteX26" fmla="*/ 2026178 w 2026178"/>
              <a:gd name="connsiteY26" fmla="*/ 647154 h 772917"/>
              <a:gd name="connsiteX27" fmla="*/ 2026178 w 2026178"/>
              <a:gd name="connsiteY27" fmla="*/ 681215 h 772917"/>
              <a:gd name="connsiteX28" fmla="*/ 1947576 w 2026178"/>
              <a:gd name="connsiteY28" fmla="*/ 686455 h 772917"/>
              <a:gd name="connsiteX29" fmla="*/ 1931856 w 2026178"/>
              <a:gd name="connsiteY29" fmla="*/ 657634 h 772917"/>
              <a:gd name="connsiteX30" fmla="*/ 1866355 w 2026178"/>
              <a:gd name="connsiteY30" fmla="*/ 662875 h 772917"/>
              <a:gd name="connsiteX31" fmla="*/ 1806093 w 2026178"/>
              <a:gd name="connsiteY31" fmla="*/ 665495 h 772917"/>
              <a:gd name="connsiteX32" fmla="*/ 1756312 w 2026178"/>
              <a:gd name="connsiteY32" fmla="*/ 683835 h 772917"/>
              <a:gd name="connsiteX33" fmla="*/ 1572908 w 2026178"/>
              <a:gd name="connsiteY33" fmla="*/ 665495 h 772917"/>
              <a:gd name="connsiteX34" fmla="*/ 1415705 w 2026178"/>
              <a:gd name="connsiteY34" fmla="*/ 744096 h 772917"/>
              <a:gd name="connsiteX35" fmla="*/ 1305662 w 2026178"/>
              <a:gd name="connsiteY35" fmla="*/ 746716 h 772917"/>
              <a:gd name="connsiteX36" fmla="*/ 1240161 w 2026178"/>
              <a:gd name="connsiteY36" fmla="*/ 710036 h 772917"/>
              <a:gd name="connsiteX37" fmla="*/ 1174660 w 2026178"/>
              <a:gd name="connsiteY37" fmla="*/ 759817 h 772917"/>
              <a:gd name="connsiteX38" fmla="*/ 1111778 w 2026178"/>
              <a:gd name="connsiteY38" fmla="*/ 728376 h 772917"/>
              <a:gd name="connsiteX39" fmla="*/ 1093438 w 2026178"/>
              <a:gd name="connsiteY39" fmla="*/ 728376 h 772917"/>
              <a:gd name="connsiteX40" fmla="*/ 991256 w 2026178"/>
              <a:gd name="connsiteY40" fmla="*/ 728376 h 772917"/>
              <a:gd name="connsiteX41" fmla="*/ 972915 w 2026178"/>
              <a:gd name="connsiteY41" fmla="*/ 696935 h 772917"/>
              <a:gd name="connsiteX42" fmla="*/ 857633 w 2026178"/>
              <a:gd name="connsiteY42" fmla="*/ 702175 h 772917"/>
              <a:gd name="connsiteX43" fmla="*/ 695189 w 2026178"/>
              <a:gd name="connsiteY43" fmla="*/ 772917 h 772917"/>
              <a:gd name="connsiteX44" fmla="*/ 600867 w 2026178"/>
              <a:gd name="connsiteY44" fmla="*/ 694315 h 772917"/>
              <a:gd name="connsiteX45" fmla="*/ 485584 w 2026178"/>
              <a:gd name="connsiteY45" fmla="*/ 655014 h 772917"/>
              <a:gd name="connsiteX46" fmla="*/ 406983 w 2026178"/>
              <a:gd name="connsiteY46" fmla="*/ 733616 h 772917"/>
              <a:gd name="connsiteX47" fmla="*/ 354582 w 2026178"/>
              <a:gd name="connsiteY47" fmla="*/ 728376 h 772917"/>
              <a:gd name="connsiteX48" fmla="*/ 302180 w 2026178"/>
              <a:gd name="connsiteY48" fmla="*/ 710036 h 772917"/>
              <a:gd name="connsiteX49" fmla="*/ 296940 w 2026178"/>
              <a:gd name="connsiteY49" fmla="*/ 678595 h 772917"/>
              <a:gd name="connsiteX50" fmla="*/ 197378 w 2026178"/>
              <a:gd name="connsiteY50" fmla="*/ 597373 h 772917"/>
              <a:gd name="connsiteX51" fmla="*/ 126637 w 2026178"/>
              <a:gd name="connsiteY51" fmla="*/ 599993 h 772917"/>
              <a:gd name="connsiteX52" fmla="*/ 95196 w 2026178"/>
              <a:gd name="connsiteY52" fmla="*/ 468990 h 772917"/>
              <a:gd name="connsiteX53" fmla="*/ 19214 w 2026178"/>
              <a:gd name="connsiteY53" fmla="*/ 390389 h 772917"/>
              <a:gd name="connsiteX54" fmla="*/ 66375 w 2026178"/>
              <a:gd name="connsiteY54" fmla="*/ 324887 h 772917"/>
              <a:gd name="connsiteX55" fmla="*/ 63755 w 2026178"/>
              <a:gd name="connsiteY55" fmla="*/ 290826 h 772917"/>
              <a:gd name="connsiteX56" fmla="*/ 34935 w 2026178"/>
              <a:gd name="connsiteY56" fmla="*/ 290826 h 772917"/>
              <a:gd name="connsiteX57" fmla="*/ 11354 w 2026178"/>
              <a:gd name="connsiteY57" fmla="*/ 262006 h 772917"/>
              <a:gd name="connsiteX58" fmla="*/ 45415 w 2026178"/>
              <a:gd name="connsiteY58" fmla="*/ 209605 h 77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026178" h="772917">
                <a:moveTo>
                  <a:pt x="45415" y="209605"/>
                </a:moveTo>
                <a:lnTo>
                  <a:pt x="32315" y="159824"/>
                </a:lnTo>
                <a:lnTo>
                  <a:pt x="113536" y="133623"/>
                </a:lnTo>
                <a:cubicBezTo>
                  <a:pt x="222191" y="125673"/>
                  <a:pt x="195571" y="151151"/>
                  <a:pt x="223579" y="123143"/>
                </a:cubicBezTo>
                <a:cubicBezTo>
                  <a:pt x="257604" y="117472"/>
                  <a:pt x="244394" y="117903"/>
                  <a:pt x="262880" y="117903"/>
                </a:cubicBezTo>
                <a:cubicBezTo>
                  <a:pt x="314240" y="142231"/>
                  <a:pt x="294300" y="141483"/>
                  <a:pt x="317901" y="141483"/>
                </a:cubicBezTo>
                <a:lnTo>
                  <a:pt x="412223" y="83842"/>
                </a:lnTo>
                <a:lnTo>
                  <a:pt x="427943" y="65501"/>
                </a:lnTo>
                <a:lnTo>
                  <a:pt x="548466" y="70742"/>
                </a:lnTo>
                <a:lnTo>
                  <a:pt x="747590" y="0"/>
                </a:lnTo>
                <a:lnTo>
                  <a:pt x="1041037" y="7860"/>
                </a:lnTo>
                <a:lnTo>
                  <a:pt x="1308282" y="144103"/>
                </a:lnTo>
                <a:lnTo>
                  <a:pt x="1541468" y="136243"/>
                </a:lnTo>
                <a:lnTo>
                  <a:pt x="1709151" y="41921"/>
                </a:lnTo>
                <a:lnTo>
                  <a:pt x="1735352" y="94322"/>
                </a:lnTo>
                <a:lnTo>
                  <a:pt x="1787753" y="110042"/>
                </a:lnTo>
                <a:lnTo>
                  <a:pt x="1819194" y="91702"/>
                </a:lnTo>
                <a:lnTo>
                  <a:pt x="1905656" y="165064"/>
                </a:lnTo>
                <a:lnTo>
                  <a:pt x="1905656" y="214845"/>
                </a:lnTo>
                <a:lnTo>
                  <a:pt x="1931856" y="282966"/>
                </a:lnTo>
                <a:cubicBezTo>
                  <a:pt x="1991087" y="309890"/>
                  <a:pt x="1989497" y="288062"/>
                  <a:pt x="1989497" y="314407"/>
                </a:cubicBezTo>
                <a:lnTo>
                  <a:pt x="2010458" y="351088"/>
                </a:lnTo>
                <a:lnTo>
                  <a:pt x="1965917" y="393009"/>
                </a:lnTo>
                <a:lnTo>
                  <a:pt x="1955437" y="432309"/>
                </a:lnTo>
                <a:lnTo>
                  <a:pt x="1992117" y="537112"/>
                </a:lnTo>
                <a:cubicBezTo>
                  <a:pt x="1991244" y="562439"/>
                  <a:pt x="1990370" y="587766"/>
                  <a:pt x="1989497" y="613093"/>
                </a:cubicBezTo>
                <a:lnTo>
                  <a:pt x="2026178" y="647154"/>
                </a:lnTo>
                <a:lnTo>
                  <a:pt x="2026178" y="681215"/>
                </a:lnTo>
                <a:lnTo>
                  <a:pt x="1947576" y="686455"/>
                </a:lnTo>
                <a:lnTo>
                  <a:pt x="1931856" y="657634"/>
                </a:lnTo>
                <a:lnTo>
                  <a:pt x="1866355" y="662875"/>
                </a:lnTo>
                <a:lnTo>
                  <a:pt x="1806093" y="665495"/>
                </a:lnTo>
                <a:lnTo>
                  <a:pt x="1756312" y="683835"/>
                </a:lnTo>
                <a:lnTo>
                  <a:pt x="1572908" y="665495"/>
                </a:lnTo>
                <a:lnTo>
                  <a:pt x="1415705" y="744096"/>
                </a:lnTo>
                <a:lnTo>
                  <a:pt x="1305662" y="746716"/>
                </a:lnTo>
                <a:lnTo>
                  <a:pt x="1240161" y="710036"/>
                </a:lnTo>
                <a:lnTo>
                  <a:pt x="1174660" y="759817"/>
                </a:lnTo>
                <a:cubicBezTo>
                  <a:pt x="1125124" y="724850"/>
                  <a:pt x="1148292" y="728376"/>
                  <a:pt x="1111778" y="728376"/>
                </a:cubicBezTo>
                <a:lnTo>
                  <a:pt x="1093438" y="728376"/>
                </a:lnTo>
                <a:lnTo>
                  <a:pt x="991256" y="728376"/>
                </a:lnTo>
                <a:lnTo>
                  <a:pt x="972915" y="696935"/>
                </a:lnTo>
                <a:lnTo>
                  <a:pt x="857633" y="702175"/>
                </a:lnTo>
                <a:lnTo>
                  <a:pt x="695189" y="772917"/>
                </a:lnTo>
                <a:lnTo>
                  <a:pt x="600867" y="694315"/>
                </a:lnTo>
                <a:lnTo>
                  <a:pt x="485584" y="655014"/>
                </a:lnTo>
                <a:lnTo>
                  <a:pt x="406983" y="733616"/>
                </a:lnTo>
                <a:lnTo>
                  <a:pt x="354582" y="728376"/>
                </a:lnTo>
                <a:lnTo>
                  <a:pt x="302180" y="710036"/>
                </a:lnTo>
                <a:lnTo>
                  <a:pt x="296940" y="678595"/>
                </a:lnTo>
                <a:lnTo>
                  <a:pt x="197378" y="597373"/>
                </a:lnTo>
                <a:lnTo>
                  <a:pt x="126637" y="599993"/>
                </a:lnTo>
                <a:lnTo>
                  <a:pt x="95196" y="468990"/>
                </a:lnTo>
                <a:lnTo>
                  <a:pt x="19214" y="390389"/>
                </a:lnTo>
                <a:lnTo>
                  <a:pt x="66375" y="324887"/>
                </a:lnTo>
                <a:lnTo>
                  <a:pt x="63755" y="290826"/>
                </a:lnTo>
                <a:lnTo>
                  <a:pt x="34935" y="290826"/>
                </a:lnTo>
                <a:cubicBezTo>
                  <a:pt x="7861" y="263753"/>
                  <a:pt x="0" y="273360"/>
                  <a:pt x="11354" y="262006"/>
                </a:cubicBezTo>
                <a:lnTo>
                  <a:pt x="45415" y="209605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9" name="Dowolny kształt 73"/>
          <p:cNvSpPr/>
          <p:nvPr userDrawn="1"/>
        </p:nvSpPr>
        <p:spPr>
          <a:xfrm>
            <a:off x="2246313" y="4702175"/>
            <a:ext cx="2058987" cy="1025525"/>
          </a:xfrm>
          <a:custGeom>
            <a:avLst/>
            <a:gdLst>
              <a:gd name="connsiteX0" fmla="*/ 1818751 w 1979525"/>
              <a:gd name="connsiteY0" fmla="*/ 979715 h 979715"/>
              <a:gd name="connsiteX1" fmla="*/ 140677 w 1979525"/>
              <a:gd name="connsiteY1" fmla="*/ 979715 h 979715"/>
              <a:gd name="connsiteX2" fmla="*/ 0 w 1979525"/>
              <a:gd name="connsiteY2" fmla="*/ 718458 h 979715"/>
              <a:gd name="connsiteX3" fmla="*/ 120580 w 1979525"/>
              <a:gd name="connsiteY3" fmla="*/ 502418 h 979715"/>
              <a:gd name="connsiteX4" fmla="*/ 226088 w 1979525"/>
              <a:gd name="connsiteY4" fmla="*/ 492370 h 979715"/>
              <a:gd name="connsiteX5" fmla="*/ 276329 w 1979525"/>
              <a:gd name="connsiteY5" fmla="*/ 472273 h 979715"/>
              <a:gd name="connsiteX6" fmla="*/ 306474 w 1979525"/>
              <a:gd name="connsiteY6" fmla="*/ 522515 h 979715"/>
              <a:gd name="connsiteX7" fmla="*/ 341644 w 1979525"/>
              <a:gd name="connsiteY7" fmla="*/ 497394 h 979715"/>
              <a:gd name="connsiteX8" fmla="*/ 406958 w 1979525"/>
              <a:gd name="connsiteY8" fmla="*/ 537587 h 979715"/>
              <a:gd name="connsiteX9" fmla="*/ 467248 w 1979525"/>
              <a:gd name="connsiteY9" fmla="*/ 467249 h 979715"/>
              <a:gd name="connsiteX10" fmla="*/ 592852 w 1979525"/>
              <a:gd name="connsiteY10" fmla="*/ 477297 h 979715"/>
              <a:gd name="connsiteX11" fmla="*/ 612949 w 1979525"/>
              <a:gd name="connsiteY11" fmla="*/ 406959 h 979715"/>
              <a:gd name="connsiteX12" fmla="*/ 643094 w 1979525"/>
              <a:gd name="connsiteY12" fmla="*/ 381838 h 979715"/>
              <a:gd name="connsiteX13" fmla="*/ 673239 w 1979525"/>
              <a:gd name="connsiteY13" fmla="*/ 411983 h 979715"/>
              <a:gd name="connsiteX14" fmla="*/ 733529 w 1979525"/>
              <a:gd name="connsiteY14" fmla="*/ 366765 h 979715"/>
              <a:gd name="connsiteX15" fmla="*/ 854109 w 1979525"/>
              <a:gd name="connsiteY15" fmla="*/ 442128 h 979715"/>
              <a:gd name="connsiteX16" fmla="*/ 909375 w 1979525"/>
              <a:gd name="connsiteY16" fmla="*/ 406959 h 979715"/>
              <a:gd name="connsiteX17" fmla="*/ 899327 w 1979525"/>
              <a:gd name="connsiteY17" fmla="*/ 346668 h 979715"/>
              <a:gd name="connsiteX18" fmla="*/ 914400 w 1979525"/>
              <a:gd name="connsiteY18" fmla="*/ 276330 h 979715"/>
              <a:gd name="connsiteX19" fmla="*/ 964641 w 1979525"/>
              <a:gd name="connsiteY19" fmla="*/ 125605 h 979715"/>
              <a:gd name="connsiteX20" fmla="*/ 969666 w 1979525"/>
              <a:gd name="connsiteY20" fmla="*/ 35170 h 979715"/>
              <a:gd name="connsiteX21" fmla="*/ 1034980 w 1979525"/>
              <a:gd name="connsiteY21" fmla="*/ 60290 h 979715"/>
              <a:gd name="connsiteX22" fmla="*/ 1055077 w 1979525"/>
              <a:gd name="connsiteY22" fmla="*/ 10049 h 979715"/>
              <a:gd name="connsiteX23" fmla="*/ 1185705 w 1979525"/>
              <a:gd name="connsiteY23" fmla="*/ 35170 h 979715"/>
              <a:gd name="connsiteX24" fmla="*/ 1251019 w 1979525"/>
              <a:gd name="connsiteY24" fmla="*/ 0 h 979715"/>
              <a:gd name="connsiteX25" fmla="*/ 1331406 w 1979525"/>
              <a:gd name="connsiteY25" fmla="*/ 5025 h 979715"/>
              <a:gd name="connsiteX26" fmla="*/ 1396720 w 1979525"/>
              <a:gd name="connsiteY26" fmla="*/ 50242 h 979715"/>
              <a:gd name="connsiteX27" fmla="*/ 1446962 w 1979525"/>
              <a:gd name="connsiteY27" fmla="*/ 15073 h 979715"/>
              <a:gd name="connsiteX28" fmla="*/ 1497204 w 1979525"/>
              <a:gd name="connsiteY28" fmla="*/ 55266 h 979715"/>
              <a:gd name="connsiteX29" fmla="*/ 1567542 w 1979525"/>
              <a:gd name="connsiteY29" fmla="*/ 40194 h 979715"/>
              <a:gd name="connsiteX30" fmla="*/ 1642905 w 1979525"/>
              <a:gd name="connsiteY30" fmla="*/ 80387 h 979715"/>
              <a:gd name="connsiteX31" fmla="*/ 1663002 w 1979525"/>
              <a:gd name="connsiteY31" fmla="*/ 130629 h 979715"/>
              <a:gd name="connsiteX32" fmla="*/ 1813727 w 1979525"/>
              <a:gd name="connsiteY32" fmla="*/ 115556 h 979715"/>
              <a:gd name="connsiteX33" fmla="*/ 1813727 w 1979525"/>
              <a:gd name="connsiteY33" fmla="*/ 170822 h 979715"/>
              <a:gd name="connsiteX34" fmla="*/ 1868993 w 1979525"/>
              <a:gd name="connsiteY34" fmla="*/ 155750 h 979715"/>
              <a:gd name="connsiteX35" fmla="*/ 1904162 w 1979525"/>
              <a:gd name="connsiteY35" fmla="*/ 185895 h 979715"/>
              <a:gd name="connsiteX36" fmla="*/ 1964452 w 1979525"/>
              <a:gd name="connsiteY36" fmla="*/ 170822 h 979715"/>
              <a:gd name="connsiteX37" fmla="*/ 1979525 w 1979525"/>
              <a:gd name="connsiteY37" fmla="*/ 200967 h 979715"/>
              <a:gd name="connsiteX38" fmla="*/ 1934307 w 1979525"/>
              <a:gd name="connsiteY38" fmla="*/ 231112 h 979715"/>
              <a:gd name="connsiteX39" fmla="*/ 1874017 w 1979525"/>
              <a:gd name="connsiteY39" fmla="*/ 401934 h 979715"/>
              <a:gd name="connsiteX40" fmla="*/ 1874017 w 1979525"/>
              <a:gd name="connsiteY40" fmla="*/ 462225 h 979715"/>
              <a:gd name="connsiteX41" fmla="*/ 1728316 w 1979525"/>
              <a:gd name="connsiteY41" fmla="*/ 517490 h 979715"/>
              <a:gd name="connsiteX42" fmla="*/ 1693147 w 1979525"/>
              <a:gd name="connsiteY42" fmla="*/ 597877 h 979715"/>
              <a:gd name="connsiteX43" fmla="*/ 1738364 w 1979525"/>
              <a:gd name="connsiteY43" fmla="*/ 648119 h 979715"/>
              <a:gd name="connsiteX44" fmla="*/ 1753437 w 1979525"/>
              <a:gd name="connsiteY44" fmla="*/ 708409 h 979715"/>
              <a:gd name="connsiteX45" fmla="*/ 1718268 w 1979525"/>
              <a:gd name="connsiteY45" fmla="*/ 738554 h 979715"/>
              <a:gd name="connsiteX46" fmla="*/ 1773534 w 1979525"/>
              <a:gd name="connsiteY46" fmla="*/ 828989 h 979715"/>
              <a:gd name="connsiteX47" fmla="*/ 1818751 w 1979525"/>
              <a:gd name="connsiteY47" fmla="*/ 979715 h 979715"/>
              <a:gd name="connsiteX0" fmla="*/ 1818751 w 1979525"/>
              <a:gd name="connsiteY0" fmla="*/ 989763 h 989763"/>
              <a:gd name="connsiteX1" fmla="*/ 140677 w 1979525"/>
              <a:gd name="connsiteY1" fmla="*/ 979715 h 989763"/>
              <a:gd name="connsiteX2" fmla="*/ 0 w 1979525"/>
              <a:gd name="connsiteY2" fmla="*/ 718458 h 989763"/>
              <a:gd name="connsiteX3" fmla="*/ 120580 w 1979525"/>
              <a:gd name="connsiteY3" fmla="*/ 502418 h 989763"/>
              <a:gd name="connsiteX4" fmla="*/ 226088 w 1979525"/>
              <a:gd name="connsiteY4" fmla="*/ 492370 h 989763"/>
              <a:gd name="connsiteX5" fmla="*/ 276329 w 1979525"/>
              <a:gd name="connsiteY5" fmla="*/ 472273 h 989763"/>
              <a:gd name="connsiteX6" fmla="*/ 306474 w 1979525"/>
              <a:gd name="connsiteY6" fmla="*/ 522515 h 989763"/>
              <a:gd name="connsiteX7" fmla="*/ 341644 w 1979525"/>
              <a:gd name="connsiteY7" fmla="*/ 497394 h 989763"/>
              <a:gd name="connsiteX8" fmla="*/ 406958 w 1979525"/>
              <a:gd name="connsiteY8" fmla="*/ 537587 h 989763"/>
              <a:gd name="connsiteX9" fmla="*/ 467248 w 1979525"/>
              <a:gd name="connsiteY9" fmla="*/ 467249 h 989763"/>
              <a:gd name="connsiteX10" fmla="*/ 592852 w 1979525"/>
              <a:gd name="connsiteY10" fmla="*/ 477297 h 989763"/>
              <a:gd name="connsiteX11" fmla="*/ 612949 w 1979525"/>
              <a:gd name="connsiteY11" fmla="*/ 406959 h 989763"/>
              <a:gd name="connsiteX12" fmla="*/ 643094 w 1979525"/>
              <a:gd name="connsiteY12" fmla="*/ 381838 h 989763"/>
              <a:gd name="connsiteX13" fmla="*/ 673239 w 1979525"/>
              <a:gd name="connsiteY13" fmla="*/ 411983 h 989763"/>
              <a:gd name="connsiteX14" fmla="*/ 733529 w 1979525"/>
              <a:gd name="connsiteY14" fmla="*/ 366765 h 989763"/>
              <a:gd name="connsiteX15" fmla="*/ 854109 w 1979525"/>
              <a:gd name="connsiteY15" fmla="*/ 442128 h 989763"/>
              <a:gd name="connsiteX16" fmla="*/ 909375 w 1979525"/>
              <a:gd name="connsiteY16" fmla="*/ 406959 h 989763"/>
              <a:gd name="connsiteX17" fmla="*/ 899327 w 1979525"/>
              <a:gd name="connsiteY17" fmla="*/ 346668 h 989763"/>
              <a:gd name="connsiteX18" fmla="*/ 914400 w 1979525"/>
              <a:gd name="connsiteY18" fmla="*/ 276330 h 989763"/>
              <a:gd name="connsiteX19" fmla="*/ 964641 w 1979525"/>
              <a:gd name="connsiteY19" fmla="*/ 125605 h 989763"/>
              <a:gd name="connsiteX20" fmla="*/ 969666 w 1979525"/>
              <a:gd name="connsiteY20" fmla="*/ 35170 h 989763"/>
              <a:gd name="connsiteX21" fmla="*/ 1034980 w 1979525"/>
              <a:gd name="connsiteY21" fmla="*/ 60290 h 989763"/>
              <a:gd name="connsiteX22" fmla="*/ 1055077 w 1979525"/>
              <a:gd name="connsiteY22" fmla="*/ 10049 h 989763"/>
              <a:gd name="connsiteX23" fmla="*/ 1185705 w 1979525"/>
              <a:gd name="connsiteY23" fmla="*/ 35170 h 989763"/>
              <a:gd name="connsiteX24" fmla="*/ 1251019 w 1979525"/>
              <a:gd name="connsiteY24" fmla="*/ 0 h 989763"/>
              <a:gd name="connsiteX25" fmla="*/ 1331406 w 1979525"/>
              <a:gd name="connsiteY25" fmla="*/ 5025 h 989763"/>
              <a:gd name="connsiteX26" fmla="*/ 1396720 w 1979525"/>
              <a:gd name="connsiteY26" fmla="*/ 50242 h 989763"/>
              <a:gd name="connsiteX27" fmla="*/ 1446962 w 1979525"/>
              <a:gd name="connsiteY27" fmla="*/ 15073 h 989763"/>
              <a:gd name="connsiteX28" fmla="*/ 1497204 w 1979525"/>
              <a:gd name="connsiteY28" fmla="*/ 55266 h 989763"/>
              <a:gd name="connsiteX29" fmla="*/ 1567542 w 1979525"/>
              <a:gd name="connsiteY29" fmla="*/ 40194 h 989763"/>
              <a:gd name="connsiteX30" fmla="*/ 1642905 w 1979525"/>
              <a:gd name="connsiteY30" fmla="*/ 80387 h 989763"/>
              <a:gd name="connsiteX31" fmla="*/ 1663002 w 1979525"/>
              <a:gd name="connsiteY31" fmla="*/ 130629 h 989763"/>
              <a:gd name="connsiteX32" fmla="*/ 1813727 w 1979525"/>
              <a:gd name="connsiteY32" fmla="*/ 115556 h 989763"/>
              <a:gd name="connsiteX33" fmla="*/ 1813727 w 1979525"/>
              <a:gd name="connsiteY33" fmla="*/ 170822 h 989763"/>
              <a:gd name="connsiteX34" fmla="*/ 1868993 w 1979525"/>
              <a:gd name="connsiteY34" fmla="*/ 155750 h 989763"/>
              <a:gd name="connsiteX35" fmla="*/ 1904162 w 1979525"/>
              <a:gd name="connsiteY35" fmla="*/ 185895 h 989763"/>
              <a:gd name="connsiteX36" fmla="*/ 1964452 w 1979525"/>
              <a:gd name="connsiteY36" fmla="*/ 170822 h 989763"/>
              <a:gd name="connsiteX37" fmla="*/ 1979525 w 1979525"/>
              <a:gd name="connsiteY37" fmla="*/ 200967 h 989763"/>
              <a:gd name="connsiteX38" fmla="*/ 1934307 w 1979525"/>
              <a:gd name="connsiteY38" fmla="*/ 231112 h 989763"/>
              <a:gd name="connsiteX39" fmla="*/ 1874017 w 1979525"/>
              <a:gd name="connsiteY39" fmla="*/ 401934 h 989763"/>
              <a:gd name="connsiteX40" fmla="*/ 1874017 w 1979525"/>
              <a:gd name="connsiteY40" fmla="*/ 462225 h 989763"/>
              <a:gd name="connsiteX41" fmla="*/ 1728316 w 1979525"/>
              <a:gd name="connsiteY41" fmla="*/ 517490 h 989763"/>
              <a:gd name="connsiteX42" fmla="*/ 1693147 w 1979525"/>
              <a:gd name="connsiteY42" fmla="*/ 597877 h 989763"/>
              <a:gd name="connsiteX43" fmla="*/ 1738364 w 1979525"/>
              <a:gd name="connsiteY43" fmla="*/ 648119 h 989763"/>
              <a:gd name="connsiteX44" fmla="*/ 1753437 w 1979525"/>
              <a:gd name="connsiteY44" fmla="*/ 708409 h 989763"/>
              <a:gd name="connsiteX45" fmla="*/ 1718268 w 1979525"/>
              <a:gd name="connsiteY45" fmla="*/ 738554 h 989763"/>
              <a:gd name="connsiteX46" fmla="*/ 1773534 w 1979525"/>
              <a:gd name="connsiteY46" fmla="*/ 828989 h 989763"/>
              <a:gd name="connsiteX47" fmla="*/ 1818751 w 1979525"/>
              <a:gd name="connsiteY47" fmla="*/ 989763 h 989763"/>
              <a:gd name="connsiteX0" fmla="*/ 1818751 w 1979525"/>
              <a:gd name="connsiteY0" fmla="*/ 989763 h 989763"/>
              <a:gd name="connsiteX1" fmla="*/ 143182 w 1979525"/>
              <a:gd name="connsiteY1" fmla="*/ 989763 h 989763"/>
              <a:gd name="connsiteX2" fmla="*/ 0 w 1979525"/>
              <a:gd name="connsiteY2" fmla="*/ 718458 h 989763"/>
              <a:gd name="connsiteX3" fmla="*/ 120580 w 1979525"/>
              <a:gd name="connsiteY3" fmla="*/ 502418 h 989763"/>
              <a:gd name="connsiteX4" fmla="*/ 226088 w 1979525"/>
              <a:gd name="connsiteY4" fmla="*/ 492370 h 989763"/>
              <a:gd name="connsiteX5" fmla="*/ 276329 w 1979525"/>
              <a:gd name="connsiteY5" fmla="*/ 472273 h 989763"/>
              <a:gd name="connsiteX6" fmla="*/ 306474 w 1979525"/>
              <a:gd name="connsiteY6" fmla="*/ 522515 h 989763"/>
              <a:gd name="connsiteX7" fmla="*/ 341644 w 1979525"/>
              <a:gd name="connsiteY7" fmla="*/ 497394 h 989763"/>
              <a:gd name="connsiteX8" fmla="*/ 406958 w 1979525"/>
              <a:gd name="connsiteY8" fmla="*/ 537587 h 989763"/>
              <a:gd name="connsiteX9" fmla="*/ 467248 w 1979525"/>
              <a:gd name="connsiteY9" fmla="*/ 467249 h 989763"/>
              <a:gd name="connsiteX10" fmla="*/ 592852 w 1979525"/>
              <a:gd name="connsiteY10" fmla="*/ 477297 h 989763"/>
              <a:gd name="connsiteX11" fmla="*/ 612949 w 1979525"/>
              <a:gd name="connsiteY11" fmla="*/ 406959 h 989763"/>
              <a:gd name="connsiteX12" fmla="*/ 643094 w 1979525"/>
              <a:gd name="connsiteY12" fmla="*/ 381838 h 989763"/>
              <a:gd name="connsiteX13" fmla="*/ 673239 w 1979525"/>
              <a:gd name="connsiteY13" fmla="*/ 411983 h 989763"/>
              <a:gd name="connsiteX14" fmla="*/ 733529 w 1979525"/>
              <a:gd name="connsiteY14" fmla="*/ 366765 h 989763"/>
              <a:gd name="connsiteX15" fmla="*/ 854109 w 1979525"/>
              <a:gd name="connsiteY15" fmla="*/ 442128 h 989763"/>
              <a:gd name="connsiteX16" fmla="*/ 909375 w 1979525"/>
              <a:gd name="connsiteY16" fmla="*/ 406959 h 989763"/>
              <a:gd name="connsiteX17" fmla="*/ 899327 w 1979525"/>
              <a:gd name="connsiteY17" fmla="*/ 346668 h 989763"/>
              <a:gd name="connsiteX18" fmla="*/ 914400 w 1979525"/>
              <a:gd name="connsiteY18" fmla="*/ 276330 h 989763"/>
              <a:gd name="connsiteX19" fmla="*/ 964641 w 1979525"/>
              <a:gd name="connsiteY19" fmla="*/ 125605 h 989763"/>
              <a:gd name="connsiteX20" fmla="*/ 969666 w 1979525"/>
              <a:gd name="connsiteY20" fmla="*/ 35170 h 989763"/>
              <a:gd name="connsiteX21" fmla="*/ 1034980 w 1979525"/>
              <a:gd name="connsiteY21" fmla="*/ 60290 h 989763"/>
              <a:gd name="connsiteX22" fmla="*/ 1055077 w 1979525"/>
              <a:gd name="connsiteY22" fmla="*/ 10049 h 989763"/>
              <a:gd name="connsiteX23" fmla="*/ 1185705 w 1979525"/>
              <a:gd name="connsiteY23" fmla="*/ 35170 h 989763"/>
              <a:gd name="connsiteX24" fmla="*/ 1251019 w 1979525"/>
              <a:gd name="connsiteY24" fmla="*/ 0 h 989763"/>
              <a:gd name="connsiteX25" fmla="*/ 1331406 w 1979525"/>
              <a:gd name="connsiteY25" fmla="*/ 5025 h 989763"/>
              <a:gd name="connsiteX26" fmla="*/ 1396720 w 1979525"/>
              <a:gd name="connsiteY26" fmla="*/ 50242 h 989763"/>
              <a:gd name="connsiteX27" fmla="*/ 1446962 w 1979525"/>
              <a:gd name="connsiteY27" fmla="*/ 15073 h 989763"/>
              <a:gd name="connsiteX28" fmla="*/ 1497204 w 1979525"/>
              <a:gd name="connsiteY28" fmla="*/ 55266 h 989763"/>
              <a:gd name="connsiteX29" fmla="*/ 1567542 w 1979525"/>
              <a:gd name="connsiteY29" fmla="*/ 40194 h 989763"/>
              <a:gd name="connsiteX30" fmla="*/ 1642905 w 1979525"/>
              <a:gd name="connsiteY30" fmla="*/ 80387 h 989763"/>
              <a:gd name="connsiteX31" fmla="*/ 1663002 w 1979525"/>
              <a:gd name="connsiteY31" fmla="*/ 130629 h 989763"/>
              <a:gd name="connsiteX32" fmla="*/ 1813727 w 1979525"/>
              <a:gd name="connsiteY32" fmla="*/ 115556 h 989763"/>
              <a:gd name="connsiteX33" fmla="*/ 1813727 w 1979525"/>
              <a:gd name="connsiteY33" fmla="*/ 170822 h 989763"/>
              <a:gd name="connsiteX34" fmla="*/ 1868993 w 1979525"/>
              <a:gd name="connsiteY34" fmla="*/ 155750 h 989763"/>
              <a:gd name="connsiteX35" fmla="*/ 1904162 w 1979525"/>
              <a:gd name="connsiteY35" fmla="*/ 185895 h 989763"/>
              <a:gd name="connsiteX36" fmla="*/ 1964452 w 1979525"/>
              <a:gd name="connsiteY36" fmla="*/ 170822 h 989763"/>
              <a:gd name="connsiteX37" fmla="*/ 1979525 w 1979525"/>
              <a:gd name="connsiteY37" fmla="*/ 200967 h 989763"/>
              <a:gd name="connsiteX38" fmla="*/ 1934307 w 1979525"/>
              <a:gd name="connsiteY38" fmla="*/ 231112 h 989763"/>
              <a:gd name="connsiteX39" fmla="*/ 1874017 w 1979525"/>
              <a:gd name="connsiteY39" fmla="*/ 401934 h 989763"/>
              <a:gd name="connsiteX40" fmla="*/ 1874017 w 1979525"/>
              <a:gd name="connsiteY40" fmla="*/ 462225 h 989763"/>
              <a:gd name="connsiteX41" fmla="*/ 1728316 w 1979525"/>
              <a:gd name="connsiteY41" fmla="*/ 517490 h 989763"/>
              <a:gd name="connsiteX42" fmla="*/ 1693147 w 1979525"/>
              <a:gd name="connsiteY42" fmla="*/ 597877 h 989763"/>
              <a:gd name="connsiteX43" fmla="*/ 1738364 w 1979525"/>
              <a:gd name="connsiteY43" fmla="*/ 648119 h 989763"/>
              <a:gd name="connsiteX44" fmla="*/ 1753437 w 1979525"/>
              <a:gd name="connsiteY44" fmla="*/ 708409 h 989763"/>
              <a:gd name="connsiteX45" fmla="*/ 1718268 w 1979525"/>
              <a:gd name="connsiteY45" fmla="*/ 738554 h 989763"/>
              <a:gd name="connsiteX46" fmla="*/ 1773534 w 1979525"/>
              <a:gd name="connsiteY46" fmla="*/ 828989 h 989763"/>
              <a:gd name="connsiteX47" fmla="*/ 1818751 w 1979525"/>
              <a:gd name="connsiteY47" fmla="*/ 989763 h 989763"/>
              <a:gd name="connsiteX0" fmla="*/ 1818751 w 1979525"/>
              <a:gd name="connsiteY0" fmla="*/ 989763 h 989763"/>
              <a:gd name="connsiteX1" fmla="*/ 143182 w 1979525"/>
              <a:gd name="connsiteY1" fmla="*/ 989763 h 989763"/>
              <a:gd name="connsiteX2" fmla="*/ 0 w 1979525"/>
              <a:gd name="connsiteY2" fmla="*/ 718458 h 989763"/>
              <a:gd name="connsiteX3" fmla="*/ 120580 w 1979525"/>
              <a:gd name="connsiteY3" fmla="*/ 502418 h 989763"/>
              <a:gd name="connsiteX4" fmla="*/ 226088 w 1979525"/>
              <a:gd name="connsiteY4" fmla="*/ 492370 h 989763"/>
              <a:gd name="connsiteX5" fmla="*/ 276329 w 1979525"/>
              <a:gd name="connsiteY5" fmla="*/ 472273 h 989763"/>
              <a:gd name="connsiteX6" fmla="*/ 306474 w 1979525"/>
              <a:gd name="connsiteY6" fmla="*/ 522515 h 989763"/>
              <a:gd name="connsiteX7" fmla="*/ 341644 w 1979525"/>
              <a:gd name="connsiteY7" fmla="*/ 497394 h 989763"/>
              <a:gd name="connsiteX8" fmla="*/ 406958 w 1979525"/>
              <a:gd name="connsiteY8" fmla="*/ 537587 h 989763"/>
              <a:gd name="connsiteX9" fmla="*/ 467248 w 1979525"/>
              <a:gd name="connsiteY9" fmla="*/ 467249 h 989763"/>
              <a:gd name="connsiteX10" fmla="*/ 592852 w 1979525"/>
              <a:gd name="connsiteY10" fmla="*/ 477297 h 989763"/>
              <a:gd name="connsiteX11" fmla="*/ 612949 w 1979525"/>
              <a:gd name="connsiteY11" fmla="*/ 406959 h 989763"/>
              <a:gd name="connsiteX12" fmla="*/ 643094 w 1979525"/>
              <a:gd name="connsiteY12" fmla="*/ 381838 h 989763"/>
              <a:gd name="connsiteX13" fmla="*/ 673239 w 1979525"/>
              <a:gd name="connsiteY13" fmla="*/ 411983 h 989763"/>
              <a:gd name="connsiteX14" fmla="*/ 733529 w 1979525"/>
              <a:gd name="connsiteY14" fmla="*/ 366765 h 989763"/>
              <a:gd name="connsiteX15" fmla="*/ 854109 w 1979525"/>
              <a:gd name="connsiteY15" fmla="*/ 442128 h 989763"/>
              <a:gd name="connsiteX16" fmla="*/ 909375 w 1979525"/>
              <a:gd name="connsiteY16" fmla="*/ 406959 h 989763"/>
              <a:gd name="connsiteX17" fmla="*/ 899327 w 1979525"/>
              <a:gd name="connsiteY17" fmla="*/ 346668 h 989763"/>
              <a:gd name="connsiteX18" fmla="*/ 914400 w 1979525"/>
              <a:gd name="connsiteY18" fmla="*/ 276330 h 989763"/>
              <a:gd name="connsiteX19" fmla="*/ 964641 w 1979525"/>
              <a:gd name="connsiteY19" fmla="*/ 125605 h 989763"/>
              <a:gd name="connsiteX20" fmla="*/ 969666 w 1979525"/>
              <a:gd name="connsiteY20" fmla="*/ 35170 h 989763"/>
              <a:gd name="connsiteX21" fmla="*/ 1034980 w 1979525"/>
              <a:gd name="connsiteY21" fmla="*/ 60290 h 989763"/>
              <a:gd name="connsiteX22" fmla="*/ 1055077 w 1979525"/>
              <a:gd name="connsiteY22" fmla="*/ 10049 h 989763"/>
              <a:gd name="connsiteX23" fmla="*/ 1193657 w 1979525"/>
              <a:gd name="connsiteY23" fmla="*/ 11316 h 989763"/>
              <a:gd name="connsiteX24" fmla="*/ 1251019 w 1979525"/>
              <a:gd name="connsiteY24" fmla="*/ 0 h 989763"/>
              <a:gd name="connsiteX25" fmla="*/ 1331406 w 1979525"/>
              <a:gd name="connsiteY25" fmla="*/ 5025 h 989763"/>
              <a:gd name="connsiteX26" fmla="*/ 1396720 w 1979525"/>
              <a:gd name="connsiteY26" fmla="*/ 50242 h 989763"/>
              <a:gd name="connsiteX27" fmla="*/ 1446962 w 1979525"/>
              <a:gd name="connsiteY27" fmla="*/ 15073 h 989763"/>
              <a:gd name="connsiteX28" fmla="*/ 1497204 w 1979525"/>
              <a:gd name="connsiteY28" fmla="*/ 55266 h 989763"/>
              <a:gd name="connsiteX29" fmla="*/ 1567542 w 1979525"/>
              <a:gd name="connsiteY29" fmla="*/ 40194 h 989763"/>
              <a:gd name="connsiteX30" fmla="*/ 1642905 w 1979525"/>
              <a:gd name="connsiteY30" fmla="*/ 80387 h 989763"/>
              <a:gd name="connsiteX31" fmla="*/ 1663002 w 1979525"/>
              <a:gd name="connsiteY31" fmla="*/ 130629 h 989763"/>
              <a:gd name="connsiteX32" fmla="*/ 1813727 w 1979525"/>
              <a:gd name="connsiteY32" fmla="*/ 115556 h 989763"/>
              <a:gd name="connsiteX33" fmla="*/ 1813727 w 1979525"/>
              <a:gd name="connsiteY33" fmla="*/ 170822 h 989763"/>
              <a:gd name="connsiteX34" fmla="*/ 1868993 w 1979525"/>
              <a:gd name="connsiteY34" fmla="*/ 155750 h 989763"/>
              <a:gd name="connsiteX35" fmla="*/ 1904162 w 1979525"/>
              <a:gd name="connsiteY35" fmla="*/ 185895 h 989763"/>
              <a:gd name="connsiteX36" fmla="*/ 1964452 w 1979525"/>
              <a:gd name="connsiteY36" fmla="*/ 170822 h 989763"/>
              <a:gd name="connsiteX37" fmla="*/ 1979525 w 1979525"/>
              <a:gd name="connsiteY37" fmla="*/ 200967 h 989763"/>
              <a:gd name="connsiteX38" fmla="*/ 1934307 w 1979525"/>
              <a:gd name="connsiteY38" fmla="*/ 231112 h 989763"/>
              <a:gd name="connsiteX39" fmla="*/ 1874017 w 1979525"/>
              <a:gd name="connsiteY39" fmla="*/ 401934 h 989763"/>
              <a:gd name="connsiteX40" fmla="*/ 1874017 w 1979525"/>
              <a:gd name="connsiteY40" fmla="*/ 462225 h 989763"/>
              <a:gd name="connsiteX41" fmla="*/ 1728316 w 1979525"/>
              <a:gd name="connsiteY41" fmla="*/ 517490 h 989763"/>
              <a:gd name="connsiteX42" fmla="*/ 1693147 w 1979525"/>
              <a:gd name="connsiteY42" fmla="*/ 597877 h 989763"/>
              <a:gd name="connsiteX43" fmla="*/ 1738364 w 1979525"/>
              <a:gd name="connsiteY43" fmla="*/ 648119 h 989763"/>
              <a:gd name="connsiteX44" fmla="*/ 1753437 w 1979525"/>
              <a:gd name="connsiteY44" fmla="*/ 708409 h 989763"/>
              <a:gd name="connsiteX45" fmla="*/ 1718268 w 1979525"/>
              <a:gd name="connsiteY45" fmla="*/ 738554 h 989763"/>
              <a:gd name="connsiteX46" fmla="*/ 1773534 w 1979525"/>
              <a:gd name="connsiteY46" fmla="*/ 828989 h 989763"/>
              <a:gd name="connsiteX47" fmla="*/ 1818751 w 1979525"/>
              <a:gd name="connsiteY47" fmla="*/ 989763 h 989763"/>
              <a:gd name="connsiteX0" fmla="*/ 1818751 w 1979525"/>
              <a:gd name="connsiteY0" fmla="*/ 1025544 h 1025544"/>
              <a:gd name="connsiteX1" fmla="*/ 143182 w 1979525"/>
              <a:gd name="connsiteY1" fmla="*/ 1025544 h 1025544"/>
              <a:gd name="connsiteX2" fmla="*/ 0 w 1979525"/>
              <a:gd name="connsiteY2" fmla="*/ 754239 h 1025544"/>
              <a:gd name="connsiteX3" fmla="*/ 120580 w 1979525"/>
              <a:gd name="connsiteY3" fmla="*/ 538199 h 1025544"/>
              <a:gd name="connsiteX4" fmla="*/ 226088 w 1979525"/>
              <a:gd name="connsiteY4" fmla="*/ 528151 h 1025544"/>
              <a:gd name="connsiteX5" fmla="*/ 276329 w 1979525"/>
              <a:gd name="connsiteY5" fmla="*/ 508054 h 1025544"/>
              <a:gd name="connsiteX6" fmla="*/ 306474 w 1979525"/>
              <a:gd name="connsiteY6" fmla="*/ 558296 h 1025544"/>
              <a:gd name="connsiteX7" fmla="*/ 341644 w 1979525"/>
              <a:gd name="connsiteY7" fmla="*/ 533175 h 1025544"/>
              <a:gd name="connsiteX8" fmla="*/ 406958 w 1979525"/>
              <a:gd name="connsiteY8" fmla="*/ 573368 h 1025544"/>
              <a:gd name="connsiteX9" fmla="*/ 467248 w 1979525"/>
              <a:gd name="connsiteY9" fmla="*/ 503030 h 1025544"/>
              <a:gd name="connsiteX10" fmla="*/ 592852 w 1979525"/>
              <a:gd name="connsiteY10" fmla="*/ 513078 h 1025544"/>
              <a:gd name="connsiteX11" fmla="*/ 612949 w 1979525"/>
              <a:gd name="connsiteY11" fmla="*/ 442740 h 1025544"/>
              <a:gd name="connsiteX12" fmla="*/ 643094 w 1979525"/>
              <a:gd name="connsiteY12" fmla="*/ 417619 h 1025544"/>
              <a:gd name="connsiteX13" fmla="*/ 673239 w 1979525"/>
              <a:gd name="connsiteY13" fmla="*/ 447764 h 1025544"/>
              <a:gd name="connsiteX14" fmla="*/ 733529 w 1979525"/>
              <a:gd name="connsiteY14" fmla="*/ 402546 h 1025544"/>
              <a:gd name="connsiteX15" fmla="*/ 854109 w 1979525"/>
              <a:gd name="connsiteY15" fmla="*/ 477909 h 1025544"/>
              <a:gd name="connsiteX16" fmla="*/ 909375 w 1979525"/>
              <a:gd name="connsiteY16" fmla="*/ 442740 h 1025544"/>
              <a:gd name="connsiteX17" fmla="*/ 899327 w 1979525"/>
              <a:gd name="connsiteY17" fmla="*/ 382449 h 1025544"/>
              <a:gd name="connsiteX18" fmla="*/ 914400 w 1979525"/>
              <a:gd name="connsiteY18" fmla="*/ 312111 h 1025544"/>
              <a:gd name="connsiteX19" fmla="*/ 964641 w 1979525"/>
              <a:gd name="connsiteY19" fmla="*/ 161386 h 1025544"/>
              <a:gd name="connsiteX20" fmla="*/ 969666 w 1979525"/>
              <a:gd name="connsiteY20" fmla="*/ 70951 h 1025544"/>
              <a:gd name="connsiteX21" fmla="*/ 1034980 w 1979525"/>
              <a:gd name="connsiteY21" fmla="*/ 96071 h 1025544"/>
              <a:gd name="connsiteX22" fmla="*/ 1055077 w 1979525"/>
              <a:gd name="connsiteY22" fmla="*/ 45830 h 1025544"/>
              <a:gd name="connsiteX23" fmla="*/ 1193657 w 1979525"/>
              <a:gd name="connsiteY23" fmla="*/ 47097 h 1025544"/>
              <a:gd name="connsiteX24" fmla="*/ 1270897 w 1979525"/>
              <a:gd name="connsiteY24" fmla="*/ 0 h 1025544"/>
              <a:gd name="connsiteX25" fmla="*/ 1331406 w 1979525"/>
              <a:gd name="connsiteY25" fmla="*/ 40806 h 1025544"/>
              <a:gd name="connsiteX26" fmla="*/ 1396720 w 1979525"/>
              <a:gd name="connsiteY26" fmla="*/ 86023 h 1025544"/>
              <a:gd name="connsiteX27" fmla="*/ 1446962 w 1979525"/>
              <a:gd name="connsiteY27" fmla="*/ 50854 h 1025544"/>
              <a:gd name="connsiteX28" fmla="*/ 1497204 w 1979525"/>
              <a:gd name="connsiteY28" fmla="*/ 91047 h 1025544"/>
              <a:gd name="connsiteX29" fmla="*/ 1567542 w 1979525"/>
              <a:gd name="connsiteY29" fmla="*/ 75975 h 1025544"/>
              <a:gd name="connsiteX30" fmla="*/ 1642905 w 1979525"/>
              <a:gd name="connsiteY30" fmla="*/ 116168 h 1025544"/>
              <a:gd name="connsiteX31" fmla="*/ 1663002 w 1979525"/>
              <a:gd name="connsiteY31" fmla="*/ 166410 h 1025544"/>
              <a:gd name="connsiteX32" fmla="*/ 1813727 w 1979525"/>
              <a:gd name="connsiteY32" fmla="*/ 151337 h 1025544"/>
              <a:gd name="connsiteX33" fmla="*/ 1813727 w 1979525"/>
              <a:gd name="connsiteY33" fmla="*/ 206603 h 1025544"/>
              <a:gd name="connsiteX34" fmla="*/ 1868993 w 1979525"/>
              <a:gd name="connsiteY34" fmla="*/ 191531 h 1025544"/>
              <a:gd name="connsiteX35" fmla="*/ 1904162 w 1979525"/>
              <a:gd name="connsiteY35" fmla="*/ 221676 h 1025544"/>
              <a:gd name="connsiteX36" fmla="*/ 1964452 w 1979525"/>
              <a:gd name="connsiteY36" fmla="*/ 206603 h 1025544"/>
              <a:gd name="connsiteX37" fmla="*/ 1979525 w 1979525"/>
              <a:gd name="connsiteY37" fmla="*/ 236748 h 1025544"/>
              <a:gd name="connsiteX38" fmla="*/ 1934307 w 1979525"/>
              <a:gd name="connsiteY38" fmla="*/ 266893 h 1025544"/>
              <a:gd name="connsiteX39" fmla="*/ 1874017 w 1979525"/>
              <a:gd name="connsiteY39" fmla="*/ 437715 h 1025544"/>
              <a:gd name="connsiteX40" fmla="*/ 1874017 w 1979525"/>
              <a:gd name="connsiteY40" fmla="*/ 498006 h 1025544"/>
              <a:gd name="connsiteX41" fmla="*/ 1728316 w 1979525"/>
              <a:gd name="connsiteY41" fmla="*/ 553271 h 1025544"/>
              <a:gd name="connsiteX42" fmla="*/ 1693147 w 1979525"/>
              <a:gd name="connsiteY42" fmla="*/ 633658 h 1025544"/>
              <a:gd name="connsiteX43" fmla="*/ 1738364 w 1979525"/>
              <a:gd name="connsiteY43" fmla="*/ 683900 h 1025544"/>
              <a:gd name="connsiteX44" fmla="*/ 1753437 w 1979525"/>
              <a:gd name="connsiteY44" fmla="*/ 744190 h 1025544"/>
              <a:gd name="connsiteX45" fmla="*/ 1718268 w 1979525"/>
              <a:gd name="connsiteY45" fmla="*/ 774335 h 1025544"/>
              <a:gd name="connsiteX46" fmla="*/ 1773534 w 1979525"/>
              <a:gd name="connsiteY46" fmla="*/ 864770 h 1025544"/>
              <a:gd name="connsiteX47" fmla="*/ 1818751 w 1979525"/>
              <a:gd name="connsiteY47" fmla="*/ 1025544 h 1025544"/>
              <a:gd name="connsiteX0" fmla="*/ 1818751 w 1979525"/>
              <a:gd name="connsiteY0" fmla="*/ 1025544 h 1025544"/>
              <a:gd name="connsiteX1" fmla="*/ 143182 w 1979525"/>
              <a:gd name="connsiteY1" fmla="*/ 1025544 h 1025544"/>
              <a:gd name="connsiteX2" fmla="*/ 0 w 1979525"/>
              <a:gd name="connsiteY2" fmla="*/ 754239 h 1025544"/>
              <a:gd name="connsiteX3" fmla="*/ 120580 w 1979525"/>
              <a:gd name="connsiteY3" fmla="*/ 538199 h 1025544"/>
              <a:gd name="connsiteX4" fmla="*/ 226088 w 1979525"/>
              <a:gd name="connsiteY4" fmla="*/ 528151 h 1025544"/>
              <a:gd name="connsiteX5" fmla="*/ 276329 w 1979525"/>
              <a:gd name="connsiteY5" fmla="*/ 508054 h 1025544"/>
              <a:gd name="connsiteX6" fmla="*/ 306474 w 1979525"/>
              <a:gd name="connsiteY6" fmla="*/ 558296 h 1025544"/>
              <a:gd name="connsiteX7" fmla="*/ 341644 w 1979525"/>
              <a:gd name="connsiteY7" fmla="*/ 533175 h 1025544"/>
              <a:gd name="connsiteX8" fmla="*/ 406958 w 1979525"/>
              <a:gd name="connsiteY8" fmla="*/ 573368 h 1025544"/>
              <a:gd name="connsiteX9" fmla="*/ 467248 w 1979525"/>
              <a:gd name="connsiteY9" fmla="*/ 503030 h 1025544"/>
              <a:gd name="connsiteX10" fmla="*/ 592852 w 1979525"/>
              <a:gd name="connsiteY10" fmla="*/ 513078 h 1025544"/>
              <a:gd name="connsiteX11" fmla="*/ 612949 w 1979525"/>
              <a:gd name="connsiteY11" fmla="*/ 442740 h 1025544"/>
              <a:gd name="connsiteX12" fmla="*/ 643094 w 1979525"/>
              <a:gd name="connsiteY12" fmla="*/ 417619 h 1025544"/>
              <a:gd name="connsiteX13" fmla="*/ 673239 w 1979525"/>
              <a:gd name="connsiteY13" fmla="*/ 447764 h 1025544"/>
              <a:gd name="connsiteX14" fmla="*/ 733529 w 1979525"/>
              <a:gd name="connsiteY14" fmla="*/ 402546 h 1025544"/>
              <a:gd name="connsiteX15" fmla="*/ 854109 w 1979525"/>
              <a:gd name="connsiteY15" fmla="*/ 477909 h 1025544"/>
              <a:gd name="connsiteX16" fmla="*/ 909375 w 1979525"/>
              <a:gd name="connsiteY16" fmla="*/ 442740 h 1025544"/>
              <a:gd name="connsiteX17" fmla="*/ 899327 w 1979525"/>
              <a:gd name="connsiteY17" fmla="*/ 382449 h 1025544"/>
              <a:gd name="connsiteX18" fmla="*/ 914400 w 1979525"/>
              <a:gd name="connsiteY18" fmla="*/ 312111 h 1025544"/>
              <a:gd name="connsiteX19" fmla="*/ 964641 w 1979525"/>
              <a:gd name="connsiteY19" fmla="*/ 161386 h 1025544"/>
              <a:gd name="connsiteX20" fmla="*/ 969666 w 1979525"/>
              <a:gd name="connsiteY20" fmla="*/ 70951 h 1025544"/>
              <a:gd name="connsiteX21" fmla="*/ 1034980 w 1979525"/>
              <a:gd name="connsiteY21" fmla="*/ 96071 h 1025544"/>
              <a:gd name="connsiteX22" fmla="*/ 1055077 w 1979525"/>
              <a:gd name="connsiteY22" fmla="*/ 45830 h 1025544"/>
              <a:gd name="connsiteX23" fmla="*/ 1193657 w 1979525"/>
              <a:gd name="connsiteY23" fmla="*/ 47097 h 1025544"/>
              <a:gd name="connsiteX24" fmla="*/ 1270897 w 1979525"/>
              <a:gd name="connsiteY24" fmla="*/ 0 h 1025544"/>
              <a:gd name="connsiteX25" fmla="*/ 1355260 w 1979525"/>
              <a:gd name="connsiteY25" fmla="*/ 16952 h 1025544"/>
              <a:gd name="connsiteX26" fmla="*/ 1396720 w 1979525"/>
              <a:gd name="connsiteY26" fmla="*/ 86023 h 1025544"/>
              <a:gd name="connsiteX27" fmla="*/ 1446962 w 1979525"/>
              <a:gd name="connsiteY27" fmla="*/ 50854 h 1025544"/>
              <a:gd name="connsiteX28" fmla="*/ 1497204 w 1979525"/>
              <a:gd name="connsiteY28" fmla="*/ 91047 h 1025544"/>
              <a:gd name="connsiteX29" fmla="*/ 1567542 w 1979525"/>
              <a:gd name="connsiteY29" fmla="*/ 75975 h 1025544"/>
              <a:gd name="connsiteX30" fmla="*/ 1642905 w 1979525"/>
              <a:gd name="connsiteY30" fmla="*/ 116168 h 1025544"/>
              <a:gd name="connsiteX31" fmla="*/ 1663002 w 1979525"/>
              <a:gd name="connsiteY31" fmla="*/ 166410 h 1025544"/>
              <a:gd name="connsiteX32" fmla="*/ 1813727 w 1979525"/>
              <a:gd name="connsiteY32" fmla="*/ 151337 h 1025544"/>
              <a:gd name="connsiteX33" fmla="*/ 1813727 w 1979525"/>
              <a:gd name="connsiteY33" fmla="*/ 206603 h 1025544"/>
              <a:gd name="connsiteX34" fmla="*/ 1868993 w 1979525"/>
              <a:gd name="connsiteY34" fmla="*/ 191531 h 1025544"/>
              <a:gd name="connsiteX35" fmla="*/ 1904162 w 1979525"/>
              <a:gd name="connsiteY35" fmla="*/ 221676 h 1025544"/>
              <a:gd name="connsiteX36" fmla="*/ 1964452 w 1979525"/>
              <a:gd name="connsiteY36" fmla="*/ 206603 h 1025544"/>
              <a:gd name="connsiteX37" fmla="*/ 1979525 w 1979525"/>
              <a:gd name="connsiteY37" fmla="*/ 236748 h 1025544"/>
              <a:gd name="connsiteX38" fmla="*/ 1934307 w 1979525"/>
              <a:gd name="connsiteY38" fmla="*/ 266893 h 1025544"/>
              <a:gd name="connsiteX39" fmla="*/ 1874017 w 1979525"/>
              <a:gd name="connsiteY39" fmla="*/ 437715 h 1025544"/>
              <a:gd name="connsiteX40" fmla="*/ 1874017 w 1979525"/>
              <a:gd name="connsiteY40" fmla="*/ 498006 h 1025544"/>
              <a:gd name="connsiteX41" fmla="*/ 1728316 w 1979525"/>
              <a:gd name="connsiteY41" fmla="*/ 553271 h 1025544"/>
              <a:gd name="connsiteX42" fmla="*/ 1693147 w 1979525"/>
              <a:gd name="connsiteY42" fmla="*/ 633658 h 1025544"/>
              <a:gd name="connsiteX43" fmla="*/ 1738364 w 1979525"/>
              <a:gd name="connsiteY43" fmla="*/ 683900 h 1025544"/>
              <a:gd name="connsiteX44" fmla="*/ 1753437 w 1979525"/>
              <a:gd name="connsiteY44" fmla="*/ 744190 h 1025544"/>
              <a:gd name="connsiteX45" fmla="*/ 1718268 w 1979525"/>
              <a:gd name="connsiteY45" fmla="*/ 774335 h 1025544"/>
              <a:gd name="connsiteX46" fmla="*/ 1773534 w 1979525"/>
              <a:gd name="connsiteY46" fmla="*/ 864770 h 1025544"/>
              <a:gd name="connsiteX47" fmla="*/ 1818751 w 1979525"/>
              <a:gd name="connsiteY47" fmla="*/ 1025544 h 1025544"/>
              <a:gd name="connsiteX0" fmla="*/ 1818751 w 1979525"/>
              <a:gd name="connsiteY0" fmla="*/ 1025544 h 1025544"/>
              <a:gd name="connsiteX1" fmla="*/ 143182 w 1979525"/>
              <a:gd name="connsiteY1" fmla="*/ 1025544 h 1025544"/>
              <a:gd name="connsiteX2" fmla="*/ 0 w 1979525"/>
              <a:gd name="connsiteY2" fmla="*/ 754239 h 1025544"/>
              <a:gd name="connsiteX3" fmla="*/ 120580 w 1979525"/>
              <a:gd name="connsiteY3" fmla="*/ 538199 h 1025544"/>
              <a:gd name="connsiteX4" fmla="*/ 226088 w 1979525"/>
              <a:gd name="connsiteY4" fmla="*/ 528151 h 1025544"/>
              <a:gd name="connsiteX5" fmla="*/ 276329 w 1979525"/>
              <a:gd name="connsiteY5" fmla="*/ 508054 h 1025544"/>
              <a:gd name="connsiteX6" fmla="*/ 306474 w 1979525"/>
              <a:gd name="connsiteY6" fmla="*/ 558296 h 1025544"/>
              <a:gd name="connsiteX7" fmla="*/ 341644 w 1979525"/>
              <a:gd name="connsiteY7" fmla="*/ 533175 h 1025544"/>
              <a:gd name="connsiteX8" fmla="*/ 406958 w 1979525"/>
              <a:gd name="connsiteY8" fmla="*/ 573368 h 1025544"/>
              <a:gd name="connsiteX9" fmla="*/ 467248 w 1979525"/>
              <a:gd name="connsiteY9" fmla="*/ 503030 h 1025544"/>
              <a:gd name="connsiteX10" fmla="*/ 592852 w 1979525"/>
              <a:gd name="connsiteY10" fmla="*/ 513078 h 1025544"/>
              <a:gd name="connsiteX11" fmla="*/ 612949 w 1979525"/>
              <a:gd name="connsiteY11" fmla="*/ 442740 h 1025544"/>
              <a:gd name="connsiteX12" fmla="*/ 643094 w 1979525"/>
              <a:gd name="connsiteY12" fmla="*/ 417619 h 1025544"/>
              <a:gd name="connsiteX13" fmla="*/ 673239 w 1979525"/>
              <a:gd name="connsiteY13" fmla="*/ 447764 h 1025544"/>
              <a:gd name="connsiteX14" fmla="*/ 733529 w 1979525"/>
              <a:gd name="connsiteY14" fmla="*/ 402546 h 1025544"/>
              <a:gd name="connsiteX15" fmla="*/ 854109 w 1979525"/>
              <a:gd name="connsiteY15" fmla="*/ 477909 h 1025544"/>
              <a:gd name="connsiteX16" fmla="*/ 909375 w 1979525"/>
              <a:gd name="connsiteY16" fmla="*/ 442740 h 1025544"/>
              <a:gd name="connsiteX17" fmla="*/ 899327 w 1979525"/>
              <a:gd name="connsiteY17" fmla="*/ 382449 h 1025544"/>
              <a:gd name="connsiteX18" fmla="*/ 914400 w 1979525"/>
              <a:gd name="connsiteY18" fmla="*/ 312111 h 1025544"/>
              <a:gd name="connsiteX19" fmla="*/ 964641 w 1979525"/>
              <a:gd name="connsiteY19" fmla="*/ 161386 h 1025544"/>
              <a:gd name="connsiteX20" fmla="*/ 969666 w 1979525"/>
              <a:gd name="connsiteY20" fmla="*/ 70951 h 1025544"/>
              <a:gd name="connsiteX21" fmla="*/ 1034980 w 1979525"/>
              <a:gd name="connsiteY21" fmla="*/ 96071 h 1025544"/>
              <a:gd name="connsiteX22" fmla="*/ 1055077 w 1979525"/>
              <a:gd name="connsiteY22" fmla="*/ 45830 h 1025544"/>
              <a:gd name="connsiteX23" fmla="*/ 1193657 w 1979525"/>
              <a:gd name="connsiteY23" fmla="*/ 47097 h 1025544"/>
              <a:gd name="connsiteX24" fmla="*/ 1270897 w 1979525"/>
              <a:gd name="connsiteY24" fmla="*/ 0 h 1025544"/>
              <a:gd name="connsiteX25" fmla="*/ 1355260 w 1979525"/>
              <a:gd name="connsiteY25" fmla="*/ 16952 h 1025544"/>
              <a:gd name="connsiteX26" fmla="*/ 1408647 w 1979525"/>
              <a:gd name="connsiteY26" fmla="*/ 30364 h 1025544"/>
              <a:gd name="connsiteX27" fmla="*/ 1446962 w 1979525"/>
              <a:gd name="connsiteY27" fmla="*/ 50854 h 1025544"/>
              <a:gd name="connsiteX28" fmla="*/ 1497204 w 1979525"/>
              <a:gd name="connsiteY28" fmla="*/ 91047 h 1025544"/>
              <a:gd name="connsiteX29" fmla="*/ 1567542 w 1979525"/>
              <a:gd name="connsiteY29" fmla="*/ 75975 h 1025544"/>
              <a:gd name="connsiteX30" fmla="*/ 1642905 w 1979525"/>
              <a:gd name="connsiteY30" fmla="*/ 116168 h 1025544"/>
              <a:gd name="connsiteX31" fmla="*/ 1663002 w 1979525"/>
              <a:gd name="connsiteY31" fmla="*/ 166410 h 1025544"/>
              <a:gd name="connsiteX32" fmla="*/ 1813727 w 1979525"/>
              <a:gd name="connsiteY32" fmla="*/ 151337 h 1025544"/>
              <a:gd name="connsiteX33" fmla="*/ 1813727 w 1979525"/>
              <a:gd name="connsiteY33" fmla="*/ 206603 h 1025544"/>
              <a:gd name="connsiteX34" fmla="*/ 1868993 w 1979525"/>
              <a:gd name="connsiteY34" fmla="*/ 191531 h 1025544"/>
              <a:gd name="connsiteX35" fmla="*/ 1904162 w 1979525"/>
              <a:gd name="connsiteY35" fmla="*/ 221676 h 1025544"/>
              <a:gd name="connsiteX36" fmla="*/ 1964452 w 1979525"/>
              <a:gd name="connsiteY36" fmla="*/ 206603 h 1025544"/>
              <a:gd name="connsiteX37" fmla="*/ 1979525 w 1979525"/>
              <a:gd name="connsiteY37" fmla="*/ 236748 h 1025544"/>
              <a:gd name="connsiteX38" fmla="*/ 1934307 w 1979525"/>
              <a:gd name="connsiteY38" fmla="*/ 266893 h 1025544"/>
              <a:gd name="connsiteX39" fmla="*/ 1874017 w 1979525"/>
              <a:gd name="connsiteY39" fmla="*/ 437715 h 1025544"/>
              <a:gd name="connsiteX40" fmla="*/ 1874017 w 1979525"/>
              <a:gd name="connsiteY40" fmla="*/ 498006 h 1025544"/>
              <a:gd name="connsiteX41" fmla="*/ 1728316 w 1979525"/>
              <a:gd name="connsiteY41" fmla="*/ 553271 h 1025544"/>
              <a:gd name="connsiteX42" fmla="*/ 1693147 w 1979525"/>
              <a:gd name="connsiteY42" fmla="*/ 633658 h 1025544"/>
              <a:gd name="connsiteX43" fmla="*/ 1738364 w 1979525"/>
              <a:gd name="connsiteY43" fmla="*/ 683900 h 1025544"/>
              <a:gd name="connsiteX44" fmla="*/ 1753437 w 1979525"/>
              <a:gd name="connsiteY44" fmla="*/ 744190 h 1025544"/>
              <a:gd name="connsiteX45" fmla="*/ 1718268 w 1979525"/>
              <a:gd name="connsiteY45" fmla="*/ 774335 h 1025544"/>
              <a:gd name="connsiteX46" fmla="*/ 1773534 w 1979525"/>
              <a:gd name="connsiteY46" fmla="*/ 864770 h 1025544"/>
              <a:gd name="connsiteX47" fmla="*/ 1818751 w 1979525"/>
              <a:gd name="connsiteY47" fmla="*/ 1025544 h 1025544"/>
              <a:gd name="connsiteX0" fmla="*/ 1818751 w 1979525"/>
              <a:gd name="connsiteY0" fmla="*/ 1025544 h 1025544"/>
              <a:gd name="connsiteX1" fmla="*/ 143182 w 1979525"/>
              <a:gd name="connsiteY1" fmla="*/ 1025544 h 1025544"/>
              <a:gd name="connsiteX2" fmla="*/ 0 w 1979525"/>
              <a:gd name="connsiteY2" fmla="*/ 754239 h 1025544"/>
              <a:gd name="connsiteX3" fmla="*/ 120580 w 1979525"/>
              <a:gd name="connsiteY3" fmla="*/ 538199 h 1025544"/>
              <a:gd name="connsiteX4" fmla="*/ 226088 w 1979525"/>
              <a:gd name="connsiteY4" fmla="*/ 528151 h 1025544"/>
              <a:gd name="connsiteX5" fmla="*/ 276329 w 1979525"/>
              <a:gd name="connsiteY5" fmla="*/ 508054 h 1025544"/>
              <a:gd name="connsiteX6" fmla="*/ 306474 w 1979525"/>
              <a:gd name="connsiteY6" fmla="*/ 558296 h 1025544"/>
              <a:gd name="connsiteX7" fmla="*/ 341644 w 1979525"/>
              <a:gd name="connsiteY7" fmla="*/ 533175 h 1025544"/>
              <a:gd name="connsiteX8" fmla="*/ 406958 w 1979525"/>
              <a:gd name="connsiteY8" fmla="*/ 573368 h 1025544"/>
              <a:gd name="connsiteX9" fmla="*/ 467248 w 1979525"/>
              <a:gd name="connsiteY9" fmla="*/ 503030 h 1025544"/>
              <a:gd name="connsiteX10" fmla="*/ 592852 w 1979525"/>
              <a:gd name="connsiteY10" fmla="*/ 513078 h 1025544"/>
              <a:gd name="connsiteX11" fmla="*/ 612949 w 1979525"/>
              <a:gd name="connsiteY11" fmla="*/ 442740 h 1025544"/>
              <a:gd name="connsiteX12" fmla="*/ 643094 w 1979525"/>
              <a:gd name="connsiteY12" fmla="*/ 417619 h 1025544"/>
              <a:gd name="connsiteX13" fmla="*/ 673239 w 1979525"/>
              <a:gd name="connsiteY13" fmla="*/ 447764 h 1025544"/>
              <a:gd name="connsiteX14" fmla="*/ 733529 w 1979525"/>
              <a:gd name="connsiteY14" fmla="*/ 402546 h 1025544"/>
              <a:gd name="connsiteX15" fmla="*/ 854109 w 1979525"/>
              <a:gd name="connsiteY15" fmla="*/ 477909 h 1025544"/>
              <a:gd name="connsiteX16" fmla="*/ 909375 w 1979525"/>
              <a:gd name="connsiteY16" fmla="*/ 442740 h 1025544"/>
              <a:gd name="connsiteX17" fmla="*/ 899327 w 1979525"/>
              <a:gd name="connsiteY17" fmla="*/ 382449 h 1025544"/>
              <a:gd name="connsiteX18" fmla="*/ 914400 w 1979525"/>
              <a:gd name="connsiteY18" fmla="*/ 312111 h 1025544"/>
              <a:gd name="connsiteX19" fmla="*/ 964641 w 1979525"/>
              <a:gd name="connsiteY19" fmla="*/ 161386 h 1025544"/>
              <a:gd name="connsiteX20" fmla="*/ 969666 w 1979525"/>
              <a:gd name="connsiteY20" fmla="*/ 70951 h 1025544"/>
              <a:gd name="connsiteX21" fmla="*/ 1034980 w 1979525"/>
              <a:gd name="connsiteY21" fmla="*/ 96071 h 1025544"/>
              <a:gd name="connsiteX22" fmla="*/ 1055077 w 1979525"/>
              <a:gd name="connsiteY22" fmla="*/ 45830 h 1025544"/>
              <a:gd name="connsiteX23" fmla="*/ 1193657 w 1979525"/>
              <a:gd name="connsiteY23" fmla="*/ 47097 h 1025544"/>
              <a:gd name="connsiteX24" fmla="*/ 1270897 w 1979525"/>
              <a:gd name="connsiteY24" fmla="*/ 0 h 1025544"/>
              <a:gd name="connsiteX25" fmla="*/ 1355260 w 1979525"/>
              <a:gd name="connsiteY25" fmla="*/ 16952 h 1025544"/>
              <a:gd name="connsiteX26" fmla="*/ 1408647 w 1979525"/>
              <a:gd name="connsiteY26" fmla="*/ 30364 h 1025544"/>
              <a:gd name="connsiteX27" fmla="*/ 1446962 w 1979525"/>
              <a:gd name="connsiteY27" fmla="*/ 50854 h 1025544"/>
              <a:gd name="connsiteX28" fmla="*/ 1501179 w 1979525"/>
              <a:gd name="connsiteY28" fmla="*/ 67193 h 1025544"/>
              <a:gd name="connsiteX29" fmla="*/ 1567542 w 1979525"/>
              <a:gd name="connsiteY29" fmla="*/ 75975 h 1025544"/>
              <a:gd name="connsiteX30" fmla="*/ 1642905 w 1979525"/>
              <a:gd name="connsiteY30" fmla="*/ 116168 h 1025544"/>
              <a:gd name="connsiteX31" fmla="*/ 1663002 w 1979525"/>
              <a:gd name="connsiteY31" fmla="*/ 166410 h 1025544"/>
              <a:gd name="connsiteX32" fmla="*/ 1813727 w 1979525"/>
              <a:gd name="connsiteY32" fmla="*/ 151337 h 1025544"/>
              <a:gd name="connsiteX33" fmla="*/ 1813727 w 1979525"/>
              <a:gd name="connsiteY33" fmla="*/ 206603 h 1025544"/>
              <a:gd name="connsiteX34" fmla="*/ 1868993 w 1979525"/>
              <a:gd name="connsiteY34" fmla="*/ 191531 h 1025544"/>
              <a:gd name="connsiteX35" fmla="*/ 1904162 w 1979525"/>
              <a:gd name="connsiteY35" fmla="*/ 221676 h 1025544"/>
              <a:gd name="connsiteX36" fmla="*/ 1964452 w 1979525"/>
              <a:gd name="connsiteY36" fmla="*/ 206603 h 1025544"/>
              <a:gd name="connsiteX37" fmla="*/ 1979525 w 1979525"/>
              <a:gd name="connsiteY37" fmla="*/ 236748 h 1025544"/>
              <a:gd name="connsiteX38" fmla="*/ 1934307 w 1979525"/>
              <a:gd name="connsiteY38" fmla="*/ 266893 h 1025544"/>
              <a:gd name="connsiteX39" fmla="*/ 1874017 w 1979525"/>
              <a:gd name="connsiteY39" fmla="*/ 437715 h 1025544"/>
              <a:gd name="connsiteX40" fmla="*/ 1874017 w 1979525"/>
              <a:gd name="connsiteY40" fmla="*/ 498006 h 1025544"/>
              <a:gd name="connsiteX41" fmla="*/ 1728316 w 1979525"/>
              <a:gd name="connsiteY41" fmla="*/ 553271 h 1025544"/>
              <a:gd name="connsiteX42" fmla="*/ 1693147 w 1979525"/>
              <a:gd name="connsiteY42" fmla="*/ 633658 h 1025544"/>
              <a:gd name="connsiteX43" fmla="*/ 1738364 w 1979525"/>
              <a:gd name="connsiteY43" fmla="*/ 683900 h 1025544"/>
              <a:gd name="connsiteX44" fmla="*/ 1753437 w 1979525"/>
              <a:gd name="connsiteY44" fmla="*/ 744190 h 1025544"/>
              <a:gd name="connsiteX45" fmla="*/ 1718268 w 1979525"/>
              <a:gd name="connsiteY45" fmla="*/ 774335 h 1025544"/>
              <a:gd name="connsiteX46" fmla="*/ 1773534 w 1979525"/>
              <a:gd name="connsiteY46" fmla="*/ 864770 h 1025544"/>
              <a:gd name="connsiteX47" fmla="*/ 1818751 w 1979525"/>
              <a:gd name="connsiteY47" fmla="*/ 1025544 h 1025544"/>
              <a:gd name="connsiteX0" fmla="*/ 1818751 w 1979525"/>
              <a:gd name="connsiteY0" fmla="*/ 1025544 h 1025544"/>
              <a:gd name="connsiteX1" fmla="*/ 143182 w 1979525"/>
              <a:gd name="connsiteY1" fmla="*/ 1025544 h 1025544"/>
              <a:gd name="connsiteX2" fmla="*/ 0 w 1979525"/>
              <a:gd name="connsiteY2" fmla="*/ 754239 h 1025544"/>
              <a:gd name="connsiteX3" fmla="*/ 120580 w 1979525"/>
              <a:gd name="connsiteY3" fmla="*/ 538199 h 1025544"/>
              <a:gd name="connsiteX4" fmla="*/ 226088 w 1979525"/>
              <a:gd name="connsiteY4" fmla="*/ 528151 h 1025544"/>
              <a:gd name="connsiteX5" fmla="*/ 276329 w 1979525"/>
              <a:gd name="connsiteY5" fmla="*/ 508054 h 1025544"/>
              <a:gd name="connsiteX6" fmla="*/ 306474 w 1979525"/>
              <a:gd name="connsiteY6" fmla="*/ 558296 h 1025544"/>
              <a:gd name="connsiteX7" fmla="*/ 341644 w 1979525"/>
              <a:gd name="connsiteY7" fmla="*/ 533175 h 1025544"/>
              <a:gd name="connsiteX8" fmla="*/ 406958 w 1979525"/>
              <a:gd name="connsiteY8" fmla="*/ 573368 h 1025544"/>
              <a:gd name="connsiteX9" fmla="*/ 467248 w 1979525"/>
              <a:gd name="connsiteY9" fmla="*/ 503030 h 1025544"/>
              <a:gd name="connsiteX10" fmla="*/ 592852 w 1979525"/>
              <a:gd name="connsiteY10" fmla="*/ 513078 h 1025544"/>
              <a:gd name="connsiteX11" fmla="*/ 612949 w 1979525"/>
              <a:gd name="connsiteY11" fmla="*/ 442740 h 1025544"/>
              <a:gd name="connsiteX12" fmla="*/ 643094 w 1979525"/>
              <a:gd name="connsiteY12" fmla="*/ 417619 h 1025544"/>
              <a:gd name="connsiteX13" fmla="*/ 673239 w 1979525"/>
              <a:gd name="connsiteY13" fmla="*/ 447764 h 1025544"/>
              <a:gd name="connsiteX14" fmla="*/ 733529 w 1979525"/>
              <a:gd name="connsiteY14" fmla="*/ 402546 h 1025544"/>
              <a:gd name="connsiteX15" fmla="*/ 854109 w 1979525"/>
              <a:gd name="connsiteY15" fmla="*/ 477909 h 1025544"/>
              <a:gd name="connsiteX16" fmla="*/ 909375 w 1979525"/>
              <a:gd name="connsiteY16" fmla="*/ 442740 h 1025544"/>
              <a:gd name="connsiteX17" fmla="*/ 899327 w 1979525"/>
              <a:gd name="connsiteY17" fmla="*/ 382449 h 1025544"/>
              <a:gd name="connsiteX18" fmla="*/ 914400 w 1979525"/>
              <a:gd name="connsiteY18" fmla="*/ 312111 h 1025544"/>
              <a:gd name="connsiteX19" fmla="*/ 964641 w 1979525"/>
              <a:gd name="connsiteY19" fmla="*/ 161386 h 1025544"/>
              <a:gd name="connsiteX20" fmla="*/ 969666 w 1979525"/>
              <a:gd name="connsiteY20" fmla="*/ 70951 h 1025544"/>
              <a:gd name="connsiteX21" fmla="*/ 1034980 w 1979525"/>
              <a:gd name="connsiteY21" fmla="*/ 96071 h 1025544"/>
              <a:gd name="connsiteX22" fmla="*/ 1055077 w 1979525"/>
              <a:gd name="connsiteY22" fmla="*/ 45830 h 1025544"/>
              <a:gd name="connsiteX23" fmla="*/ 1193657 w 1979525"/>
              <a:gd name="connsiteY23" fmla="*/ 47097 h 1025544"/>
              <a:gd name="connsiteX24" fmla="*/ 1270897 w 1979525"/>
              <a:gd name="connsiteY24" fmla="*/ 0 h 1025544"/>
              <a:gd name="connsiteX25" fmla="*/ 1355260 w 1979525"/>
              <a:gd name="connsiteY25" fmla="*/ 16952 h 1025544"/>
              <a:gd name="connsiteX26" fmla="*/ 1408647 w 1979525"/>
              <a:gd name="connsiteY26" fmla="*/ 30364 h 1025544"/>
              <a:gd name="connsiteX27" fmla="*/ 1446962 w 1979525"/>
              <a:gd name="connsiteY27" fmla="*/ 50854 h 1025544"/>
              <a:gd name="connsiteX28" fmla="*/ 1501179 w 1979525"/>
              <a:gd name="connsiteY28" fmla="*/ 67193 h 1025544"/>
              <a:gd name="connsiteX29" fmla="*/ 1567542 w 1979525"/>
              <a:gd name="connsiteY29" fmla="*/ 75975 h 1025544"/>
              <a:gd name="connsiteX30" fmla="*/ 1642905 w 1979525"/>
              <a:gd name="connsiteY30" fmla="*/ 116168 h 1025544"/>
              <a:gd name="connsiteX31" fmla="*/ 1663002 w 1979525"/>
              <a:gd name="connsiteY31" fmla="*/ 166410 h 1025544"/>
              <a:gd name="connsiteX32" fmla="*/ 1813727 w 1979525"/>
              <a:gd name="connsiteY32" fmla="*/ 151337 h 1025544"/>
              <a:gd name="connsiteX33" fmla="*/ 1813727 w 1979525"/>
              <a:gd name="connsiteY33" fmla="*/ 206603 h 1025544"/>
              <a:gd name="connsiteX34" fmla="*/ 1892847 w 1979525"/>
              <a:gd name="connsiteY34" fmla="*/ 178730 h 1025544"/>
              <a:gd name="connsiteX35" fmla="*/ 1868993 w 1979525"/>
              <a:gd name="connsiteY35" fmla="*/ 191531 h 1025544"/>
              <a:gd name="connsiteX36" fmla="*/ 1904162 w 1979525"/>
              <a:gd name="connsiteY36" fmla="*/ 221676 h 1025544"/>
              <a:gd name="connsiteX37" fmla="*/ 1964452 w 1979525"/>
              <a:gd name="connsiteY37" fmla="*/ 206603 h 1025544"/>
              <a:gd name="connsiteX38" fmla="*/ 1979525 w 1979525"/>
              <a:gd name="connsiteY38" fmla="*/ 236748 h 1025544"/>
              <a:gd name="connsiteX39" fmla="*/ 1934307 w 1979525"/>
              <a:gd name="connsiteY39" fmla="*/ 266893 h 1025544"/>
              <a:gd name="connsiteX40" fmla="*/ 1874017 w 1979525"/>
              <a:gd name="connsiteY40" fmla="*/ 437715 h 1025544"/>
              <a:gd name="connsiteX41" fmla="*/ 1874017 w 1979525"/>
              <a:gd name="connsiteY41" fmla="*/ 498006 h 1025544"/>
              <a:gd name="connsiteX42" fmla="*/ 1728316 w 1979525"/>
              <a:gd name="connsiteY42" fmla="*/ 553271 h 1025544"/>
              <a:gd name="connsiteX43" fmla="*/ 1693147 w 1979525"/>
              <a:gd name="connsiteY43" fmla="*/ 633658 h 1025544"/>
              <a:gd name="connsiteX44" fmla="*/ 1738364 w 1979525"/>
              <a:gd name="connsiteY44" fmla="*/ 683900 h 1025544"/>
              <a:gd name="connsiteX45" fmla="*/ 1753437 w 1979525"/>
              <a:gd name="connsiteY45" fmla="*/ 744190 h 1025544"/>
              <a:gd name="connsiteX46" fmla="*/ 1718268 w 1979525"/>
              <a:gd name="connsiteY46" fmla="*/ 774335 h 1025544"/>
              <a:gd name="connsiteX47" fmla="*/ 1773534 w 1979525"/>
              <a:gd name="connsiteY47" fmla="*/ 864770 h 1025544"/>
              <a:gd name="connsiteX48" fmla="*/ 1818751 w 1979525"/>
              <a:gd name="connsiteY48" fmla="*/ 1025544 h 1025544"/>
              <a:gd name="connsiteX0" fmla="*/ 1818751 w 1979525"/>
              <a:gd name="connsiteY0" fmla="*/ 1025544 h 1025544"/>
              <a:gd name="connsiteX1" fmla="*/ 143182 w 1979525"/>
              <a:gd name="connsiteY1" fmla="*/ 1025544 h 1025544"/>
              <a:gd name="connsiteX2" fmla="*/ 0 w 1979525"/>
              <a:gd name="connsiteY2" fmla="*/ 754239 h 1025544"/>
              <a:gd name="connsiteX3" fmla="*/ 120580 w 1979525"/>
              <a:gd name="connsiteY3" fmla="*/ 538199 h 1025544"/>
              <a:gd name="connsiteX4" fmla="*/ 226088 w 1979525"/>
              <a:gd name="connsiteY4" fmla="*/ 528151 h 1025544"/>
              <a:gd name="connsiteX5" fmla="*/ 276329 w 1979525"/>
              <a:gd name="connsiteY5" fmla="*/ 508054 h 1025544"/>
              <a:gd name="connsiteX6" fmla="*/ 306474 w 1979525"/>
              <a:gd name="connsiteY6" fmla="*/ 558296 h 1025544"/>
              <a:gd name="connsiteX7" fmla="*/ 341644 w 1979525"/>
              <a:gd name="connsiteY7" fmla="*/ 533175 h 1025544"/>
              <a:gd name="connsiteX8" fmla="*/ 406958 w 1979525"/>
              <a:gd name="connsiteY8" fmla="*/ 573368 h 1025544"/>
              <a:gd name="connsiteX9" fmla="*/ 467248 w 1979525"/>
              <a:gd name="connsiteY9" fmla="*/ 503030 h 1025544"/>
              <a:gd name="connsiteX10" fmla="*/ 592852 w 1979525"/>
              <a:gd name="connsiteY10" fmla="*/ 513078 h 1025544"/>
              <a:gd name="connsiteX11" fmla="*/ 612949 w 1979525"/>
              <a:gd name="connsiteY11" fmla="*/ 442740 h 1025544"/>
              <a:gd name="connsiteX12" fmla="*/ 643094 w 1979525"/>
              <a:gd name="connsiteY12" fmla="*/ 417619 h 1025544"/>
              <a:gd name="connsiteX13" fmla="*/ 673239 w 1979525"/>
              <a:gd name="connsiteY13" fmla="*/ 447764 h 1025544"/>
              <a:gd name="connsiteX14" fmla="*/ 733529 w 1979525"/>
              <a:gd name="connsiteY14" fmla="*/ 402546 h 1025544"/>
              <a:gd name="connsiteX15" fmla="*/ 854109 w 1979525"/>
              <a:gd name="connsiteY15" fmla="*/ 477909 h 1025544"/>
              <a:gd name="connsiteX16" fmla="*/ 909375 w 1979525"/>
              <a:gd name="connsiteY16" fmla="*/ 442740 h 1025544"/>
              <a:gd name="connsiteX17" fmla="*/ 899327 w 1979525"/>
              <a:gd name="connsiteY17" fmla="*/ 382449 h 1025544"/>
              <a:gd name="connsiteX18" fmla="*/ 914400 w 1979525"/>
              <a:gd name="connsiteY18" fmla="*/ 312111 h 1025544"/>
              <a:gd name="connsiteX19" fmla="*/ 964641 w 1979525"/>
              <a:gd name="connsiteY19" fmla="*/ 161386 h 1025544"/>
              <a:gd name="connsiteX20" fmla="*/ 969666 w 1979525"/>
              <a:gd name="connsiteY20" fmla="*/ 70951 h 1025544"/>
              <a:gd name="connsiteX21" fmla="*/ 1034980 w 1979525"/>
              <a:gd name="connsiteY21" fmla="*/ 96071 h 1025544"/>
              <a:gd name="connsiteX22" fmla="*/ 1055077 w 1979525"/>
              <a:gd name="connsiteY22" fmla="*/ 45830 h 1025544"/>
              <a:gd name="connsiteX23" fmla="*/ 1193657 w 1979525"/>
              <a:gd name="connsiteY23" fmla="*/ 47097 h 1025544"/>
              <a:gd name="connsiteX24" fmla="*/ 1270897 w 1979525"/>
              <a:gd name="connsiteY24" fmla="*/ 0 h 1025544"/>
              <a:gd name="connsiteX25" fmla="*/ 1355260 w 1979525"/>
              <a:gd name="connsiteY25" fmla="*/ 16952 h 1025544"/>
              <a:gd name="connsiteX26" fmla="*/ 1408647 w 1979525"/>
              <a:gd name="connsiteY26" fmla="*/ 30364 h 1025544"/>
              <a:gd name="connsiteX27" fmla="*/ 1446962 w 1979525"/>
              <a:gd name="connsiteY27" fmla="*/ 50854 h 1025544"/>
              <a:gd name="connsiteX28" fmla="*/ 1501179 w 1979525"/>
              <a:gd name="connsiteY28" fmla="*/ 67193 h 1025544"/>
              <a:gd name="connsiteX29" fmla="*/ 1567542 w 1979525"/>
              <a:gd name="connsiteY29" fmla="*/ 75975 h 1025544"/>
              <a:gd name="connsiteX30" fmla="*/ 1642905 w 1979525"/>
              <a:gd name="connsiteY30" fmla="*/ 116168 h 1025544"/>
              <a:gd name="connsiteX31" fmla="*/ 1663002 w 1979525"/>
              <a:gd name="connsiteY31" fmla="*/ 166410 h 1025544"/>
              <a:gd name="connsiteX32" fmla="*/ 1813727 w 1979525"/>
              <a:gd name="connsiteY32" fmla="*/ 151337 h 1025544"/>
              <a:gd name="connsiteX33" fmla="*/ 1892847 w 1979525"/>
              <a:gd name="connsiteY33" fmla="*/ 178730 h 1025544"/>
              <a:gd name="connsiteX34" fmla="*/ 1868993 w 1979525"/>
              <a:gd name="connsiteY34" fmla="*/ 191531 h 1025544"/>
              <a:gd name="connsiteX35" fmla="*/ 1904162 w 1979525"/>
              <a:gd name="connsiteY35" fmla="*/ 221676 h 1025544"/>
              <a:gd name="connsiteX36" fmla="*/ 1964452 w 1979525"/>
              <a:gd name="connsiteY36" fmla="*/ 206603 h 1025544"/>
              <a:gd name="connsiteX37" fmla="*/ 1979525 w 1979525"/>
              <a:gd name="connsiteY37" fmla="*/ 236748 h 1025544"/>
              <a:gd name="connsiteX38" fmla="*/ 1934307 w 1979525"/>
              <a:gd name="connsiteY38" fmla="*/ 266893 h 1025544"/>
              <a:gd name="connsiteX39" fmla="*/ 1874017 w 1979525"/>
              <a:gd name="connsiteY39" fmla="*/ 437715 h 1025544"/>
              <a:gd name="connsiteX40" fmla="*/ 1874017 w 1979525"/>
              <a:gd name="connsiteY40" fmla="*/ 498006 h 1025544"/>
              <a:gd name="connsiteX41" fmla="*/ 1728316 w 1979525"/>
              <a:gd name="connsiteY41" fmla="*/ 553271 h 1025544"/>
              <a:gd name="connsiteX42" fmla="*/ 1693147 w 1979525"/>
              <a:gd name="connsiteY42" fmla="*/ 633658 h 1025544"/>
              <a:gd name="connsiteX43" fmla="*/ 1738364 w 1979525"/>
              <a:gd name="connsiteY43" fmla="*/ 683900 h 1025544"/>
              <a:gd name="connsiteX44" fmla="*/ 1753437 w 1979525"/>
              <a:gd name="connsiteY44" fmla="*/ 744190 h 1025544"/>
              <a:gd name="connsiteX45" fmla="*/ 1718268 w 1979525"/>
              <a:gd name="connsiteY45" fmla="*/ 774335 h 1025544"/>
              <a:gd name="connsiteX46" fmla="*/ 1773534 w 1979525"/>
              <a:gd name="connsiteY46" fmla="*/ 864770 h 1025544"/>
              <a:gd name="connsiteX47" fmla="*/ 1818751 w 1979525"/>
              <a:gd name="connsiteY47" fmla="*/ 1025544 h 1025544"/>
              <a:gd name="connsiteX0" fmla="*/ 1818751 w 1979525"/>
              <a:gd name="connsiteY0" fmla="*/ 1025544 h 1025544"/>
              <a:gd name="connsiteX1" fmla="*/ 143182 w 1979525"/>
              <a:gd name="connsiteY1" fmla="*/ 1025544 h 1025544"/>
              <a:gd name="connsiteX2" fmla="*/ 0 w 1979525"/>
              <a:gd name="connsiteY2" fmla="*/ 754239 h 1025544"/>
              <a:gd name="connsiteX3" fmla="*/ 120580 w 1979525"/>
              <a:gd name="connsiteY3" fmla="*/ 538199 h 1025544"/>
              <a:gd name="connsiteX4" fmla="*/ 226088 w 1979525"/>
              <a:gd name="connsiteY4" fmla="*/ 528151 h 1025544"/>
              <a:gd name="connsiteX5" fmla="*/ 276329 w 1979525"/>
              <a:gd name="connsiteY5" fmla="*/ 508054 h 1025544"/>
              <a:gd name="connsiteX6" fmla="*/ 306474 w 1979525"/>
              <a:gd name="connsiteY6" fmla="*/ 558296 h 1025544"/>
              <a:gd name="connsiteX7" fmla="*/ 341644 w 1979525"/>
              <a:gd name="connsiteY7" fmla="*/ 533175 h 1025544"/>
              <a:gd name="connsiteX8" fmla="*/ 406958 w 1979525"/>
              <a:gd name="connsiteY8" fmla="*/ 573368 h 1025544"/>
              <a:gd name="connsiteX9" fmla="*/ 467248 w 1979525"/>
              <a:gd name="connsiteY9" fmla="*/ 503030 h 1025544"/>
              <a:gd name="connsiteX10" fmla="*/ 592852 w 1979525"/>
              <a:gd name="connsiteY10" fmla="*/ 513078 h 1025544"/>
              <a:gd name="connsiteX11" fmla="*/ 612949 w 1979525"/>
              <a:gd name="connsiteY11" fmla="*/ 442740 h 1025544"/>
              <a:gd name="connsiteX12" fmla="*/ 643094 w 1979525"/>
              <a:gd name="connsiteY12" fmla="*/ 417619 h 1025544"/>
              <a:gd name="connsiteX13" fmla="*/ 673239 w 1979525"/>
              <a:gd name="connsiteY13" fmla="*/ 447764 h 1025544"/>
              <a:gd name="connsiteX14" fmla="*/ 733529 w 1979525"/>
              <a:gd name="connsiteY14" fmla="*/ 402546 h 1025544"/>
              <a:gd name="connsiteX15" fmla="*/ 854109 w 1979525"/>
              <a:gd name="connsiteY15" fmla="*/ 477909 h 1025544"/>
              <a:gd name="connsiteX16" fmla="*/ 909375 w 1979525"/>
              <a:gd name="connsiteY16" fmla="*/ 442740 h 1025544"/>
              <a:gd name="connsiteX17" fmla="*/ 899327 w 1979525"/>
              <a:gd name="connsiteY17" fmla="*/ 382449 h 1025544"/>
              <a:gd name="connsiteX18" fmla="*/ 914400 w 1979525"/>
              <a:gd name="connsiteY18" fmla="*/ 312111 h 1025544"/>
              <a:gd name="connsiteX19" fmla="*/ 964641 w 1979525"/>
              <a:gd name="connsiteY19" fmla="*/ 161386 h 1025544"/>
              <a:gd name="connsiteX20" fmla="*/ 969666 w 1979525"/>
              <a:gd name="connsiteY20" fmla="*/ 70951 h 1025544"/>
              <a:gd name="connsiteX21" fmla="*/ 1034980 w 1979525"/>
              <a:gd name="connsiteY21" fmla="*/ 96071 h 1025544"/>
              <a:gd name="connsiteX22" fmla="*/ 1055077 w 1979525"/>
              <a:gd name="connsiteY22" fmla="*/ 45830 h 1025544"/>
              <a:gd name="connsiteX23" fmla="*/ 1193657 w 1979525"/>
              <a:gd name="connsiteY23" fmla="*/ 47097 h 1025544"/>
              <a:gd name="connsiteX24" fmla="*/ 1270897 w 1979525"/>
              <a:gd name="connsiteY24" fmla="*/ 0 h 1025544"/>
              <a:gd name="connsiteX25" fmla="*/ 1355260 w 1979525"/>
              <a:gd name="connsiteY25" fmla="*/ 16952 h 1025544"/>
              <a:gd name="connsiteX26" fmla="*/ 1408647 w 1979525"/>
              <a:gd name="connsiteY26" fmla="*/ 30364 h 1025544"/>
              <a:gd name="connsiteX27" fmla="*/ 1446962 w 1979525"/>
              <a:gd name="connsiteY27" fmla="*/ 50854 h 1025544"/>
              <a:gd name="connsiteX28" fmla="*/ 1501179 w 1979525"/>
              <a:gd name="connsiteY28" fmla="*/ 67193 h 1025544"/>
              <a:gd name="connsiteX29" fmla="*/ 1567542 w 1979525"/>
              <a:gd name="connsiteY29" fmla="*/ 75975 h 1025544"/>
              <a:gd name="connsiteX30" fmla="*/ 1642905 w 1979525"/>
              <a:gd name="connsiteY30" fmla="*/ 116168 h 1025544"/>
              <a:gd name="connsiteX31" fmla="*/ 1663002 w 1979525"/>
              <a:gd name="connsiteY31" fmla="*/ 166410 h 1025544"/>
              <a:gd name="connsiteX32" fmla="*/ 1813727 w 1979525"/>
              <a:gd name="connsiteY32" fmla="*/ 151337 h 1025544"/>
              <a:gd name="connsiteX33" fmla="*/ 1892847 w 1979525"/>
              <a:gd name="connsiteY33" fmla="*/ 178730 h 1025544"/>
              <a:gd name="connsiteX34" fmla="*/ 1868993 w 1979525"/>
              <a:gd name="connsiteY34" fmla="*/ 191531 h 1025544"/>
              <a:gd name="connsiteX35" fmla="*/ 1964452 w 1979525"/>
              <a:gd name="connsiteY35" fmla="*/ 206603 h 1025544"/>
              <a:gd name="connsiteX36" fmla="*/ 1979525 w 1979525"/>
              <a:gd name="connsiteY36" fmla="*/ 236748 h 1025544"/>
              <a:gd name="connsiteX37" fmla="*/ 1934307 w 1979525"/>
              <a:gd name="connsiteY37" fmla="*/ 266893 h 1025544"/>
              <a:gd name="connsiteX38" fmla="*/ 1874017 w 1979525"/>
              <a:gd name="connsiteY38" fmla="*/ 437715 h 1025544"/>
              <a:gd name="connsiteX39" fmla="*/ 1874017 w 1979525"/>
              <a:gd name="connsiteY39" fmla="*/ 498006 h 1025544"/>
              <a:gd name="connsiteX40" fmla="*/ 1728316 w 1979525"/>
              <a:gd name="connsiteY40" fmla="*/ 553271 h 1025544"/>
              <a:gd name="connsiteX41" fmla="*/ 1693147 w 1979525"/>
              <a:gd name="connsiteY41" fmla="*/ 633658 h 1025544"/>
              <a:gd name="connsiteX42" fmla="*/ 1738364 w 1979525"/>
              <a:gd name="connsiteY42" fmla="*/ 683900 h 1025544"/>
              <a:gd name="connsiteX43" fmla="*/ 1753437 w 1979525"/>
              <a:gd name="connsiteY43" fmla="*/ 744190 h 1025544"/>
              <a:gd name="connsiteX44" fmla="*/ 1718268 w 1979525"/>
              <a:gd name="connsiteY44" fmla="*/ 774335 h 1025544"/>
              <a:gd name="connsiteX45" fmla="*/ 1773534 w 1979525"/>
              <a:gd name="connsiteY45" fmla="*/ 864770 h 1025544"/>
              <a:gd name="connsiteX46" fmla="*/ 1818751 w 1979525"/>
              <a:gd name="connsiteY46" fmla="*/ 1025544 h 1025544"/>
              <a:gd name="connsiteX0" fmla="*/ 1818751 w 1979525"/>
              <a:gd name="connsiteY0" fmla="*/ 1025544 h 1025544"/>
              <a:gd name="connsiteX1" fmla="*/ 143182 w 1979525"/>
              <a:gd name="connsiteY1" fmla="*/ 1025544 h 1025544"/>
              <a:gd name="connsiteX2" fmla="*/ 0 w 1979525"/>
              <a:gd name="connsiteY2" fmla="*/ 754239 h 1025544"/>
              <a:gd name="connsiteX3" fmla="*/ 120580 w 1979525"/>
              <a:gd name="connsiteY3" fmla="*/ 538199 h 1025544"/>
              <a:gd name="connsiteX4" fmla="*/ 226088 w 1979525"/>
              <a:gd name="connsiteY4" fmla="*/ 528151 h 1025544"/>
              <a:gd name="connsiteX5" fmla="*/ 276329 w 1979525"/>
              <a:gd name="connsiteY5" fmla="*/ 508054 h 1025544"/>
              <a:gd name="connsiteX6" fmla="*/ 306474 w 1979525"/>
              <a:gd name="connsiteY6" fmla="*/ 558296 h 1025544"/>
              <a:gd name="connsiteX7" fmla="*/ 341644 w 1979525"/>
              <a:gd name="connsiteY7" fmla="*/ 533175 h 1025544"/>
              <a:gd name="connsiteX8" fmla="*/ 406958 w 1979525"/>
              <a:gd name="connsiteY8" fmla="*/ 573368 h 1025544"/>
              <a:gd name="connsiteX9" fmla="*/ 467248 w 1979525"/>
              <a:gd name="connsiteY9" fmla="*/ 503030 h 1025544"/>
              <a:gd name="connsiteX10" fmla="*/ 592852 w 1979525"/>
              <a:gd name="connsiteY10" fmla="*/ 513078 h 1025544"/>
              <a:gd name="connsiteX11" fmla="*/ 612949 w 1979525"/>
              <a:gd name="connsiteY11" fmla="*/ 442740 h 1025544"/>
              <a:gd name="connsiteX12" fmla="*/ 643094 w 1979525"/>
              <a:gd name="connsiteY12" fmla="*/ 417619 h 1025544"/>
              <a:gd name="connsiteX13" fmla="*/ 673239 w 1979525"/>
              <a:gd name="connsiteY13" fmla="*/ 447764 h 1025544"/>
              <a:gd name="connsiteX14" fmla="*/ 733529 w 1979525"/>
              <a:gd name="connsiteY14" fmla="*/ 402546 h 1025544"/>
              <a:gd name="connsiteX15" fmla="*/ 854109 w 1979525"/>
              <a:gd name="connsiteY15" fmla="*/ 477909 h 1025544"/>
              <a:gd name="connsiteX16" fmla="*/ 909375 w 1979525"/>
              <a:gd name="connsiteY16" fmla="*/ 442740 h 1025544"/>
              <a:gd name="connsiteX17" fmla="*/ 899327 w 1979525"/>
              <a:gd name="connsiteY17" fmla="*/ 382449 h 1025544"/>
              <a:gd name="connsiteX18" fmla="*/ 914400 w 1979525"/>
              <a:gd name="connsiteY18" fmla="*/ 312111 h 1025544"/>
              <a:gd name="connsiteX19" fmla="*/ 964641 w 1979525"/>
              <a:gd name="connsiteY19" fmla="*/ 161386 h 1025544"/>
              <a:gd name="connsiteX20" fmla="*/ 969666 w 1979525"/>
              <a:gd name="connsiteY20" fmla="*/ 70951 h 1025544"/>
              <a:gd name="connsiteX21" fmla="*/ 1034980 w 1979525"/>
              <a:gd name="connsiteY21" fmla="*/ 96071 h 1025544"/>
              <a:gd name="connsiteX22" fmla="*/ 1055077 w 1979525"/>
              <a:gd name="connsiteY22" fmla="*/ 45830 h 1025544"/>
              <a:gd name="connsiteX23" fmla="*/ 1193657 w 1979525"/>
              <a:gd name="connsiteY23" fmla="*/ 47097 h 1025544"/>
              <a:gd name="connsiteX24" fmla="*/ 1270897 w 1979525"/>
              <a:gd name="connsiteY24" fmla="*/ 0 h 1025544"/>
              <a:gd name="connsiteX25" fmla="*/ 1355260 w 1979525"/>
              <a:gd name="connsiteY25" fmla="*/ 16952 h 1025544"/>
              <a:gd name="connsiteX26" fmla="*/ 1408647 w 1979525"/>
              <a:gd name="connsiteY26" fmla="*/ 30364 h 1025544"/>
              <a:gd name="connsiteX27" fmla="*/ 1446962 w 1979525"/>
              <a:gd name="connsiteY27" fmla="*/ 50854 h 1025544"/>
              <a:gd name="connsiteX28" fmla="*/ 1501179 w 1979525"/>
              <a:gd name="connsiteY28" fmla="*/ 67193 h 1025544"/>
              <a:gd name="connsiteX29" fmla="*/ 1567542 w 1979525"/>
              <a:gd name="connsiteY29" fmla="*/ 75975 h 1025544"/>
              <a:gd name="connsiteX30" fmla="*/ 1642905 w 1979525"/>
              <a:gd name="connsiteY30" fmla="*/ 116168 h 1025544"/>
              <a:gd name="connsiteX31" fmla="*/ 1663002 w 1979525"/>
              <a:gd name="connsiteY31" fmla="*/ 166410 h 1025544"/>
              <a:gd name="connsiteX32" fmla="*/ 1813727 w 1979525"/>
              <a:gd name="connsiteY32" fmla="*/ 151337 h 1025544"/>
              <a:gd name="connsiteX33" fmla="*/ 1892847 w 1979525"/>
              <a:gd name="connsiteY33" fmla="*/ 178730 h 1025544"/>
              <a:gd name="connsiteX34" fmla="*/ 1964452 w 1979525"/>
              <a:gd name="connsiteY34" fmla="*/ 206603 h 1025544"/>
              <a:gd name="connsiteX35" fmla="*/ 1979525 w 1979525"/>
              <a:gd name="connsiteY35" fmla="*/ 236748 h 1025544"/>
              <a:gd name="connsiteX36" fmla="*/ 1934307 w 1979525"/>
              <a:gd name="connsiteY36" fmla="*/ 266893 h 1025544"/>
              <a:gd name="connsiteX37" fmla="*/ 1874017 w 1979525"/>
              <a:gd name="connsiteY37" fmla="*/ 437715 h 1025544"/>
              <a:gd name="connsiteX38" fmla="*/ 1874017 w 1979525"/>
              <a:gd name="connsiteY38" fmla="*/ 498006 h 1025544"/>
              <a:gd name="connsiteX39" fmla="*/ 1728316 w 1979525"/>
              <a:gd name="connsiteY39" fmla="*/ 553271 h 1025544"/>
              <a:gd name="connsiteX40" fmla="*/ 1693147 w 1979525"/>
              <a:gd name="connsiteY40" fmla="*/ 633658 h 1025544"/>
              <a:gd name="connsiteX41" fmla="*/ 1738364 w 1979525"/>
              <a:gd name="connsiteY41" fmla="*/ 683900 h 1025544"/>
              <a:gd name="connsiteX42" fmla="*/ 1753437 w 1979525"/>
              <a:gd name="connsiteY42" fmla="*/ 744190 h 1025544"/>
              <a:gd name="connsiteX43" fmla="*/ 1718268 w 1979525"/>
              <a:gd name="connsiteY43" fmla="*/ 774335 h 1025544"/>
              <a:gd name="connsiteX44" fmla="*/ 1773534 w 1979525"/>
              <a:gd name="connsiteY44" fmla="*/ 864770 h 1025544"/>
              <a:gd name="connsiteX45" fmla="*/ 1818751 w 1979525"/>
              <a:gd name="connsiteY45" fmla="*/ 1025544 h 1025544"/>
              <a:gd name="connsiteX0" fmla="*/ 1818751 w 2059038"/>
              <a:gd name="connsiteY0" fmla="*/ 1025544 h 1025544"/>
              <a:gd name="connsiteX1" fmla="*/ 143182 w 2059038"/>
              <a:gd name="connsiteY1" fmla="*/ 1025544 h 1025544"/>
              <a:gd name="connsiteX2" fmla="*/ 0 w 2059038"/>
              <a:gd name="connsiteY2" fmla="*/ 754239 h 1025544"/>
              <a:gd name="connsiteX3" fmla="*/ 120580 w 2059038"/>
              <a:gd name="connsiteY3" fmla="*/ 538199 h 1025544"/>
              <a:gd name="connsiteX4" fmla="*/ 226088 w 2059038"/>
              <a:gd name="connsiteY4" fmla="*/ 528151 h 1025544"/>
              <a:gd name="connsiteX5" fmla="*/ 276329 w 2059038"/>
              <a:gd name="connsiteY5" fmla="*/ 508054 h 1025544"/>
              <a:gd name="connsiteX6" fmla="*/ 306474 w 2059038"/>
              <a:gd name="connsiteY6" fmla="*/ 558296 h 1025544"/>
              <a:gd name="connsiteX7" fmla="*/ 341644 w 2059038"/>
              <a:gd name="connsiteY7" fmla="*/ 533175 h 1025544"/>
              <a:gd name="connsiteX8" fmla="*/ 406958 w 2059038"/>
              <a:gd name="connsiteY8" fmla="*/ 573368 h 1025544"/>
              <a:gd name="connsiteX9" fmla="*/ 467248 w 2059038"/>
              <a:gd name="connsiteY9" fmla="*/ 503030 h 1025544"/>
              <a:gd name="connsiteX10" fmla="*/ 592852 w 2059038"/>
              <a:gd name="connsiteY10" fmla="*/ 513078 h 1025544"/>
              <a:gd name="connsiteX11" fmla="*/ 612949 w 2059038"/>
              <a:gd name="connsiteY11" fmla="*/ 442740 h 1025544"/>
              <a:gd name="connsiteX12" fmla="*/ 643094 w 2059038"/>
              <a:gd name="connsiteY12" fmla="*/ 417619 h 1025544"/>
              <a:gd name="connsiteX13" fmla="*/ 673239 w 2059038"/>
              <a:gd name="connsiteY13" fmla="*/ 447764 h 1025544"/>
              <a:gd name="connsiteX14" fmla="*/ 733529 w 2059038"/>
              <a:gd name="connsiteY14" fmla="*/ 402546 h 1025544"/>
              <a:gd name="connsiteX15" fmla="*/ 854109 w 2059038"/>
              <a:gd name="connsiteY15" fmla="*/ 477909 h 1025544"/>
              <a:gd name="connsiteX16" fmla="*/ 909375 w 2059038"/>
              <a:gd name="connsiteY16" fmla="*/ 442740 h 1025544"/>
              <a:gd name="connsiteX17" fmla="*/ 899327 w 2059038"/>
              <a:gd name="connsiteY17" fmla="*/ 382449 h 1025544"/>
              <a:gd name="connsiteX18" fmla="*/ 914400 w 2059038"/>
              <a:gd name="connsiteY18" fmla="*/ 312111 h 1025544"/>
              <a:gd name="connsiteX19" fmla="*/ 964641 w 2059038"/>
              <a:gd name="connsiteY19" fmla="*/ 161386 h 1025544"/>
              <a:gd name="connsiteX20" fmla="*/ 969666 w 2059038"/>
              <a:gd name="connsiteY20" fmla="*/ 70951 h 1025544"/>
              <a:gd name="connsiteX21" fmla="*/ 1034980 w 2059038"/>
              <a:gd name="connsiteY21" fmla="*/ 96071 h 1025544"/>
              <a:gd name="connsiteX22" fmla="*/ 1055077 w 2059038"/>
              <a:gd name="connsiteY22" fmla="*/ 45830 h 1025544"/>
              <a:gd name="connsiteX23" fmla="*/ 1193657 w 2059038"/>
              <a:gd name="connsiteY23" fmla="*/ 47097 h 1025544"/>
              <a:gd name="connsiteX24" fmla="*/ 1270897 w 2059038"/>
              <a:gd name="connsiteY24" fmla="*/ 0 h 1025544"/>
              <a:gd name="connsiteX25" fmla="*/ 1355260 w 2059038"/>
              <a:gd name="connsiteY25" fmla="*/ 16952 h 1025544"/>
              <a:gd name="connsiteX26" fmla="*/ 1408647 w 2059038"/>
              <a:gd name="connsiteY26" fmla="*/ 30364 h 1025544"/>
              <a:gd name="connsiteX27" fmla="*/ 1446962 w 2059038"/>
              <a:gd name="connsiteY27" fmla="*/ 50854 h 1025544"/>
              <a:gd name="connsiteX28" fmla="*/ 1501179 w 2059038"/>
              <a:gd name="connsiteY28" fmla="*/ 67193 h 1025544"/>
              <a:gd name="connsiteX29" fmla="*/ 1567542 w 2059038"/>
              <a:gd name="connsiteY29" fmla="*/ 75975 h 1025544"/>
              <a:gd name="connsiteX30" fmla="*/ 1642905 w 2059038"/>
              <a:gd name="connsiteY30" fmla="*/ 116168 h 1025544"/>
              <a:gd name="connsiteX31" fmla="*/ 1663002 w 2059038"/>
              <a:gd name="connsiteY31" fmla="*/ 166410 h 1025544"/>
              <a:gd name="connsiteX32" fmla="*/ 1813727 w 2059038"/>
              <a:gd name="connsiteY32" fmla="*/ 151337 h 1025544"/>
              <a:gd name="connsiteX33" fmla="*/ 1892847 w 2059038"/>
              <a:gd name="connsiteY33" fmla="*/ 178730 h 1025544"/>
              <a:gd name="connsiteX34" fmla="*/ 1964452 w 2059038"/>
              <a:gd name="connsiteY34" fmla="*/ 206603 h 1025544"/>
              <a:gd name="connsiteX35" fmla="*/ 2059038 w 2059038"/>
              <a:gd name="connsiteY35" fmla="*/ 220845 h 1025544"/>
              <a:gd name="connsiteX36" fmla="*/ 1934307 w 2059038"/>
              <a:gd name="connsiteY36" fmla="*/ 266893 h 1025544"/>
              <a:gd name="connsiteX37" fmla="*/ 1874017 w 2059038"/>
              <a:gd name="connsiteY37" fmla="*/ 437715 h 1025544"/>
              <a:gd name="connsiteX38" fmla="*/ 1874017 w 2059038"/>
              <a:gd name="connsiteY38" fmla="*/ 498006 h 1025544"/>
              <a:gd name="connsiteX39" fmla="*/ 1728316 w 2059038"/>
              <a:gd name="connsiteY39" fmla="*/ 553271 h 1025544"/>
              <a:gd name="connsiteX40" fmla="*/ 1693147 w 2059038"/>
              <a:gd name="connsiteY40" fmla="*/ 633658 h 1025544"/>
              <a:gd name="connsiteX41" fmla="*/ 1738364 w 2059038"/>
              <a:gd name="connsiteY41" fmla="*/ 683900 h 1025544"/>
              <a:gd name="connsiteX42" fmla="*/ 1753437 w 2059038"/>
              <a:gd name="connsiteY42" fmla="*/ 744190 h 1025544"/>
              <a:gd name="connsiteX43" fmla="*/ 1718268 w 2059038"/>
              <a:gd name="connsiteY43" fmla="*/ 774335 h 1025544"/>
              <a:gd name="connsiteX44" fmla="*/ 1773534 w 2059038"/>
              <a:gd name="connsiteY44" fmla="*/ 864770 h 1025544"/>
              <a:gd name="connsiteX45" fmla="*/ 1818751 w 2059038"/>
              <a:gd name="connsiteY45" fmla="*/ 1025544 h 1025544"/>
              <a:gd name="connsiteX0" fmla="*/ 1818751 w 2059038"/>
              <a:gd name="connsiteY0" fmla="*/ 1025544 h 1025544"/>
              <a:gd name="connsiteX1" fmla="*/ 143182 w 2059038"/>
              <a:gd name="connsiteY1" fmla="*/ 1025544 h 1025544"/>
              <a:gd name="connsiteX2" fmla="*/ 0 w 2059038"/>
              <a:gd name="connsiteY2" fmla="*/ 754239 h 1025544"/>
              <a:gd name="connsiteX3" fmla="*/ 120580 w 2059038"/>
              <a:gd name="connsiteY3" fmla="*/ 538199 h 1025544"/>
              <a:gd name="connsiteX4" fmla="*/ 226088 w 2059038"/>
              <a:gd name="connsiteY4" fmla="*/ 528151 h 1025544"/>
              <a:gd name="connsiteX5" fmla="*/ 276329 w 2059038"/>
              <a:gd name="connsiteY5" fmla="*/ 508054 h 1025544"/>
              <a:gd name="connsiteX6" fmla="*/ 306474 w 2059038"/>
              <a:gd name="connsiteY6" fmla="*/ 558296 h 1025544"/>
              <a:gd name="connsiteX7" fmla="*/ 341644 w 2059038"/>
              <a:gd name="connsiteY7" fmla="*/ 533175 h 1025544"/>
              <a:gd name="connsiteX8" fmla="*/ 406958 w 2059038"/>
              <a:gd name="connsiteY8" fmla="*/ 573368 h 1025544"/>
              <a:gd name="connsiteX9" fmla="*/ 467248 w 2059038"/>
              <a:gd name="connsiteY9" fmla="*/ 503030 h 1025544"/>
              <a:gd name="connsiteX10" fmla="*/ 592852 w 2059038"/>
              <a:gd name="connsiteY10" fmla="*/ 513078 h 1025544"/>
              <a:gd name="connsiteX11" fmla="*/ 612949 w 2059038"/>
              <a:gd name="connsiteY11" fmla="*/ 442740 h 1025544"/>
              <a:gd name="connsiteX12" fmla="*/ 643094 w 2059038"/>
              <a:gd name="connsiteY12" fmla="*/ 417619 h 1025544"/>
              <a:gd name="connsiteX13" fmla="*/ 673239 w 2059038"/>
              <a:gd name="connsiteY13" fmla="*/ 447764 h 1025544"/>
              <a:gd name="connsiteX14" fmla="*/ 733529 w 2059038"/>
              <a:gd name="connsiteY14" fmla="*/ 402546 h 1025544"/>
              <a:gd name="connsiteX15" fmla="*/ 854109 w 2059038"/>
              <a:gd name="connsiteY15" fmla="*/ 477909 h 1025544"/>
              <a:gd name="connsiteX16" fmla="*/ 909375 w 2059038"/>
              <a:gd name="connsiteY16" fmla="*/ 442740 h 1025544"/>
              <a:gd name="connsiteX17" fmla="*/ 899327 w 2059038"/>
              <a:gd name="connsiteY17" fmla="*/ 382449 h 1025544"/>
              <a:gd name="connsiteX18" fmla="*/ 914400 w 2059038"/>
              <a:gd name="connsiteY18" fmla="*/ 312111 h 1025544"/>
              <a:gd name="connsiteX19" fmla="*/ 964641 w 2059038"/>
              <a:gd name="connsiteY19" fmla="*/ 161386 h 1025544"/>
              <a:gd name="connsiteX20" fmla="*/ 969666 w 2059038"/>
              <a:gd name="connsiteY20" fmla="*/ 70951 h 1025544"/>
              <a:gd name="connsiteX21" fmla="*/ 1016692 w 2059038"/>
              <a:gd name="connsiteY21" fmla="*/ 81441 h 1025544"/>
              <a:gd name="connsiteX22" fmla="*/ 1055077 w 2059038"/>
              <a:gd name="connsiteY22" fmla="*/ 45830 h 1025544"/>
              <a:gd name="connsiteX23" fmla="*/ 1193657 w 2059038"/>
              <a:gd name="connsiteY23" fmla="*/ 47097 h 1025544"/>
              <a:gd name="connsiteX24" fmla="*/ 1270897 w 2059038"/>
              <a:gd name="connsiteY24" fmla="*/ 0 h 1025544"/>
              <a:gd name="connsiteX25" fmla="*/ 1355260 w 2059038"/>
              <a:gd name="connsiteY25" fmla="*/ 16952 h 1025544"/>
              <a:gd name="connsiteX26" fmla="*/ 1408647 w 2059038"/>
              <a:gd name="connsiteY26" fmla="*/ 30364 h 1025544"/>
              <a:gd name="connsiteX27" fmla="*/ 1446962 w 2059038"/>
              <a:gd name="connsiteY27" fmla="*/ 50854 h 1025544"/>
              <a:gd name="connsiteX28" fmla="*/ 1501179 w 2059038"/>
              <a:gd name="connsiteY28" fmla="*/ 67193 h 1025544"/>
              <a:gd name="connsiteX29" fmla="*/ 1567542 w 2059038"/>
              <a:gd name="connsiteY29" fmla="*/ 75975 h 1025544"/>
              <a:gd name="connsiteX30" fmla="*/ 1642905 w 2059038"/>
              <a:gd name="connsiteY30" fmla="*/ 116168 h 1025544"/>
              <a:gd name="connsiteX31" fmla="*/ 1663002 w 2059038"/>
              <a:gd name="connsiteY31" fmla="*/ 166410 h 1025544"/>
              <a:gd name="connsiteX32" fmla="*/ 1813727 w 2059038"/>
              <a:gd name="connsiteY32" fmla="*/ 151337 h 1025544"/>
              <a:gd name="connsiteX33" fmla="*/ 1892847 w 2059038"/>
              <a:gd name="connsiteY33" fmla="*/ 178730 h 1025544"/>
              <a:gd name="connsiteX34" fmla="*/ 1964452 w 2059038"/>
              <a:gd name="connsiteY34" fmla="*/ 206603 h 1025544"/>
              <a:gd name="connsiteX35" fmla="*/ 2059038 w 2059038"/>
              <a:gd name="connsiteY35" fmla="*/ 220845 h 1025544"/>
              <a:gd name="connsiteX36" fmla="*/ 1934307 w 2059038"/>
              <a:gd name="connsiteY36" fmla="*/ 266893 h 1025544"/>
              <a:gd name="connsiteX37" fmla="*/ 1874017 w 2059038"/>
              <a:gd name="connsiteY37" fmla="*/ 437715 h 1025544"/>
              <a:gd name="connsiteX38" fmla="*/ 1874017 w 2059038"/>
              <a:gd name="connsiteY38" fmla="*/ 498006 h 1025544"/>
              <a:gd name="connsiteX39" fmla="*/ 1728316 w 2059038"/>
              <a:gd name="connsiteY39" fmla="*/ 553271 h 1025544"/>
              <a:gd name="connsiteX40" fmla="*/ 1693147 w 2059038"/>
              <a:gd name="connsiteY40" fmla="*/ 633658 h 1025544"/>
              <a:gd name="connsiteX41" fmla="*/ 1738364 w 2059038"/>
              <a:gd name="connsiteY41" fmla="*/ 683900 h 1025544"/>
              <a:gd name="connsiteX42" fmla="*/ 1753437 w 2059038"/>
              <a:gd name="connsiteY42" fmla="*/ 744190 h 1025544"/>
              <a:gd name="connsiteX43" fmla="*/ 1718268 w 2059038"/>
              <a:gd name="connsiteY43" fmla="*/ 774335 h 1025544"/>
              <a:gd name="connsiteX44" fmla="*/ 1773534 w 2059038"/>
              <a:gd name="connsiteY44" fmla="*/ 864770 h 1025544"/>
              <a:gd name="connsiteX45" fmla="*/ 1818751 w 2059038"/>
              <a:gd name="connsiteY45" fmla="*/ 1025544 h 1025544"/>
              <a:gd name="connsiteX0" fmla="*/ 1818751 w 2059038"/>
              <a:gd name="connsiteY0" fmla="*/ 1025544 h 1025544"/>
              <a:gd name="connsiteX1" fmla="*/ 143182 w 2059038"/>
              <a:gd name="connsiteY1" fmla="*/ 1025544 h 1025544"/>
              <a:gd name="connsiteX2" fmla="*/ 0 w 2059038"/>
              <a:gd name="connsiteY2" fmla="*/ 754239 h 1025544"/>
              <a:gd name="connsiteX3" fmla="*/ 120580 w 2059038"/>
              <a:gd name="connsiteY3" fmla="*/ 538199 h 1025544"/>
              <a:gd name="connsiteX4" fmla="*/ 226088 w 2059038"/>
              <a:gd name="connsiteY4" fmla="*/ 528151 h 1025544"/>
              <a:gd name="connsiteX5" fmla="*/ 276329 w 2059038"/>
              <a:gd name="connsiteY5" fmla="*/ 508054 h 1025544"/>
              <a:gd name="connsiteX6" fmla="*/ 306474 w 2059038"/>
              <a:gd name="connsiteY6" fmla="*/ 558296 h 1025544"/>
              <a:gd name="connsiteX7" fmla="*/ 341644 w 2059038"/>
              <a:gd name="connsiteY7" fmla="*/ 533175 h 1025544"/>
              <a:gd name="connsiteX8" fmla="*/ 406958 w 2059038"/>
              <a:gd name="connsiteY8" fmla="*/ 573368 h 1025544"/>
              <a:gd name="connsiteX9" fmla="*/ 467248 w 2059038"/>
              <a:gd name="connsiteY9" fmla="*/ 503030 h 1025544"/>
              <a:gd name="connsiteX10" fmla="*/ 592852 w 2059038"/>
              <a:gd name="connsiteY10" fmla="*/ 513078 h 1025544"/>
              <a:gd name="connsiteX11" fmla="*/ 612949 w 2059038"/>
              <a:gd name="connsiteY11" fmla="*/ 442740 h 1025544"/>
              <a:gd name="connsiteX12" fmla="*/ 643094 w 2059038"/>
              <a:gd name="connsiteY12" fmla="*/ 417619 h 1025544"/>
              <a:gd name="connsiteX13" fmla="*/ 673239 w 2059038"/>
              <a:gd name="connsiteY13" fmla="*/ 447764 h 1025544"/>
              <a:gd name="connsiteX14" fmla="*/ 733529 w 2059038"/>
              <a:gd name="connsiteY14" fmla="*/ 402546 h 1025544"/>
              <a:gd name="connsiteX15" fmla="*/ 854109 w 2059038"/>
              <a:gd name="connsiteY15" fmla="*/ 477909 h 1025544"/>
              <a:gd name="connsiteX16" fmla="*/ 909375 w 2059038"/>
              <a:gd name="connsiteY16" fmla="*/ 442740 h 1025544"/>
              <a:gd name="connsiteX17" fmla="*/ 899327 w 2059038"/>
              <a:gd name="connsiteY17" fmla="*/ 382449 h 1025544"/>
              <a:gd name="connsiteX18" fmla="*/ 914400 w 2059038"/>
              <a:gd name="connsiteY18" fmla="*/ 312111 h 1025544"/>
              <a:gd name="connsiteX19" fmla="*/ 964641 w 2059038"/>
              <a:gd name="connsiteY19" fmla="*/ 161386 h 1025544"/>
              <a:gd name="connsiteX20" fmla="*/ 969666 w 2059038"/>
              <a:gd name="connsiteY20" fmla="*/ 70951 h 1025544"/>
              <a:gd name="connsiteX21" fmla="*/ 1016692 w 2059038"/>
              <a:gd name="connsiteY21" fmla="*/ 81441 h 1025544"/>
              <a:gd name="connsiteX22" fmla="*/ 1055077 w 2059038"/>
              <a:gd name="connsiteY22" fmla="*/ 45830 h 1025544"/>
              <a:gd name="connsiteX23" fmla="*/ 1175369 w 2059038"/>
              <a:gd name="connsiteY23" fmla="*/ 36125 h 1025544"/>
              <a:gd name="connsiteX24" fmla="*/ 1270897 w 2059038"/>
              <a:gd name="connsiteY24" fmla="*/ 0 h 1025544"/>
              <a:gd name="connsiteX25" fmla="*/ 1355260 w 2059038"/>
              <a:gd name="connsiteY25" fmla="*/ 16952 h 1025544"/>
              <a:gd name="connsiteX26" fmla="*/ 1408647 w 2059038"/>
              <a:gd name="connsiteY26" fmla="*/ 30364 h 1025544"/>
              <a:gd name="connsiteX27" fmla="*/ 1446962 w 2059038"/>
              <a:gd name="connsiteY27" fmla="*/ 50854 h 1025544"/>
              <a:gd name="connsiteX28" fmla="*/ 1501179 w 2059038"/>
              <a:gd name="connsiteY28" fmla="*/ 67193 h 1025544"/>
              <a:gd name="connsiteX29" fmla="*/ 1567542 w 2059038"/>
              <a:gd name="connsiteY29" fmla="*/ 75975 h 1025544"/>
              <a:gd name="connsiteX30" fmla="*/ 1642905 w 2059038"/>
              <a:gd name="connsiteY30" fmla="*/ 116168 h 1025544"/>
              <a:gd name="connsiteX31" fmla="*/ 1663002 w 2059038"/>
              <a:gd name="connsiteY31" fmla="*/ 166410 h 1025544"/>
              <a:gd name="connsiteX32" fmla="*/ 1813727 w 2059038"/>
              <a:gd name="connsiteY32" fmla="*/ 151337 h 1025544"/>
              <a:gd name="connsiteX33" fmla="*/ 1892847 w 2059038"/>
              <a:gd name="connsiteY33" fmla="*/ 178730 h 1025544"/>
              <a:gd name="connsiteX34" fmla="*/ 1964452 w 2059038"/>
              <a:gd name="connsiteY34" fmla="*/ 206603 h 1025544"/>
              <a:gd name="connsiteX35" fmla="*/ 2059038 w 2059038"/>
              <a:gd name="connsiteY35" fmla="*/ 220845 h 1025544"/>
              <a:gd name="connsiteX36" fmla="*/ 1934307 w 2059038"/>
              <a:gd name="connsiteY36" fmla="*/ 266893 h 1025544"/>
              <a:gd name="connsiteX37" fmla="*/ 1874017 w 2059038"/>
              <a:gd name="connsiteY37" fmla="*/ 437715 h 1025544"/>
              <a:gd name="connsiteX38" fmla="*/ 1874017 w 2059038"/>
              <a:gd name="connsiteY38" fmla="*/ 498006 h 1025544"/>
              <a:gd name="connsiteX39" fmla="*/ 1728316 w 2059038"/>
              <a:gd name="connsiteY39" fmla="*/ 553271 h 1025544"/>
              <a:gd name="connsiteX40" fmla="*/ 1693147 w 2059038"/>
              <a:gd name="connsiteY40" fmla="*/ 633658 h 1025544"/>
              <a:gd name="connsiteX41" fmla="*/ 1738364 w 2059038"/>
              <a:gd name="connsiteY41" fmla="*/ 683900 h 1025544"/>
              <a:gd name="connsiteX42" fmla="*/ 1753437 w 2059038"/>
              <a:gd name="connsiteY42" fmla="*/ 744190 h 1025544"/>
              <a:gd name="connsiteX43" fmla="*/ 1718268 w 2059038"/>
              <a:gd name="connsiteY43" fmla="*/ 774335 h 1025544"/>
              <a:gd name="connsiteX44" fmla="*/ 1773534 w 2059038"/>
              <a:gd name="connsiteY44" fmla="*/ 864770 h 1025544"/>
              <a:gd name="connsiteX45" fmla="*/ 1818751 w 2059038"/>
              <a:gd name="connsiteY45" fmla="*/ 1025544 h 1025544"/>
              <a:gd name="connsiteX0" fmla="*/ 1818751 w 2059038"/>
              <a:gd name="connsiteY0" fmla="*/ 1025544 h 1025544"/>
              <a:gd name="connsiteX1" fmla="*/ 143182 w 2059038"/>
              <a:gd name="connsiteY1" fmla="*/ 1025544 h 1025544"/>
              <a:gd name="connsiteX2" fmla="*/ 0 w 2059038"/>
              <a:gd name="connsiteY2" fmla="*/ 754239 h 1025544"/>
              <a:gd name="connsiteX3" fmla="*/ 120580 w 2059038"/>
              <a:gd name="connsiteY3" fmla="*/ 538199 h 1025544"/>
              <a:gd name="connsiteX4" fmla="*/ 226088 w 2059038"/>
              <a:gd name="connsiteY4" fmla="*/ 528151 h 1025544"/>
              <a:gd name="connsiteX5" fmla="*/ 276329 w 2059038"/>
              <a:gd name="connsiteY5" fmla="*/ 508054 h 1025544"/>
              <a:gd name="connsiteX6" fmla="*/ 306474 w 2059038"/>
              <a:gd name="connsiteY6" fmla="*/ 558296 h 1025544"/>
              <a:gd name="connsiteX7" fmla="*/ 341644 w 2059038"/>
              <a:gd name="connsiteY7" fmla="*/ 533175 h 1025544"/>
              <a:gd name="connsiteX8" fmla="*/ 406958 w 2059038"/>
              <a:gd name="connsiteY8" fmla="*/ 573368 h 1025544"/>
              <a:gd name="connsiteX9" fmla="*/ 467248 w 2059038"/>
              <a:gd name="connsiteY9" fmla="*/ 503030 h 1025544"/>
              <a:gd name="connsiteX10" fmla="*/ 592852 w 2059038"/>
              <a:gd name="connsiteY10" fmla="*/ 513078 h 1025544"/>
              <a:gd name="connsiteX11" fmla="*/ 612949 w 2059038"/>
              <a:gd name="connsiteY11" fmla="*/ 442740 h 1025544"/>
              <a:gd name="connsiteX12" fmla="*/ 643094 w 2059038"/>
              <a:gd name="connsiteY12" fmla="*/ 417619 h 1025544"/>
              <a:gd name="connsiteX13" fmla="*/ 673239 w 2059038"/>
              <a:gd name="connsiteY13" fmla="*/ 447764 h 1025544"/>
              <a:gd name="connsiteX14" fmla="*/ 733529 w 2059038"/>
              <a:gd name="connsiteY14" fmla="*/ 402546 h 1025544"/>
              <a:gd name="connsiteX15" fmla="*/ 854109 w 2059038"/>
              <a:gd name="connsiteY15" fmla="*/ 477909 h 1025544"/>
              <a:gd name="connsiteX16" fmla="*/ 909375 w 2059038"/>
              <a:gd name="connsiteY16" fmla="*/ 442740 h 1025544"/>
              <a:gd name="connsiteX17" fmla="*/ 899327 w 2059038"/>
              <a:gd name="connsiteY17" fmla="*/ 382449 h 1025544"/>
              <a:gd name="connsiteX18" fmla="*/ 914400 w 2059038"/>
              <a:gd name="connsiteY18" fmla="*/ 312111 h 1025544"/>
              <a:gd name="connsiteX19" fmla="*/ 964641 w 2059038"/>
              <a:gd name="connsiteY19" fmla="*/ 161386 h 1025544"/>
              <a:gd name="connsiteX20" fmla="*/ 969666 w 2059038"/>
              <a:gd name="connsiteY20" fmla="*/ 70951 h 1025544"/>
              <a:gd name="connsiteX21" fmla="*/ 1016692 w 2059038"/>
              <a:gd name="connsiteY21" fmla="*/ 81441 h 1025544"/>
              <a:gd name="connsiteX22" fmla="*/ 1055077 w 2059038"/>
              <a:gd name="connsiteY22" fmla="*/ 45830 h 1025544"/>
              <a:gd name="connsiteX23" fmla="*/ 1175369 w 2059038"/>
              <a:gd name="connsiteY23" fmla="*/ 36125 h 1025544"/>
              <a:gd name="connsiteX24" fmla="*/ 1270897 w 2059038"/>
              <a:gd name="connsiteY24" fmla="*/ 0 h 1025544"/>
              <a:gd name="connsiteX25" fmla="*/ 1355260 w 2059038"/>
              <a:gd name="connsiteY25" fmla="*/ 16952 h 1025544"/>
              <a:gd name="connsiteX26" fmla="*/ 1408647 w 2059038"/>
              <a:gd name="connsiteY26" fmla="*/ 30364 h 1025544"/>
              <a:gd name="connsiteX27" fmla="*/ 1446962 w 2059038"/>
              <a:gd name="connsiteY27" fmla="*/ 50854 h 1025544"/>
              <a:gd name="connsiteX28" fmla="*/ 1501179 w 2059038"/>
              <a:gd name="connsiteY28" fmla="*/ 67193 h 1025544"/>
              <a:gd name="connsiteX29" fmla="*/ 1567542 w 2059038"/>
              <a:gd name="connsiteY29" fmla="*/ 75975 h 1025544"/>
              <a:gd name="connsiteX30" fmla="*/ 1642905 w 2059038"/>
              <a:gd name="connsiteY30" fmla="*/ 116168 h 1025544"/>
              <a:gd name="connsiteX31" fmla="*/ 1652030 w 2059038"/>
              <a:gd name="connsiteY31" fmla="*/ 162752 h 1025544"/>
              <a:gd name="connsiteX32" fmla="*/ 1813727 w 2059038"/>
              <a:gd name="connsiteY32" fmla="*/ 151337 h 1025544"/>
              <a:gd name="connsiteX33" fmla="*/ 1892847 w 2059038"/>
              <a:gd name="connsiteY33" fmla="*/ 178730 h 1025544"/>
              <a:gd name="connsiteX34" fmla="*/ 1964452 w 2059038"/>
              <a:gd name="connsiteY34" fmla="*/ 206603 h 1025544"/>
              <a:gd name="connsiteX35" fmla="*/ 2059038 w 2059038"/>
              <a:gd name="connsiteY35" fmla="*/ 220845 h 1025544"/>
              <a:gd name="connsiteX36" fmla="*/ 1934307 w 2059038"/>
              <a:gd name="connsiteY36" fmla="*/ 266893 h 1025544"/>
              <a:gd name="connsiteX37" fmla="*/ 1874017 w 2059038"/>
              <a:gd name="connsiteY37" fmla="*/ 437715 h 1025544"/>
              <a:gd name="connsiteX38" fmla="*/ 1874017 w 2059038"/>
              <a:gd name="connsiteY38" fmla="*/ 498006 h 1025544"/>
              <a:gd name="connsiteX39" fmla="*/ 1728316 w 2059038"/>
              <a:gd name="connsiteY39" fmla="*/ 553271 h 1025544"/>
              <a:gd name="connsiteX40" fmla="*/ 1693147 w 2059038"/>
              <a:gd name="connsiteY40" fmla="*/ 633658 h 1025544"/>
              <a:gd name="connsiteX41" fmla="*/ 1738364 w 2059038"/>
              <a:gd name="connsiteY41" fmla="*/ 683900 h 1025544"/>
              <a:gd name="connsiteX42" fmla="*/ 1753437 w 2059038"/>
              <a:gd name="connsiteY42" fmla="*/ 744190 h 1025544"/>
              <a:gd name="connsiteX43" fmla="*/ 1718268 w 2059038"/>
              <a:gd name="connsiteY43" fmla="*/ 774335 h 1025544"/>
              <a:gd name="connsiteX44" fmla="*/ 1773534 w 2059038"/>
              <a:gd name="connsiteY44" fmla="*/ 864770 h 1025544"/>
              <a:gd name="connsiteX45" fmla="*/ 1818751 w 2059038"/>
              <a:gd name="connsiteY45" fmla="*/ 1025544 h 1025544"/>
              <a:gd name="connsiteX0" fmla="*/ 1818751 w 2059038"/>
              <a:gd name="connsiteY0" fmla="*/ 1025544 h 1025544"/>
              <a:gd name="connsiteX1" fmla="*/ 143182 w 2059038"/>
              <a:gd name="connsiteY1" fmla="*/ 1025544 h 1025544"/>
              <a:gd name="connsiteX2" fmla="*/ 0 w 2059038"/>
              <a:gd name="connsiteY2" fmla="*/ 754239 h 1025544"/>
              <a:gd name="connsiteX3" fmla="*/ 120580 w 2059038"/>
              <a:gd name="connsiteY3" fmla="*/ 538199 h 1025544"/>
              <a:gd name="connsiteX4" fmla="*/ 226088 w 2059038"/>
              <a:gd name="connsiteY4" fmla="*/ 528151 h 1025544"/>
              <a:gd name="connsiteX5" fmla="*/ 276329 w 2059038"/>
              <a:gd name="connsiteY5" fmla="*/ 508054 h 1025544"/>
              <a:gd name="connsiteX6" fmla="*/ 306474 w 2059038"/>
              <a:gd name="connsiteY6" fmla="*/ 558296 h 1025544"/>
              <a:gd name="connsiteX7" fmla="*/ 341644 w 2059038"/>
              <a:gd name="connsiteY7" fmla="*/ 533175 h 1025544"/>
              <a:gd name="connsiteX8" fmla="*/ 406958 w 2059038"/>
              <a:gd name="connsiteY8" fmla="*/ 573368 h 1025544"/>
              <a:gd name="connsiteX9" fmla="*/ 467248 w 2059038"/>
              <a:gd name="connsiteY9" fmla="*/ 503030 h 1025544"/>
              <a:gd name="connsiteX10" fmla="*/ 592852 w 2059038"/>
              <a:gd name="connsiteY10" fmla="*/ 513078 h 1025544"/>
              <a:gd name="connsiteX11" fmla="*/ 612949 w 2059038"/>
              <a:gd name="connsiteY11" fmla="*/ 442740 h 1025544"/>
              <a:gd name="connsiteX12" fmla="*/ 643094 w 2059038"/>
              <a:gd name="connsiteY12" fmla="*/ 417619 h 1025544"/>
              <a:gd name="connsiteX13" fmla="*/ 673239 w 2059038"/>
              <a:gd name="connsiteY13" fmla="*/ 447764 h 1025544"/>
              <a:gd name="connsiteX14" fmla="*/ 733529 w 2059038"/>
              <a:gd name="connsiteY14" fmla="*/ 402546 h 1025544"/>
              <a:gd name="connsiteX15" fmla="*/ 854109 w 2059038"/>
              <a:gd name="connsiteY15" fmla="*/ 477909 h 1025544"/>
              <a:gd name="connsiteX16" fmla="*/ 909375 w 2059038"/>
              <a:gd name="connsiteY16" fmla="*/ 442740 h 1025544"/>
              <a:gd name="connsiteX17" fmla="*/ 899327 w 2059038"/>
              <a:gd name="connsiteY17" fmla="*/ 382449 h 1025544"/>
              <a:gd name="connsiteX18" fmla="*/ 914400 w 2059038"/>
              <a:gd name="connsiteY18" fmla="*/ 312111 h 1025544"/>
              <a:gd name="connsiteX19" fmla="*/ 964641 w 2059038"/>
              <a:gd name="connsiteY19" fmla="*/ 161386 h 1025544"/>
              <a:gd name="connsiteX20" fmla="*/ 969666 w 2059038"/>
              <a:gd name="connsiteY20" fmla="*/ 70951 h 1025544"/>
              <a:gd name="connsiteX21" fmla="*/ 1016692 w 2059038"/>
              <a:gd name="connsiteY21" fmla="*/ 81441 h 1025544"/>
              <a:gd name="connsiteX22" fmla="*/ 1055077 w 2059038"/>
              <a:gd name="connsiteY22" fmla="*/ 45830 h 1025544"/>
              <a:gd name="connsiteX23" fmla="*/ 1175369 w 2059038"/>
              <a:gd name="connsiteY23" fmla="*/ 36125 h 1025544"/>
              <a:gd name="connsiteX24" fmla="*/ 1270897 w 2059038"/>
              <a:gd name="connsiteY24" fmla="*/ 0 h 1025544"/>
              <a:gd name="connsiteX25" fmla="*/ 1355260 w 2059038"/>
              <a:gd name="connsiteY25" fmla="*/ 16952 h 1025544"/>
              <a:gd name="connsiteX26" fmla="*/ 1408647 w 2059038"/>
              <a:gd name="connsiteY26" fmla="*/ 30364 h 1025544"/>
              <a:gd name="connsiteX27" fmla="*/ 1446962 w 2059038"/>
              <a:gd name="connsiteY27" fmla="*/ 50854 h 1025544"/>
              <a:gd name="connsiteX28" fmla="*/ 1501179 w 2059038"/>
              <a:gd name="connsiteY28" fmla="*/ 67193 h 1025544"/>
              <a:gd name="connsiteX29" fmla="*/ 1567542 w 2059038"/>
              <a:gd name="connsiteY29" fmla="*/ 75975 h 1025544"/>
              <a:gd name="connsiteX30" fmla="*/ 1642905 w 2059038"/>
              <a:gd name="connsiteY30" fmla="*/ 116168 h 1025544"/>
              <a:gd name="connsiteX31" fmla="*/ 1652030 w 2059038"/>
              <a:gd name="connsiteY31" fmla="*/ 162752 h 1025544"/>
              <a:gd name="connsiteX32" fmla="*/ 1813727 w 2059038"/>
              <a:gd name="connsiteY32" fmla="*/ 151337 h 1025544"/>
              <a:gd name="connsiteX33" fmla="*/ 1892847 w 2059038"/>
              <a:gd name="connsiteY33" fmla="*/ 178730 h 1025544"/>
              <a:gd name="connsiteX34" fmla="*/ 1971767 w 2059038"/>
              <a:gd name="connsiteY34" fmla="*/ 195630 h 1025544"/>
              <a:gd name="connsiteX35" fmla="*/ 2059038 w 2059038"/>
              <a:gd name="connsiteY35" fmla="*/ 220845 h 1025544"/>
              <a:gd name="connsiteX36" fmla="*/ 1934307 w 2059038"/>
              <a:gd name="connsiteY36" fmla="*/ 266893 h 1025544"/>
              <a:gd name="connsiteX37" fmla="*/ 1874017 w 2059038"/>
              <a:gd name="connsiteY37" fmla="*/ 437715 h 1025544"/>
              <a:gd name="connsiteX38" fmla="*/ 1874017 w 2059038"/>
              <a:gd name="connsiteY38" fmla="*/ 498006 h 1025544"/>
              <a:gd name="connsiteX39" fmla="*/ 1728316 w 2059038"/>
              <a:gd name="connsiteY39" fmla="*/ 553271 h 1025544"/>
              <a:gd name="connsiteX40" fmla="*/ 1693147 w 2059038"/>
              <a:gd name="connsiteY40" fmla="*/ 633658 h 1025544"/>
              <a:gd name="connsiteX41" fmla="*/ 1738364 w 2059038"/>
              <a:gd name="connsiteY41" fmla="*/ 683900 h 1025544"/>
              <a:gd name="connsiteX42" fmla="*/ 1753437 w 2059038"/>
              <a:gd name="connsiteY42" fmla="*/ 744190 h 1025544"/>
              <a:gd name="connsiteX43" fmla="*/ 1718268 w 2059038"/>
              <a:gd name="connsiteY43" fmla="*/ 774335 h 1025544"/>
              <a:gd name="connsiteX44" fmla="*/ 1773534 w 2059038"/>
              <a:gd name="connsiteY44" fmla="*/ 864770 h 1025544"/>
              <a:gd name="connsiteX45" fmla="*/ 1818751 w 2059038"/>
              <a:gd name="connsiteY45" fmla="*/ 1025544 h 1025544"/>
              <a:gd name="connsiteX0" fmla="*/ 1818751 w 2059038"/>
              <a:gd name="connsiteY0" fmla="*/ 1025544 h 1025544"/>
              <a:gd name="connsiteX1" fmla="*/ 143182 w 2059038"/>
              <a:gd name="connsiteY1" fmla="*/ 1025544 h 1025544"/>
              <a:gd name="connsiteX2" fmla="*/ 0 w 2059038"/>
              <a:gd name="connsiteY2" fmla="*/ 754239 h 1025544"/>
              <a:gd name="connsiteX3" fmla="*/ 120580 w 2059038"/>
              <a:gd name="connsiteY3" fmla="*/ 538199 h 1025544"/>
              <a:gd name="connsiteX4" fmla="*/ 226088 w 2059038"/>
              <a:gd name="connsiteY4" fmla="*/ 528151 h 1025544"/>
              <a:gd name="connsiteX5" fmla="*/ 276329 w 2059038"/>
              <a:gd name="connsiteY5" fmla="*/ 508054 h 1025544"/>
              <a:gd name="connsiteX6" fmla="*/ 306474 w 2059038"/>
              <a:gd name="connsiteY6" fmla="*/ 558296 h 1025544"/>
              <a:gd name="connsiteX7" fmla="*/ 341644 w 2059038"/>
              <a:gd name="connsiteY7" fmla="*/ 533175 h 1025544"/>
              <a:gd name="connsiteX8" fmla="*/ 406958 w 2059038"/>
              <a:gd name="connsiteY8" fmla="*/ 573368 h 1025544"/>
              <a:gd name="connsiteX9" fmla="*/ 467248 w 2059038"/>
              <a:gd name="connsiteY9" fmla="*/ 503030 h 1025544"/>
              <a:gd name="connsiteX10" fmla="*/ 592852 w 2059038"/>
              <a:gd name="connsiteY10" fmla="*/ 513078 h 1025544"/>
              <a:gd name="connsiteX11" fmla="*/ 612949 w 2059038"/>
              <a:gd name="connsiteY11" fmla="*/ 442740 h 1025544"/>
              <a:gd name="connsiteX12" fmla="*/ 643094 w 2059038"/>
              <a:gd name="connsiteY12" fmla="*/ 417619 h 1025544"/>
              <a:gd name="connsiteX13" fmla="*/ 673239 w 2059038"/>
              <a:gd name="connsiteY13" fmla="*/ 447764 h 1025544"/>
              <a:gd name="connsiteX14" fmla="*/ 733529 w 2059038"/>
              <a:gd name="connsiteY14" fmla="*/ 402546 h 1025544"/>
              <a:gd name="connsiteX15" fmla="*/ 854109 w 2059038"/>
              <a:gd name="connsiteY15" fmla="*/ 477909 h 1025544"/>
              <a:gd name="connsiteX16" fmla="*/ 909375 w 2059038"/>
              <a:gd name="connsiteY16" fmla="*/ 442740 h 1025544"/>
              <a:gd name="connsiteX17" fmla="*/ 899327 w 2059038"/>
              <a:gd name="connsiteY17" fmla="*/ 382449 h 1025544"/>
              <a:gd name="connsiteX18" fmla="*/ 914400 w 2059038"/>
              <a:gd name="connsiteY18" fmla="*/ 312111 h 1025544"/>
              <a:gd name="connsiteX19" fmla="*/ 964641 w 2059038"/>
              <a:gd name="connsiteY19" fmla="*/ 161386 h 1025544"/>
              <a:gd name="connsiteX20" fmla="*/ 969666 w 2059038"/>
              <a:gd name="connsiteY20" fmla="*/ 70951 h 1025544"/>
              <a:gd name="connsiteX21" fmla="*/ 1016692 w 2059038"/>
              <a:gd name="connsiteY21" fmla="*/ 81441 h 1025544"/>
              <a:gd name="connsiteX22" fmla="*/ 1055077 w 2059038"/>
              <a:gd name="connsiteY22" fmla="*/ 45830 h 1025544"/>
              <a:gd name="connsiteX23" fmla="*/ 1175369 w 2059038"/>
              <a:gd name="connsiteY23" fmla="*/ 36125 h 1025544"/>
              <a:gd name="connsiteX24" fmla="*/ 1270897 w 2059038"/>
              <a:gd name="connsiteY24" fmla="*/ 0 h 1025544"/>
              <a:gd name="connsiteX25" fmla="*/ 1355260 w 2059038"/>
              <a:gd name="connsiteY25" fmla="*/ 16952 h 1025544"/>
              <a:gd name="connsiteX26" fmla="*/ 1408647 w 2059038"/>
              <a:gd name="connsiteY26" fmla="*/ 30364 h 1025544"/>
              <a:gd name="connsiteX27" fmla="*/ 1446962 w 2059038"/>
              <a:gd name="connsiteY27" fmla="*/ 50854 h 1025544"/>
              <a:gd name="connsiteX28" fmla="*/ 1501179 w 2059038"/>
              <a:gd name="connsiteY28" fmla="*/ 67193 h 1025544"/>
              <a:gd name="connsiteX29" fmla="*/ 1567542 w 2059038"/>
              <a:gd name="connsiteY29" fmla="*/ 75975 h 1025544"/>
              <a:gd name="connsiteX30" fmla="*/ 1642905 w 2059038"/>
              <a:gd name="connsiteY30" fmla="*/ 116168 h 1025544"/>
              <a:gd name="connsiteX31" fmla="*/ 1666660 w 2059038"/>
              <a:gd name="connsiteY31" fmla="*/ 155437 h 1025544"/>
              <a:gd name="connsiteX32" fmla="*/ 1813727 w 2059038"/>
              <a:gd name="connsiteY32" fmla="*/ 151337 h 1025544"/>
              <a:gd name="connsiteX33" fmla="*/ 1892847 w 2059038"/>
              <a:gd name="connsiteY33" fmla="*/ 178730 h 1025544"/>
              <a:gd name="connsiteX34" fmla="*/ 1971767 w 2059038"/>
              <a:gd name="connsiteY34" fmla="*/ 195630 h 1025544"/>
              <a:gd name="connsiteX35" fmla="*/ 2059038 w 2059038"/>
              <a:gd name="connsiteY35" fmla="*/ 220845 h 1025544"/>
              <a:gd name="connsiteX36" fmla="*/ 1934307 w 2059038"/>
              <a:gd name="connsiteY36" fmla="*/ 266893 h 1025544"/>
              <a:gd name="connsiteX37" fmla="*/ 1874017 w 2059038"/>
              <a:gd name="connsiteY37" fmla="*/ 437715 h 1025544"/>
              <a:gd name="connsiteX38" fmla="*/ 1874017 w 2059038"/>
              <a:gd name="connsiteY38" fmla="*/ 498006 h 1025544"/>
              <a:gd name="connsiteX39" fmla="*/ 1728316 w 2059038"/>
              <a:gd name="connsiteY39" fmla="*/ 553271 h 1025544"/>
              <a:gd name="connsiteX40" fmla="*/ 1693147 w 2059038"/>
              <a:gd name="connsiteY40" fmla="*/ 633658 h 1025544"/>
              <a:gd name="connsiteX41" fmla="*/ 1738364 w 2059038"/>
              <a:gd name="connsiteY41" fmla="*/ 683900 h 1025544"/>
              <a:gd name="connsiteX42" fmla="*/ 1753437 w 2059038"/>
              <a:gd name="connsiteY42" fmla="*/ 744190 h 1025544"/>
              <a:gd name="connsiteX43" fmla="*/ 1718268 w 2059038"/>
              <a:gd name="connsiteY43" fmla="*/ 774335 h 1025544"/>
              <a:gd name="connsiteX44" fmla="*/ 1773534 w 2059038"/>
              <a:gd name="connsiteY44" fmla="*/ 864770 h 1025544"/>
              <a:gd name="connsiteX45" fmla="*/ 1818751 w 2059038"/>
              <a:gd name="connsiteY45" fmla="*/ 1025544 h 102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059038" h="1025544">
                <a:moveTo>
                  <a:pt x="1818751" y="1025544"/>
                </a:moveTo>
                <a:lnTo>
                  <a:pt x="143182" y="1025544"/>
                </a:lnTo>
                <a:lnTo>
                  <a:pt x="0" y="754239"/>
                </a:lnTo>
                <a:lnTo>
                  <a:pt x="120580" y="538199"/>
                </a:lnTo>
                <a:lnTo>
                  <a:pt x="226088" y="528151"/>
                </a:lnTo>
                <a:lnTo>
                  <a:pt x="276329" y="508054"/>
                </a:lnTo>
                <a:lnTo>
                  <a:pt x="306474" y="558296"/>
                </a:lnTo>
                <a:lnTo>
                  <a:pt x="341644" y="533175"/>
                </a:lnTo>
                <a:lnTo>
                  <a:pt x="406958" y="573368"/>
                </a:lnTo>
                <a:lnTo>
                  <a:pt x="467248" y="503030"/>
                </a:lnTo>
                <a:lnTo>
                  <a:pt x="592852" y="513078"/>
                </a:lnTo>
                <a:lnTo>
                  <a:pt x="612949" y="442740"/>
                </a:lnTo>
                <a:lnTo>
                  <a:pt x="643094" y="417619"/>
                </a:lnTo>
                <a:lnTo>
                  <a:pt x="673239" y="447764"/>
                </a:lnTo>
                <a:lnTo>
                  <a:pt x="733529" y="402546"/>
                </a:lnTo>
                <a:lnTo>
                  <a:pt x="854109" y="477909"/>
                </a:lnTo>
                <a:lnTo>
                  <a:pt x="909375" y="442740"/>
                </a:lnTo>
                <a:lnTo>
                  <a:pt x="899327" y="382449"/>
                </a:lnTo>
                <a:lnTo>
                  <a:pt x="914400" y="312111"/>
                </a:lnTo>
                <a:lnTo>
                  <a:pt x="964641" y="161386"/>
                </a:lnTo>
                <a:lnTo>
                  <a:pt x="969666" y="70951"/>
                </a:lnTo>
                <a:lnTo>
                  <a:pt x="1016692" y="81441"/>
                </a:lnTo>
                <a:lnTo>
                  <a:pt x="1055077" y="45830"/>
                </a:lnTo>
                <a:lnTo>
                  <a:pt x="1175369" y="36125"/>
                </a:lnTo>
                <a:lnTo>
                  <a:pt x="1270897" y="0"/>
                </a:lnTo>
                <a:lnTo>
                  <a:pt x="1355260" y="16952"/>
                </a:lnTo>
                <a:lnTo>
                  <a:pt x="1408647" y="30364"/>
                </a:lnTo>
                <a:lnTo>
                  <a:pt x="1446962" y="50854"/>
                </a:lnTo>
                <a:lnTo>
                  <a:pt x="1501179" y="67193"/>
                </a:lnTo>
                <a:lnTo>
                  <a:pt x="1567542" y="75975"/>
                </a:lnTo>
                <a:lnTo>
                  <a:pt x="1642905" y="116168"/>
                </a:lnTo>
                <a:lnTo>
                  <a:pt x="1666660" y="155437"/>
                </a:lnTo>
                <a:lnTo>
                  <a:pt x="1813727" y="151337"/>
                </a:lnTo>
                <a:lnTo>
                  <a:pt x="1892847" y="178730"/>
                </a:lnTo>
                <a:lnTo>
                  <a:pt x="1971767" y="195630"/>
                </a:lnTo>
                <a:lnTo>
                  <a:pt x="2059038" y="220845"/>
                </a:lnTo>
                <a:lnTo>
                  <a:pt x="1934307" y="266893"/>
                </a:lnTo>
                <a:lnTo>
                  <a:pt x="1874017" y="437715"/>
                </a:lnTo>
                <a:lnTo>
                  <a:pt x="1874017" y="498006"/>
                </a:lnTo>
                <a:lnTo>
                  <a:pt x="1728316" y="553271"/>
                </a:lnTo>
                <a:lnTo>
                  <a:pt x="1693147" y="633658"/>
                </a:lnTo>
                <a:lnTo>
                  <a:pt x="1738364" y="683900"/>
                </a:lnTo>
                <a:lnTo>
                  <a:pt x="1753437" y="744190"/>
                </a:lnTo>
                <a:lnTo>
                  <a:pt x="1718268" y="774335"/>
                </a:lnTo>
                <a:lnTo>
                  <a:pt x="1773534" y="864770"/>
                </a:lnTo>
                <a:lnTo>
                  <a:pt x="1818751" y="102554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0" name="Dowolny kształt 74"/>
          <p:cNvSpPr/>
          <p:nvPr userDrawn="1"/>
        </p:nvSpPr>
        <p:spPr>
          <a:xfrm>
            <a:off x="1941513" y="4537075"/>
            <a:ext cx="1262062" cy="844550"/>
          </a:xfrm>
          <a:custGeom>
            <a:avLst/>
            <a:gdLst>
              <a:gd name="connsiteX0" fmla="*/ 296426 w 1215850"/>
              <a:gd name="connsiteY0" fmla="*/ 828989 h 828989"/>
              <a:gd name="connsiteX1" fmla="*/ 0 w 1215850"/>
              <a:gd name="connsiteY1" fmla="*/ 648119 h 828989"/>
              <a:gd name="connsiteX2" fmla="*/ 70338 w 1215850"/>
              <a:gd name="connsiteY2" fmla="*/ 622998 h 828989"/>
              <a:gd name="connsiteX3" fmla="*/ 130628 w 1215850"/>
              <a:gd name="connsiteY3" fmla="*/ 648119 h 828989"/>
              <a:gd name="connsiteX4" fmla="*/ 155749 w 1215850"/>
              <a:gd name="connsiteY4" fmla="*/ 602901 h 828989"/>
              <a:gd name="connsiteX5" fmla="*/ 256233 w 1215850"/>
              <a:gd name="connsiteY5" fmla="*/ 582804 h 828989"/>
              <a:gd name="connsiteX6" fmla="*/ 346668 w 1215850"/>
              <a:gd name="connsiteY6" fmla="*/ 492369 h 828989"/>
              <a:gd name="connsiteX7" fmla="*/ 366765 w 1215850"/>
              <a:gd name="connsiteY7" fmla="*/ 422031 h 828989"/>
              <a:gd name="connsiteX8" fmla="*/ 427055 w 1215850"/>
              <a:gd name="connsiteY8" fmla="*/ 346668 h 828989"/>
              <a:gd name="connsiteX9" fmla="*/ 497393 w 1215850"/>
              <a:gd name="connsiteY9" fmla="*/ 256233 h 828989"/>
              <a:gd name="connsiteX10" fmla="*/ 552659 w 1215850"/>
              <a:gd name="connsiteY10" fmla="*/ 200967 h 828989"/>
              <a:gd name="connsiteX11" fmla="*/ 638070 w 1215850"/>
              <a:gd name="connsiteY11" fmla="*/ 180870 h 828989"/>
              <a:gd name="connsiteX12" fmla="*/ 703384 w 1215850"/>
              <a:gd name="connsiteY12" fmla="*/ 205991 h 828989"/>
              <a:gd name="connsiteX13" fmla="*/ 778747 w 1215850"/>
              <a:gd name="connsiteY13" fmla="*/ 175846 h 828989"/>
              <a:gd name="connsiteX14" fmla="*/ 959617 w 1215850"/>
              <a:gd name="connsiteY14" fmla="*/ 0 h 828989"/>
              <a:gd name="connsiteX15" fmla="*/ 1009859 w 1215850"/>
              <a:gd name="connsiteY15" fmla="*/ 0 h 828989"/>
              <a:gd name="connsiteX16" fmla="*/ 1009859 w 1215850"/>
              <a:gd name="connsiteY16" fmla="*/ 115556 h 828989"/>
              <a:gd name="connsiteX17" fmla="*/ 1120391 w 1215850"/>
              <a:gd name="connsiteY17" fmla="*/ 140677 h 828989"/>
              <a:gd name="connsiteX18" fmla="*/ 1170633 w 1215850"/>
              <a:gd name="connsiteY18" fmla="*/ 190919 h 828989"/>
              <a:gd name="connsiteX19" fmla="*/ 1215850 w 1215850"/>
              <a:gd name="connsiteY19" fmla="*/ 231112 h 828989"/>
              <a:gd name="connsiteX20" fmla="*/ 1215850 w 1215850"/>
              <a:gd name="connsiteY20" fmla="*/ 321547 h 828989"/>
              <a:gd name="connsiteX21" fmla="*/ 1155560 w 1215850"/>
              <a:gd name="connsiteY21" fmla="*/ 502417 h 828989"/>
              <a:gd name="connsiteX22" fmla="*/ 1160584 w 1215850"/>
              <a:gd name="connsiteY22" fmla="*/ 607925 h 828989"/>
              <a:gd name="connsiteX23" fmla="*/ 1110343 w 1215850"/>
              <a:gd name="connsiteY23" fmla="*/ 643094 h 828989"/>
              <a:gd name="connsiteX24" fmla="*/ 989762 w 1215850"/>
              <a:gd name="connsiteY24" fmla="*/ 552659 h 828989"/>
              <a:gd name="connsiteX25" fmla="*/ 934497 w 1215850"/>
              <a:gd name="connsiteY25" fmla="*/ 597877 h 828989"/>
              <a:gd name="connsiteX26" fmla="*/ 889279 w 1215850"/>
              <a:gd name="connsiteY26" fmla="*/ 562708 h 828989"/>
              <a:gd name="connsiteX27" fmla="*/ 859134 w 1215850"/>
              <a:gd name="connsiteY27" fmla="*/ 602901 h 828989"/>
              <a:gd name="connsiteX28" fmla="*/ 854110 w 1215850"/>
              <a:gd name="connsiteY28" fmla="*/ 678264 h 828989"/>
              <a:gd name="connsiteX29" fmla="*/ 708409 w 1215850"/>
              <a:gd name="connsiteY29" fmla="*/ 658167 h 828989"/>
              <a:gd name="connsiteX30" fmla="*/ 673239 w 1215850"/>
              <a:gd name="connsiteY30" fmla="*/ 728505 h 828989"/>
              <a:gd name="connsiteX31" fmla="*/ 597877 w 1215850"/>
              <a:gd name="connsiteY31" fmla="*/ 683288 h 828989"/>
              <a:gd name="connsiteX32" fmla="*/ 557683 w 1215850"/>
              <a:gd name="connsiteY32" fmla="*/ 718457 h 828989"/>
              <a:gd name="connsiteX33" fmla="*/ 532562 w 1215850"/>
              <a:gd name="connsiteY33" fmla="*/ 663191 h 828989"/>
              <a:gd name="connsiteX34" fmla="*/ 492369 w 1215850"/>
              <a:gd name="connsiteY34" fmla="*/ 688312 h 828989"/>
              <a:gd name="connsiteX35" fmla="*/ 361740 w 1215850"/>
              <a:gd name="connsiteY35" fmla="*/ 688312 h 828989"/>
              <a:gd name="connsiteX36" fmla="*/ 296426 w 1215850"/>
              <a:gd name="connsiteY36" fmla="*/ 828989 h 828989"/>
              <a:gd name="connsiteX0" fmla="*/ 296426 w 1223366"/>
              <a:gd name="connsiteY0" fmla="*/ 828989 h 828989"/>
              <a:gd name="connsiteX1" fmla="*/ 0 w 1223366"/>
              <a:gd name="connsiteY1" fmla="*/ 648119 h 828989"/>
              <a:gd name="connsiteX2" fmla="*/ 70338 w 1223366"/>
              <a:gd name="connsiteY2" fmla="*/ 622998 h 828989"/>
              <a:gd name="connsiteX3" fmla="*/ 130628 w 1223366"/>
              <a:gd name="connsiteY3" fmla="*/ 648119 h 828989"/>
              <a:gd name="connsiteX4" fmla="*/ 155749 w 1223366"/>
              <a:gd name="connsiteY4" fmla="*/ 602901 h 828989"/>
              <a:gd name="connsiteX5" fmla="*/ 256233 w 1223366"/>
              <a:gd name="connsiteY5" fmla="*/ 582804 h 828989"/>
              <a:gd name="connsiteX6" fmla="*/ 346668 w 1223366"/>
              <a:gd name="connsiteY6" fmla="*/ 492369 h 828989"/>
              <a:gd name="connsiteX7" fmla="*/ 366765 w 1223366"/>
              <a:gd name="connsiteY7" fmla="*/ 422031 h 828989"/>
              <a:gd name="connsiteX8" fmla="*/ 427055 w 1223366"/>
              <a:gd name="connsiteY8" fmla="*/ 346668 h 828989"/>
              <a:gd name="connsiteX9" fmla="*/ 497393 w 1223366"/>
              <a:gd name="connsiteY9" fmla="*/ 256233 h 828989"/>
              <a:gd name="connsiteX10" fmla="*/ 552659 w 1223366"/>
              <a:gd name="connsiteY10" fmla="*/ 200967 h 828989"/>
              <a:gd name="connsiteX11" fmla="*/ 638070 w 1223366"/>
              <a:gd name="connsiteY11" fmla="*/ 180870 h 828989"/>
              <a:gd name="connsiteX12" fmla="*/ 703384 w 1223366"/>
              <a:gd name="connsiteY12" fmla="*/ 205991 h 828989"/>
              <a:gd name="connsiteX13" fmla="*/ 778747 w 1223366"/>
              <a:gd name="connsiteY13" fmla="*/ 175846 h 828989"/>
              <a:gd name="connsiteX14" fmla="*/ 959617 w 1223366"/>
              <a:gd name="connsiteY14" fmla="*/ 0 h 828989"/>
              <a:gd name="connsiteX15" fmla="*/ 1009859 w 1223366"/>
              <a:gd name="connsiteY15" fmla="*/ 0 h 828989"/>
              <a:gd name="connsiteX16" fmla="*/ 1009859 w 1223366"/>
              <a:gd name="connsiteY16" fmla="*/ 115556 h 828989"/>
              <a:gd name="connsiteX17" fmla="*/ 1120391 w 1223366"/>
              <a:gd name="connsiteY17" fmla="*/ 140677 h 828989"/>
              <a:gd name="connsiteX18" fmla="*/ 1170633 w 1223366"/>
              <a:gd name="connsiteY18" fmla="*/ 190919 h 828989"/>
              <a:gd name="connsiteX19" fmla="*/ 1223366 w 1223366"/>
              <a:gd name="connsiteY19" fmla="*/ 218586 h 828989"/>
              <a:gd name="connsiteX20" fmla="*/ 1215850 w 1223366"/>
              <a:gd name="connsiteY20" fmla="*/ 321547 h 828989"/>
              <a:gd name="connsiteX21" fmla="*/ 1155560 w 1223366"/>
              <a:gd name="connsiteY21" fmla="*/ 502417 h 828989"/>
              <a:gd name="connsiteX22" fmla="*/ 1160584 w 1223366"/>
              <a:gd name="connsiteY22" fmla="*/ 607925 h 828989"/>
              <a:gd name="connsiteX23" fmla="*/ 1110343 w 1223366"/>
              <a:gd name="connsiteY23" fmla="*/ 643094 h 828989"/>
              <a:gd name="connsiteX24" fmla="*/ 989762 w 1223366"/>
              <a:gd name="connsiteY24" fmla="*/ 552659 h 828989"/>
              <a:gd name="connsiteX25" fmla="*/ 934497 w 1223366"/>
              <a:gd name="connsiteY25" fmla="*/ 597877 h 828989"/>
              <a:gd name="connsiteX26" fmla="*/ 889279 w 1223366"/>
              <a:gd name="connsiteY26" fmla="*/ 562708 h 828989"/>
              <a:gd name="connsiteX27" fmla="*/ 859134 w 1223366"/>
              <a:gd name="connsiteY27" fmla="*/ 602901 h 828989"/>
              <a:gd name="connsiteX28" fmla="*/ 854110 w 1223366"/>
              <a:gd name="connsiteY28" fmla="*/ 678264 h 828989"/>
              <a:gd name="connsiteX29" fmla="*/ 708409 w 1223366"/>
              <a:gd name="connsiteY29" fmla="*/ 658167 h 828989"/>
              <a:gd name="connsiteX30" fmla="*/ 673239 w 1223366"/>
              <a:gd name="connsiteY30" fmla="*/ 728505 h 828989"/>
              <a:gd name="connsiteX31" fmla="*/ 597877 w 1223366"/>
              <a:gd name="connsiteY31" fmla="*/ 683288 h 828989"/>
              <a:gd name="connsiteX32" fmla="*/ 557683 w 1223366"/>
              <a:gd name="connsiteY32" fmla="*/ 718457 h 828989"/>
              <a:gd name="connsiteX33" fmla="*/ 532562 w 1223366"/>
              <a:gd name="connsiteY33" fmla="*/ 663191 h 828989"/>
              <a:gd name="connsiteX34" fmla="*/ 492369 w 1223366"/>
              <a:gd name="connsiteY34" fmla="*/ 688312 h 828989"/>
              <a:gd name="connsiteX35" fmla="*/ 361740 w 1223366"/>
              <a:gd name="connsiteY35" fmla="*/ 688312 h 828989"/>
              <a:gd name="connsiteX36" fmla="*/ 296426 w 1223366"/>
              <a:gd name="connsiteY36" fmla="*/ 828989 h 828989"/>
              <a:gd name="connsiteX0" fmla="*/ 296426 w 1223366"/>
              <a:gd name="connsiteY0" fmla="*/ 828989 h 828989"/>
              <a:gd name="connsiteX1" fmla="*/ 0 w 1223366"/>
              <a:gd name="connsiteY1" fmla="*/ 648119 h 828989"/>
              <a:gd name="connsiteX2" fmla="*/ 70338 w 1223366"/>
              <a:gd name="connsiteY2" fmla="*/ 622998 h 828989"/>
              <a:gd name="connsiteX3" fmla="*/ 130628 w 1223366"/>
              <a:gd name="connsiteY3" fmla="*/ 648119 h 828989"/>
              <a:gd name="connsiteX4" fmla="*/ 155749 w 1223366"/>
              <a:gd name="connsiteY4" fmla="*/ 602901 h 828989"/>
              <a:gd name="connsiteX5" fmla="*/ 256233 w 1223366"/>
              <a:gd name="connsiteY5" fmla="*/ 582804 h 828989"/>
              <a:gd name="connsiteX6" fmla="*/ 346668 w 1223366"/>
              <a:gd name="connsiteY6" fmla="*/ 492369 h 828989"/>
              <a:gd name="connsiteX7" fmla="*/ 366765 w 1223366"/>
              <a:gd name="connsiteY7" fmla="*/ 422031 h 828989"/>
              <a:gd name="connsiteX8" fmla="*/ 427055 w 1223366"/>
              <a:gd name="connsiteY8" fmla="*/ 346668 h 828989"/>
              <a:gd name="connsiteX9" fmla="*/ 497393 w 1223366"/>
              <a:gd name="connsiteY9" fmla="*/ 256233 h 828989"/>
              <a:gd name="connsiteX10" fmla="*/ 552659 w 1223366"/>
              <a:gd name="connsiteY10" fmla="*/ 200967 h 828989"/>
              <a:gd name="connsiteX11" fmla="*/ 638070 w 1223366"/>
              <a:gd name="connsiteY11" fmla="*/ 180870 h 828989"/>
              <a:gd name="connsiteX12" fmla="*/ 703384 w 1223366"/>
              <a:gd name="connsiteY12" fmla="*/ 205991 h 828989"/>
              <a:gd name="connsiteX13" fmla="*/ 778747 w 1223366"/>
              <a:gd name="connsiteY13" fmla="*/ 175846 h 828989"/>
              <a:gd name="connsiteX14" fmla="*/ 959617 w 1223366"/>
              <a:gd name="connsiteY14" fmla="*/ 0 h 828989"/>
              <a:gd name="connsiteX15" fmla="*/ 1009859 w 1223366"/>
              <a:gd name="connsiteY15" fmla="*/ 0 h 828989"/>
              <a:gd name="connsiteX16" fmla="*/ 1009859 w 1223366"/>
              <a:gd name="connsiteY16" fmla="*/ 115556 h 828989"/>
              <a:gd name="connsiteX17" fmla="*/ 1120391 w 1223366"/>
              <a:gd name="connsiteY17" fmla="*/ 140677 h 828989"/>
              <a:gd name="connsiteX18" fmla="*/ 1170633 w 1223366"/>
              <a:gd name="connsiteY18" fmla="*/ 190919 h 828989"/>
              <a:gd name="connsiteX19" fmla="*/ 1223366 w 1223366"/>
              <a:gd name="connsiteY19" fmla="*/ 218586 h 828989"/>
              <a:gd name="connsiteX20" fmla="*/ 1215850 w 1223366"/>
              <a:gd name="connsiteY20" fmla="*/ 321547 h 828989"/>
              <a:gd name="connsiteX21" fmla="*/ 1155560 w 1223366"/>
              <a:gd name="connsiteY21" fmla="*/ 502417 h 828989"/>
              <a:gd name="connsiteX22" fmla="*/ 1160584 w 1223366"/>
              <a:gd name="connsiteY22" fmla="*/ 607925 h 828989"/>
              <a:gd name="connsiteX23" fmla="*/ 1110343 w 1223366"/>
              <a:gd name="connsiteY23" fmla="*/ 643094 h 828989"/>
              <a:gd name="connsiteX24" fmla="*/ 989762 w 1223366"/>
              <a:gd name="connsiteY24" fmla="*/ 552659 h 828989"/>
              <a:gd name="connsiteX25" fmla="*/ 939507 w 1223366"/>
              <a:gd name="connsiteY25" fmla="*/ 612909 h 828989"/>
              <a:gd name="connsiteX26" fmla="*/ 889279 w 1223366"/>
              <a:gd name="connsiteY26" fmla="*/ 562708 h 828989"/>
              <a:gd name="connsiteX27" fmla="*/ 859134 w 1223366"/>
              <a:gd name="connsiteY27" fmla="*/ 602901 h 828989"/>
              <a:gd name="connsiteX28" fmla="*/ 854110 w 1223366"/>
              <a:gd name="connsiteY28" fmla="*/ 678264 h 828989"/>
              <a:gd name="connsiteX29" fmla="*/ 708409 w 1223366"/>
              <a:gd name="connsiteY29" fmla="*/ 658167 h 828989"/>
              <a:gd name="connsiteX30" fmla="*/ 673239 w 1223366"/>
              <a:gd name="connsiteY30" fmla="*/ 728505 h 828989"/>
              <a:gd name="connsiteX31" fmla="*/ 597877 w 1223366"/>
              <a:gd name="connsiteY31" fmla="*/ 683288 h 828989"/>
              <a:gd name="connsiteX32" fmla="*/ 557683 w 1223366"/>
              <a:gd name="connsiteY32" fmla="*/ 718457 h 828989"/>
              <a:gd name="connsiteX33" fmla="*/ 532562 w 1223366"/>
              <a:gd name="connsiteY33" fmla="*/ 663191 h 828989"/>
              <a:gd name="connsiteX34" fmla="*/ 492369 w 1223366"/>
              <a:gd name="connsiteY34" fmla="*/ 688312 h 828989"/>
              <a:gd name="connsiteX35" fmla="*/ 361740 w 1223366"/>
              <a:gd name="connsiteY35" fmla="*/ 688312 h 828989"/>
              <a:gd name="connsiteX36" fmla="*/ 296426 w 1223366"/>
              <a:gd name="connsiteY36" fmla="*/ 828989 h 828989"/>
              <a:gd name="connsiteX0" fmla="*/ 296426 w 1223366"/>
              <a:gd name="connsiteY0" fmla="*/ 828989 h 828989"/>
              <a:gd name="connsiteX1" fmla="*/ 0 w 1223366"/>
              <a:gd name="connsiteY1" fmla="*/ 648119 h 828989"/>
              <a:gd name="connsiteX2" fmla="*/ 70338 w 1223366"/>
              <a:gd name="connsiteY2" fmla="*/ 622998 h 828989"/>
              <a:gd name="connsiteX3" fmla="*/ 130628 w 1223366"/>
              <a:gd name="connsiteY3" fmla="*/ 648119 h 828989"/>
              <a:gd name="connsiteX4" fmla="*/ 155749 w 1223366"/>
              <a:gd name="connsiteY4" fmla="*/ 602901 h 828989"/>
              <a:gd name="connsiteX5" fmla="*/ 256233 w 1223366"/>
              <a:gd name="connsiteY5" fmla="*/ 582804 h 828989"/>
              <a:gd name="connsiteX6" fmla="*/ 346668 w 1223366"/>
              <a:gd name="connsiteY6" fmla="*/ 492369 h 828989"/>
              <a:gd name="connsiteX7" fmla="*/ 366765 w 1223366"/>
              <a:gd name="connsiteY7" fmla="*/ 422031 h 828989"/>
              <a:gd name="connsiteX8" fmla="*/ 427055 w 1223366"/>
              <a:gd name="connsiteY8" fmla="*/ 346668 h 828989"/>
              <a:gd name="connsiteX9" fmla="*/ 497393 w 1223366"/>
              <a:gd name="connsiteY9" fmla="*/ 256233 h 828989"/>
              <a:gd name="connsiteX10" fmla="*/ 552659 w 1223366"/>
              <a:gd name="connsiteY10" fmla="*/ 200967 h 828989"/>
              <a:gd name="connsiteX11" fmla="*/ 638070 w 1223366"/>
              <a:gd name="connsiteY11" fmla="*/ 180870 h 828989"/>
              <a:gd name="connsiteX12" fmla="*/ 703384 w 1223366"/>
              <a:gd name="connsiteY12" fmla="*/ 205991 h 828989"/>
              <a:gd name="connsiteX13" fmla="*/ 778747 w 1223366"/>
              <a:gd name="connsiteY13" fmla="*/ 175846 h 828989"/>
              <a:gd name="connsiteX14" fmla="*/ 959617 w 1223366"/>
              <a:gd name="connsiteY14" fmla="*/ 0 h 828989"/>
              <a:gd name="connsiteX15" fmla="*/ 1009859 w 1223366"/>
              <a:gd name="connsiteY15" fmla="*/ 0 h 828989"/>
              <a:gd name="connsiteX16" fmla="*/ 1009859 w 1223366"/>
              <a:gd name="connsiteY16" fmla="*/ 115556 h 828989"/>
              <a:gd name="connsiteX17" fmla="*/ 1120391 w 1223366"/>
              <a:gd name="connsiteY17" fmla="*/ 140677 h 828989"/>
              <a:gd name="connsiteX18" fmla="*/ 1170633 w 1223366"/>
              <a:gd name="connsiteY18" fmla="*/ 190919 h 828989"/>
              <a:gd name="connsiteX19" fmla="*/ 1223366 w 1223366"/>
              <a:gd name="connsiteY19" fmla="*/ 218586 h 828989"/>
              <a:gd name="connsiteX20" fmla="*/ 1215850 w 1223366"/>
              <a:gd name="connsiteY20" fmla="*/ 321547 h 828989"/>
              <a:gd name="connsiteX21" fmla="*/ 1155560 w 1223366"/>
              <a:gd name="connsiteY21" fmla="*/ 502417 h 828989"/>
              <a:gd name="connsiteX22" fmla="*/ 1160584 w 1223366"/>
              <a:gd name="connsiteY22" fmla="*/ 607925 h 828989"/>
              <a:gd name="connsiteX23" fmla="*/ 1110343 w 1223366"/>
              <a:gd name="connsiteY23" fmla="*/ 643094 h 828989"/>
              <a:gd name="connsiteX24" fmla="*/ 989762 w 1223366"/>
              <a:gd name="connsiteY24" fmla="*/ 552659 h 828989"/>
              <a:gd name="connsiteX25" fmla="*/ 939507 w 1223366"/>
              <a:gd name="connsiteY25" fmla="*/ 612909 h 828989"/>
              <a:gd name="connsiteX26" fmla="*/ 889279 w 1223366"/>
              <a:gd name="connsiteY26" fmla="*/ 562708 h 828989"/>
              <a:gd name="connsiteX27" fmla="*/ 859134 w 1223366"/>
              <a:gd name="connsiteY27" fmla="*/ 602901 h 828989"/>
              <a:gd name="connsiteX28" fmla="*/ 854110 w 1223366"/>
              <a:gd name="connsiteY28" fmla="*/ 678264 h 828989"/>
              <a:gd name="connsiteX29" fmla="*/ 708409 w 1223366"/>
              <a:gd name="connsiteY29" fmla="*/ 658167 h 828989"/>
              <a:gd name="connsiteX30" fmla="*/ 663218 w 1223366"/>
              <a:gd name="connsiteY30" fmla="*/ 738526 h 828989"/>
              <a:gd name="connsiteX31" fmla="*/ 597877 w 1223366"/>
              <a:gd name="connsiteY31" fmla="*/ 683288 h 828989"/>
              <a:gd name="connsiteX32" fmla="*/ 557683 w 1223366"/>
              <a:gd name="connsiteY32" fmla="*/ 718457 h 828989"/>
              <a:gd name="connsiteX33" fmla="*/ 532562 w 1223366"/>
              <a:gd name="connsiteY33" fmla="*/ 663191 h 828989"/>
              <a:gd name="connsiteX34" fmla="*/ 492369 w 1223366"/>
              <a:gd name="connsiteY34" fmla="*/ 688312 h 828989"/>
              <a:gd name="connsiteX35" fmla="*/ 361740 w 1223366"/>
              <a:gd name="connsiteY35" fmla="*/ 688312 h 828989"/>
              <a:gd name="connsiteX36" fmla="*/ 296426 w 1223366"/>
              <a:gd name="connsiteY36" fmla="*/ 828989 h 828989"/>
              <a:gd name="connsiteX0" fmla="*/ 296426 w 1223366"/>
              <a:gd name="connsiteY0" fmla="*/ 828989 h 828989"/>
              <a:gd name="connsiteX1" fmla="*/ 0 w 1223366"/>
              <a:gd name="connsiteY1" fmla="*/ 648119 h 828989"/>
              <a:gd name="connsiteX2" fmla="*/ 70338 w 1223366"/>
              <a:gd name="connsiteY2" fmla="*/ 622998 h 828989"/>
              <a:gd name="connsiteX3" fmla="*/ 130628 w 1223366"/>
              <a:gd name="connsiteY3" fmla="*/ 648119 h 828989"/>
              <a:gd name="connsiteX4" fmla="*/ 155749 w 1223366"/>
              <a:gd name="connsiteY4" fmla="*/ 602901 h 828989"/>
              <a:gd name="connsiteX5" fmla="*/ 256233 w 1223366"/>
              <a:gd name="connsiteY5" fmla="*/ 582804 h 828989"/>
              <a:gd name="connsiteX6" fmla="*/ 346668 w 1223366"/>
              <a:gd name="connsiteY6" fmla="*/ 492369 h 828989"/>
              <a:gd name="connsiteX7" fmla="*/ 366765 w 1223366"/>
              <a:gd name="connsiteY7" fmla="*/ 422031 h 828989"/>
              <a:gd name="connsiteX8" fmla="*/ 427055 w 1223366"/>
              <a:gd name="connsiteY8" fmla="*/ 346668 h 828989"/>
              <a:gd name="connsiteX9" fmla="*/ 497393 w 1223366"/>
              <a:gd name="connsiteY9" fmla="*/ 256233 h 828989"/>
              <a:gd name="connsiteX10" fmla="*/ 552659 w 1223366"/>
              <a:gd name="connsiteY10" fmla="*/ 200967 h 828989"/>
              <a:gd name="connsiteX11" fmla="*/ 638070 w 1223366"/>
              <a:gd name="connsiteY11" fmla="*/ 180870 h 828989"/>
              <a:gd name="connsiteX12" fmla="*/ 703384 w 1223366"/>
              <a:gd name="connsiteY12" fmla="*/ 205991 h 828989"/>
              <a:gd name="connsiteX13" fmla="*/ 778747 w 1223366"/>
              <a:gd name="connsiteY13" fmla="*/ 175846 h 828989"/>
              <a:gd name="connsiteX14" fmla="*/ 959617 w 1223366"/>
              <a:gd name="connsiteY14" fmla="*/ 0 h 828989"/>
              <a:gd name="connsiteX15" fmla="*/ 1009859 w 1223366"/>
              <a:gd name="connsiteY15" fmla="*/ 0 h 828989"/>
              <a:gd name="connsiteX16" fmla="*/ 1009859 w 1223366"/>
              <a:gd name="connsiteY16" fmla="*/ 115556 h 828989"/>
              <a:gd name="connsiteX17" fmla="*/ 1120391 w 1223366"/>
              <a:gd name="connsiteY17" fmla="*/ 140677 h 828989"/>
              <a:gd name="connsiteX18" fmla="*/ 1170633 w 1223366"/>
              <a:gd name="connsiteY18" fmla="*/ 190919 h 828989"/>
              <a:gd name="connsiteX19" fmla="*/ 1223366 w 1223366"/>
              <a:gd name="connsiteY19" fmla="*/ 218586 h 828989"/>
              <a:gd name="connsiteX20" fmla="*/ 1215850 w 1223366"/>
              <a:gd name="connsiteY20" fmla="*/ 321547 h 828989"/>
              <a:gd name="connsiteX21" fmla="*/ 1155560 w 1223366"/>
              <a:gd name="connsiteY21" fmla="*/ 502417 h 828989"/>
              <a:gd name="connsiteX22" fmla="*/ 1160584 w 1223366"/>
              <a:gd name="connsiteY22" fmla="*/ 607925 h 828989"/>
              <a:gd name="connsiteX23" fmla="*/ 1110343 w 1223366"/>
              <a:gd name="connsiteY23" fmla="*/ 643094 h 828989"/>
              <a:gd name="connsiteX24" fmla="*/ 989762 w 1223366"/>
              <a:gd name="connsiteY24" fmla="*/ 552659 h 828989"/>
              <a:gd name="connsiteX25" fmla="*/ 939507 w 1223366"/>
              <a:gd name="connsiteY25" fmla="*/ 612909 h 828989"/>
              <a:gd name="connsiteX26" fmla="*/ 889279 w 1223366"/>
              <a:gd name="connsiteY26" fmla="*/ 562708 h 828989"/>
              <a:gd name="connsiteX27" fmla="*/ 859134 w 1223366"/>
              <a:gd name="connsiteY27" fmla="*/ 602901 h 828989"/>
              <a:gd name="connsiteX28" fmla="*/ 854110 w 1223366"/>
              <a:gd name="connsiteY28" fmla="*/ 678264 h 828989"/>
              <a:gd name="connsiteX29" fmla="*/ 708409 w 1223366"/>
              <a:gd name="connsiteY29" fmla="*/ 658167 h 828989"/>
              <a:gd name="connsiteX30" fmla="*/ 663218 w 1223366"/>
              <a:gd name="connsiteY30" fmla="*/ 738526 h 828989"/>
              <a:gd name="connsiteX31" fmla="*/ 597877 w 1223366"/>
              <a:gd name="connsiteY31" fmla="*/ 683288 h 828989"/>
              <a:gd name="connsiteX32" fmla="*/ 557683 w 1223366"/>
              <a:gd name="connsiteY32" fmla="*/ 718457 h 828989"/>
              <a:gd name="connsiteX33" fmla="*/ 532562 w 1223366"/>
              <a:gd name="connsiteY33" fmla="*/ 663191 h 828989"/>
              <a:gd name="connsiteX34" fmla="*/ 492369 w 1223366"/>
              <a:gd name="connsiteY34" fmla="*/ 688312 h 828989"/>
              <a:gd name="connsiteX35" fmla="*/ 376772 w 1223366"/>
              <a:gd name="connsiteY35" fmla="*/ 688312 h 828989"/>
              <a:gd name="connsiteX36" fmla="*/ 296426 w 1223366"/>
              <a:gd name="connsiteY36" fmla="*/ 828989 h 828989"/>
              <a:gd name="connsiteX0" fmla="*/ 296426 w 1223366"/>
              <a:gd name="connsiteY0" fmla="*/ 828989 h 828989"/>
              <a:gd name="connsiteX1" fmla="*/ 0 w 1223366"/>
              <a:gd name="connsiteY1" fmla="*/ 648119 h 828989"/>
              <a:gd name="connsiteX2" fmla="*/ 70338 w 1223366"/>
              <a:gd name="connsiteY2" fmla="*/ 622998 h 828989"/>
              <a:gd name="connsiteX3" fmla="*/ 123113 w 1223366"/>
              <a:gd name="connsiteY3" fmla="*/ 638098 h 828989"/>
              <a:gd name="connsiteX4" fmla="*/ 155749 w 1223366"/>
              <a:gd name="connsiteY4" fmla="*/ 602901 h 828989"/>
              <a:gd name="connsiteX5" fmla="*/ 256233 w 1223366"/>
              <a:gd name="connsiteY5" fmla="*/ 582804 h 828989"/>
              <a:gd name="connsiteX6" fmla="*/ 346668 w 1223366"/>
              <a:gd name="connsiteY6" fmla="*/ 492369 h 828989"/>
              <a:gd name="connsiteX7" fmla="*/ 366765 w 1223366"/>
              <a:gd name="connsiteY7" fmla="*/ 422031 h 828989"/>
              <a:gd name="connsiteX8" fmla="*/ 427055 w 1223366"/>
              <a:gd name="connsiteY8" fmla="*/ 346668 h 828989"/>
              <a:gd name="connsiteX9" fmla="*/ 497393 w 1223366"/>
              <a:gd name="connsiteY9" fmla="*/ 256233 h 828989"/>
              <a:gd name="connsiteX10" fmla="*/ 552659 w 1223366"/>
              <a:gd name="connsiteY10" fmla="*/ 200967 h 828989"/>
              <a:gd name="connsiteX11" fmla="*/ 638070 w 1223366"/>
              <a:gd name="connsiteY11" fmla="*/ 180870 h 828989"/>
              <a:gd name="connsiteX12" fmla="*/ 703384 w 1223366"/>
              <a:gd name="connsiteY12" fmla="*/ 205991 h 828989"/>
              <a:gd name="connsiteX13" fmla="*/ 778747 w 1223366"/>
              <a:gd name="connsiteY13" fmla="*/ 175846 h 828989"/>
              <a:gd name="connsiteX14" fmla="*/ 959617 w 1223366"/>
              <a:gd name="connsiteY14" fmla="*/ 0 h 828989"/>
              <a:gd name="connsiteX15" fmla="*/ 1009859 w 1223366"/>
              <a:gd name="connsiteY15" fmla="*/ 0 h 828989"/>
              <a:gd name="connsiteX16" fmla="*/ 1009859 w 1223366"/>
              <a:gd name="connsiteY16" fmla="*/ 115556 h 828989"/>
              <a:gd name="connsiteX17" fmla="*/ 1120391 w 1223366"/>
              <a:gd name="connsiteY17" fmla="*/ 140677 h 828989"/>
              <a:gd name="connsiteX18" fmla="*/ 1170633 w 1223366"/>
              <a:gd name="connsiteY18" fmla="*/ 190919 h 828989"/>
              <a:gd name="connsiteX19" fmla="*/ 1223366 w 1223366"/>
              <a:gd name="connsiteY19" fmla="*/ 218586 h 828989"/>
              <a:gd name="connsiteX20" fmla="*/ 1215850 w 1223366"/>
              <a:gd name="connsiteY20" fmla="*/ 321547 h 828989"/>
              <a:gd name="connsiteX21" fmla="*/ 1155560 w 1223366"/>
              <a:gd name="connsiteY21" fmla="*/ 502417 h 828989"/>
              <a:gd name="connsiteX22" fmla="*/ 1160584 w 1223366"/>
              <a:gd name="connsiteY22" fmla="*/ 607925 h 828989"/>
              <a:gd name="connsiteX23" fmla="*/ 1110343 w 1223366"/>
              <a:gd name="connsiteY23" fmla="*/ 643094 h 828989"/>
              <a:gd name="connsiteX24" fmla="*/ 989762 w 1223366"/>
              <a:gd name="connsiteY24" fmla="*/ 552659 h 828989"/>
              <a:gd name="connsiteX25" fmla="*/ 939507 w 1223366"/>
              <a:gd name="connsiteY25" fmla="*/ 612909 h 828989"/>
              <a:gd name="connsiteX26" fmla="*/ 889279 w 1223366"/>
              <a:gd name="connsiteY26" fmla="*/ 562708 h 828989"/>
              <a:gd name="connsiteX27" fmla="*/ 859134 w 1223366"/>
              <a:gd name="connsiteY27" fmla="*/ 602901 h 828989"/>
              <a:gd name="connsiteX28" fmla="*/ 854110 w 1223366"/>
              <a:gd name="connsiteY28" fmla="*/ 678264 h 828989"/>
              <a:gd name="connsiteX29" fmla="*/ 708409 w 1223366"/>
              <a:gd name="connsiteY29" fmla="*/ 658167 h 828989"/>
              <a:gd name="connsiteX30" fmla="*/ 663218 w 1223366"/>
              <a:gd name="connsiteY30" fmla="*/ 738526 h 828989"/>
              <a:gd name="connsiteX31" fmla="*/ 597877 w 1223366"/>
              <a:gd name="connsiteY31" fmla="*/ 683288 h 828989"/>
              <a:gd name="connsiteX32" fmla="*/ 557683 w 1223366"/>
              <a:gd name="connsiteY32" fmla="*/ 718457 h 828989"/>
              <a:gd name="connsiteX33" fmla="*/ 532562 w 1223366"/>
              <a:gd name="connsiteY33" fmla="*/ 663191 h 828989"/>
              <a:gd name="connsiteX34" fmla="*/ 492369 w 1223366"/>
              <a:gd name="connsiteY34" fmla="*/ 688312 h 828989"/>
              <a:gd name="connsiteX35" fmla="*/ 376772 w 1223366"/>
              <a:gd name="connsiteY35" fmla="*/ 688312 h 828989"/>
              <a:gd name="connsiteX36" fmla="*/ 296426 w 1223366"/>
              <a:gd name="connsiteY36" fmla="*/ 828989 h 828989"/>
              <a:gd name="connsiteX0" fmla="*/ 296426 w 1223366"/>
              <a:gd name="connsiteY0" fmla="*/ 828989 h 828989"/>
              <a:gd name="connsiteX1" fmla="*/ 0 w 1223366"/>
              <a:gd name="connsiteY1" fmla="*/ 648119 h 828989"/>
              <a:gd name="connsiteX2" fmla="*/ 70338 w 1223366"/>
              <a:gd name="connsiteY2" fmla="*/ 622998 h 828989"/>
              <a:gd name="connsiteX3" fmla="*/ 123113 w 1223366"/>
              <a:gd name="connsiteY3" fmla="*/ 638098 h 828989"/>
              <a:gd name="connsiteX4" fmla="*/ 155749 w 1223366"/>
              <a:gd name="connsiteY4" fmla="*/ 602901 h 828989"/>
              <a:gd name="connsiteX5" fmla="*/ 256233 w 1223366"/>
              <a:gd name="connsiteY5" fmla="*/ 582804 h 828989"/>
              <a:gd name="connsiteX6" fmla="*/ 346668 w 1223366"/>
              <a:gd name="connsiteY6" fmla="*/ 492369 h 828989"/>
              <a:gd name="connsiteX7" fmla="*/ 366765 w 1223366"/>
              <a:gd name="connsiteY7" fmla="*/ 422031 h 828989"/>
              <a:gd name="connsiteX8" fmla="*/ 427055 w 1223366"/>
              <a:gd name="connsiteY8" fmla="*/ 346668 h 828989"/>
              <a:gd name="connsiteX9" fmla="*/ 497393 w 1223366"/>
              <a:gd name="connsiteY9" fmla="*/ 256233 h 828989"/>
              <a:gd name="connsiteX10" fmla="*/ 552659 w 1223366"/>
              <a:gd name="connsiteY10" fmla="*/ 200967 h 828989"/>
              <a:gd name="connsiteX11" fmla="*/ 638070 w 1223366"/>
              <a:gd name="connsiteY11" fmla="*/ 180870 h 828989"/>
              <a:gd name="connsiteX12" fmla="*/ 703384 w 1223366"/>
              <a:gd name="connsiteY12" fmla="*/ 205991 h 828989"/>
              <a:gd name="connsiteX13" fmla="*/ 778747 w 1223366"/>
              <a:gd name="connsiteY13" fmla="*/ 175846 h 828989"/>
              <a:gd name="connsiteX14" fmla="*/ 959617 w 1223366"/>
              <a:gd name="connsiteY14" fmla="*/ 0 h 828989"/>
              <a:gd name="connsiteX15" fmla="*/ 1009859 w 1223366"/>
              <a:gd name="connsiteY15" fmla="*/ 0 h 828989"/>
              <a:gd name="connsiteX16" fmla="*/ 1009859 w 1223366"/>
              <a:gd name="connsiteY16" fmla="*/ 115556 h 828989"/>
              <a:gd name="connsiteX17" fmla="*/ 1120391 w 1223366"/>
              <a:gd name="connsiteY17" fmla="*/ 140677 h 828989"/>
              <a:gd name="connsiteX18" fmla="*/ 1170633 w 1223366"/>
              <a:gd name="connsiteY18" fmla="*/ 190919 h 828989"/>
              <a:gd name="connsiteX19" fmla="*/ 1223366 w 1223366"/>
              <a:gd name="connsiteY19" fmla="*/ 218586 h 828989"/>
              <a:gd name="connsiteX20" fmla="*/ 1215850 w 1223366"/>
              <a:gd name="connsiteY20" fmla="*/ 321547 h 828989"/>
              <a:gd name="connsiteX21" fmla="*/ 1155560 w 1223366"/>
              <a:gd name="connsiteY21" fmla="*/ 502417 h 828989"/>
              <a:gd name="connsiteX22" fmla="*/ 1160584 w 1223366"/>
              <a:gd name="connsiteY22" fmla="*/ 607925 h 828989"/>
              <a:gd name="connsiteX23" fmla="*/ 1110343 w 1223366"/>
              <a:gd name="connsiteY23" fmla="*/ 643094 h 828989"/>
              <a:gd name="connsiteX24" fmla="*/ 989762 w 1223366"/>
              <a:gd name="connsiteY24" fmla="*/ 552659 h 828989"/>
              <a:gd name="connsiteX25" fmla="*/ 939507 w 1223366"/>
              <a:gd name="connsiteY25" fmla="*/ 612909 h 828989"/>
              <a:gd name="connsiteX26" fmla="*/ 889279 w 1223366"/>
              <a:gd name="connsiteY26" fmla="*/ 562708 h 828989"/>
              <a:gd name="connsiteX27" fmla="*/ 859134 w 1223366"/>
              <a:gd name="connsiteY27" fmla="*/ 602901 h 828989"/>
              <a:gd name="connsiteX28" fmla="*/ 854110 w 1223366"/>
              <a:gd name="connsiteY28" fmla="*/ 678264 h 828989"/>
              <a:gd name="connsiteX29" fmla="*/ 718430 w 1223366"/>
              <a:gd name="connsiteY29" fmla="*/ 658167 h 828989"/>
              <a:gd name="connsiteX30" fmla="*/ 663218 w 1223366"/>
              <a:gd name="connsiteY30" fmla="*/ 738526 h 828989"/>
              <a:gd name="connsiteX31" fmla="*/ 597877 w 1223366"/>
              <a:gd name="connsiteY31" fmla="*/ 683288 h 828989"/>
              <a:gd name="connsiteX32" fmla="*/ 557683 w 1223366"/>
              <a:gd name="connsiteY32" fmla="*/ 718457 h 828989"/>
              <a:gd name="connsiteX33" fmla="*/ 532562 w 1223366"/>
              <a:gd name="connsiteY33" fmla="*/ 663191 h 828989"/>
              <a:gd name="connsiteX34" fmla="*/ 492369 w 1223366"/>
              <a:gd name="connsiteY34" fmla="*/ 688312 h 828989"/>
              <a:gd name="connsiteX35" fmla="*/ 376772 w 1223366"/>
              <a:gd name="connsiteY35" fmla="*/ 688312 h 828989"/>
              <a:gd name="connsiteX36" fmla="*/ 296426 w 1223366"/>
              <a:gd name="connsiteY36" fmla="*/ 828989 h 828989"/>
              <a:gd name="connsiteX0" fmla="*/ 296426 w 1223366"/>
              <a:gd name="connsiteY0" fmla="*/ 828989 h 828989"/>
              <a:gd name="connsiteX1" fmla="*/ 0 w 1223366"/>
              <a:gd name="connsiteY1" fmla="*/ 648119 h 828989"/>
              <a:gd name="connsiteX2" fmla="*/ 70338 w 1223366"/>
              <a:gd name="connsiteY2" fmla="*/ 622998 h 828989"/>
              <a:gd name="connsiteX3" fmla="*/ 123113 w 1223366"/>
              <a:gd name="connsiteY3" fmla="*/ 638098 h 828989"/>
              <a:gd name="connsiteX4" fmla="*/ 155749 w 1223366"/>
              <a:gd name="connsiteY4" fmla="*/ 602901 h 828989"/>
              <a:gd name="connsiteX5" fmla="*/ 256233 w 1223366"/>
              <a:gd name="connsiteY5" fmla="*/ 582804 h 828989"/>
              <a:gd name="connsiteX6" fmla="*/ 346668 w 1223366"/>
              <a:gd name="connsiteY6" fmla="*/ 492369 h 828989"/>
              <a:gd name="connsiteX7" fmla="*/ 366765 w 1223366"/>
              <a:gd name="connsiteY7" fmla="*/ 422031 h 828989"/>
              <a:gd name="connsiteX8" fmla="*/ 427055 w 1223366"/>
              <a:gd name="connsiteY8" fmla="*/ 346668 h 828989"/>
              <a:gd name="connsiteX9" fmla="*/ 497393 w 1223366"/>
              <a:gd name="connsiteY9" fmla="*/ 256233 h 828989"/>
              <a:gd name="connsiteX10" fmla="*/ 552659 w 1223366"/>
              <a:gd name="connsiteY10" fmla="*/ 200967 h 828989"/>
              <a:gd name="connsiteX11" fmla="*/ 638070 w 1223366"/>
              <a:gd name="connsiteY11" fmla="*/ 180870 h 828989"/>
              <a:gd name="connsiteX12" fmla="*/ 703384 w 1223366"/>
              <a:gd name="connsiteY12" fmla="*/ 205991 h 828989"/>
              <a:gd name="connsiteX13" fmla="*/ 778747 w 1223366"/>
              <a:gd name="connsiteY13" fmla="*/ 175846 h 828989"/>
              <a:gd name="connsiteX14" fmla="*/ 959617 w 1223366"/>
              <a:gd name="connsiteY14" fmla="*/ 0 h 828989"/>
              <a:gd name="connsiteX15" fmla="*/ 1009859 w 1223366"/>
              <a:gd name="connsiteY15" fmla="*/ 0 h 828989"/>
              <a:gd name="connsiteX16" fmla="*/ 1057529 w 1223366"/>
              <a:gd name="connsiteY16" fmla="*/ 89555 h 828989"/>
              <a:gd name="connsiteX17" fmla="*/ 1120391 w 1223366"/>
              <a:gd name="connsiteY17" fmla="*/ 140677 h 828989"/>
              <a:gd name="connsiteX18" fmla="*/ 1170633 w 1223366"/>
              <a:gd name="connsiteY18" fmla="*/ 190919 h 828989"/>
              <a:gd name="connsiteX19" fmla="*/ 1223366 w 1223366"/>
              <a:gd name="connsiteY19" fmla="*/ 218586 h 828989"/>
              <a:gd name="connsiteX20" fmla="*/ 1215850 w 1223366"/>
              <a:gd name="connsiteY20" fmla="*/ 321547 h 828989"/>
              <a:gd name="connsiteX21" fmla="*/ 1155560 w 1223366"/>
              <a:gd name="connsiteY21" fmla="*/ 502417 h 828989"/>
              <a:gd name="connsiteX22" fmla="*/ 1160584 w 1223366"/>
              <a:gd name="connsiteY22" fmla="*/ 607925 h 828989"/>
              <a:gd name="connsiteX23" fmla="*/ 1110343 w 1223366"/>
              <a:gd name="connsiteY23" fmla="*/ 643094 h 828989"/>
              <a:gd name="connsiteX24" fmla="*/ 989762 w 1223366"/>
              <a:gd name="connsiteY24" fmla="*/ 552659 h 828989"/>
              <a:gd name="connsiteX25" fmla="*/ 939507 w 1223366"/>
              <a:gd name="connsiteY25" fmla="*/ 612909 h 828989"/>
              <a:gd name="connsiteX26" fmla="*/ 889279 w 1223366"/>
              <a:gd name="connsiteY26" fmla="*/ 562708 h 828989"/>
              <a:gd name="connsiteX27" fmla="*/ 859134 w 1223366"/>
              <a:gd name="connsiteY27" fmla="*/ 602901 h 828989"/>
              <a:gd name="connsiteX28" fmla="*/ 854110 w 1223366"/>
              <a:gd name="connsiteY28" fmla="*/ 678264 h 828989"/>
              <a:gd name="connsiteX29" fmla="*/ 718430 w 1223366"/>
              <a:gd name="connsiteY29" fmla="*/ 658167 h 828989"/>
              <a:gd name="connsiteX30" fmla="*/ 663218 w 1223366"/>
              <a:gd name="connsiteY30" fmla="*/ 738526 h 828989"/>
              <a:gd name="connsiteX31" fmla="*/ 597877 w 1223366"/>
              <a:gd name="connsiteY31" fmla="*/ 683288 h 828989"/>
              <a:gd name="connsiteX32" fmla="*/ 557683 w 1223366"/>
              <a:gd name="connsiteY32" fmla="*/ 718457 h 828989"/>
              <a:gd name="connsiteX33" fmla="*/ 532562 w 1223366"/>
              <a:gd name="connsiteY33" fmla="*/ 663191 h 828989"/>
              <a:gd name="connsiteX34" fmla="*/ 492369 w 1223366"/>
              <a:gd name="connsiteY34" fmla="*/ 688312 h 828989"/>
              <a:gd name="connsiteX35" fmla="*/ 376772 w 1223366"/>
              <a:gd name="connsiteY35" fmla="*/ 688312 h 828989"/>
              <a:gd name="connsiteX36" fmla="*/ 296426 w 1223366"/>
              <a:gd name="connsiteY36" fmla="*/ 828989 h 828989"/>
              <a:gd name="connsiteX0" fmla="*/ 296426 w 1223366"/>
              <a:gd name="connsiteY0" fmla="*/ 828989 h 828989"/>
              <a:gd name="connsiteX1" fmla="*/ 0 w 1223366"/>
              <a:gd name="connsiteY1" fmla="*/ 648119 h 828989"/>
              <a:gd name="connsiteX2" fmla="*/ 70338 w 1223366"/>
              <a:gd name="connsiteY2" fmla="*/ 622998 h 828989"/>
              <a:gd name="connsiteX3" fmla="*/ 123113 w 1223366"/>
              <a:gd name="connsiteY3" fmla="*/ 638098 h 828989"/>
              <a:gd name="connsiteX4" fmla="*/ 155749 w 1223366"/>
              <a:gd name="connsiteY4" fmla="*/ 602901 h 828989"/>
              <a:gd name="connsiteX5" fmla="*/ 256233 w 1223366"/>
              <a:gd name="connsiteY5" fmla="*/ 582804 h 828989"/>
              <a:gd name="connsiteX6" fmla="*/ 311999 w 1223366"/>
              <a:gd name="connsiteY6" fmla="*/ 483702 h 828989"/>
              <a:gd name="connsiteX7" fmla="*/ 366765 w 1223366"/>
              <a:gd name="connsiteY7" fmla="*/ 422031 h 828989"/>
              <a:gd name="connsiteX8" fmla="*/ 427055 w 1223366"/>
              <a:gd name="connsiteY8" fmla="*/ 346668 h 828989"/>
              <a:gd name="connsiteX9" fmla="*/ 497393 w 1223366"/>
              <a:gd name="connsiteY9" fmla="*/ 256233 h 828989"/>
              <a:gd name="connsiteX10" fmla="*/ 552659 w 1223366"/>
              <a:gd name="connsiteY10" fmla="*/ 200967 h 828989"/>
              <a:gd name="connsiteX11" fmla="*/ 638070 w 1223366"/>
              <a:gd name="connsiteY11" fmla="*/ 180870 h 828989"/>
              <a:gd name="connsiteX12" fmla="*/ 703384 w 1223366"/>
              <a:gd name="connsiteY12" fmla="*/ 205991 h 828989"/>
              <a:gd name="connsiteX13" fmla="*/ 778747 w 1223366"/>
              <a:gd name="connsiteY13" fmla="*/ 175846 h 828989"/>
              <a:gd name="connsiteX14" fmla="*/ 959617 w 1223366"/>
              <a:gd name="connsiteY14" fmla="*/ 0 h 828989"/>
              <a:gd name="connsiteX15" fmla="*/ 1009859 w 1223366"/>
              <a:gd name="connsiteY15" fmla="*/ 0 h 828989"/>
              <a:gd name="connsiteX16" fmla="*/ 1057529 w 1223366"/>
              <a:gd name="connsiteY16" fmla="*/ 89555 h 828989"/>
              <a:gd name="connsiteX17" fmla="*/ 1120391 w 1223366"/>
              <a:gd name="connsiteY17" fmla="*/ 140677 h 828989"/>
              <a:gd name="connsiteX18" fmla="*/ 1170633 w 1223366"/>
              <a:gd name="connsiteY18" fmla="*/ 190919 h 828989"/>
              <a:gd name="connsiteX19" fmla="*/ 1223366 w 1223366"/>
              <a:gd name="connsiteY19" fmla="*/ 218586 h 828989"/>
              <a:gd name="connsiteX20" fmla="*/ 1215850 w 1223366"/>
              <a:gd name="connsiteY20" fmla="*/ 321547 h 828989"/>
              <a:gd name="connsiteX21" fmla="*/ 1155560 w 1223366"/>
              <a:gd name="connsiteY21" fmla="*/ 502417 h 828989"/>
              <a:gd name="connsiteX22" fmla="*/ 1160584 w 1223366"/>
              <a:gd name="connsiteY22" fmla="*/ 607925 h 828989"/>
              <a:gd name="connsiteX23" fmla="*/ 1110343 w 1223366"/>
              <a:gd name="connsiteY23" fmla="*/ 643094 h 828989"/>
              <a:gd name="connsiteX24" fmla="*/ 989762 w 1223366"/>
              <a:gd name="connsiteY24" fmla="*/ 552659 h 828989"/>
              <a:gd name="connsiteX25" fmla="*/ 939507 w 1223366"/>
              <a:gd name="connsiteY25" fmla="*/ 612909 h 828989"/>
              <a:gd name="connsiteX26" fmla="*/ 889279 w 1223366"/>
              <a:gd name="connsiteY26" fmla="*/ 562708 h 828989"/>
              <a:gd name="connsiteX27" fmla="*/ 859134 w 1223366"/>
              <a:gd name="connsiteY27" fmla="*/ 602901 h 828989"/>
              <a:gd name="connsiteX28" fmla="*/ 854110 w 1223366"/>
              <a:gd name="connsiteY28" fmla="*/ 678264 h 828989"/>
              <a:gd name="connsiteX29" fmla="*/ 718430 w 1223366"/>
              <a:gd name="connsiteY29" fmla="*/ 658167 h 828989"/>
              <a:gd name="connsiteX30" fmla="*/ 663218 w 1223366"/>
              <a:gd name="connsiteY30" fmla="*/ 738526 h 828989"/>
              <a:gd name="connsiteX31" fmla="*/ 597877 w 1223366"/>
              <a:gd name="connsiteY31" fmla="*/ 683288 h 828989"/>
              <a:gd name="connsiteX32" fmla="*/ 557683 w 1223366"/>
              <a:gd name="connsiteY32" fmla="*/ 718457 h 828989"/>
              <a:gd name="connsiteX33" fmla="*/ 532562 w 1223366"/>
              <a:gd name="connsiteY33" fmla="*/ 663191 h 828989"/>
              <a:gd name="connsiteX34" fmla="*/ 492369 w 1223366"/>
              <a:gd name="connsiteY34" fmla="*/ 688312 h 828989"/>
              <a:gd name="connsiteX35" fmla="*/ 376772 w 1223366"/>
              <a:gd name="connsiteY35" fmla="*/ 688312 h 828989"/>
              <a:gd name="connsiteX36" fmla="*/ 296426 w 1223366"/>
              <a:gd name="connsiteY36" fmla="*/ 828989 h 828989"/>
              <a:gd name="connsiteX0" fmla="*/ 296426 w 1223366"/>
              <a:gd name="connsiteY0" fmla="*/ 828989 h 828989"/>
              <a:gd name="connsiteX1" fmla="*/ 0 w 1223366"/>
              <a:gd name="connsiteY1" fmla="*/ 648119 h 828989"/>
              <a:gd name="connsiteX2" fmla="*/ 70338 w 1223366"/>
              <a:gd name="connsiteY2" fmla="*/ 622998 h 828989"/>
              <a:gd name="connsiteX3" fmla="*/ 123113 w 1223366"/>
              <a:gd name="connsiteY3" fmla="*/ 638098 h 828989"/>
              <a:gd name="connsiteX4" fmla="*/ 155749 w 1223366"/>
              <a:gd name="connsiteY4" fmla="*/ 602901 h 828989"/>
              <a:gd name="connsiteX5" fmla="*/ 225897 w 1223366"/>
              <a:gd name="connsiteY5" fmla="*/ 578471 h 828989"/>
              <a:gd name="connsiteX6" fmla="*/ 311999 w 1223366"/>
              <a:gd name="connsiteY6" fmla="*/ 483702 h 828989"/>
              <a:gd name="connsiteX7" fmla="*/ 366765 w 1223366"/>
              <a:gd name="connsiteY7" fmla="*/ 422031 h 828989"/>
              <a:gd name="connsiteX8" fmla="*/ 427055 w 1223366"/>
              <a:gd name="connsiteY8" fmla="*/ 346668 h 828989"/>
              <a:gd name="connsiteX9" fmla="*/ 497393 w 1223366"/>
              <a:gd name="connsiteY9" fmla="*/ 256233 h 828989"/>
              <a:gd name="connsiteX10" fmla="*/ 552659 w 1223366"/>
              <a:gd name="connsiteY10" fmla="*/ 200967 h 828989"/>
              <a:gd name="connsiteX11" fmla="*/ 638070 w 1223366"/>
              <a:gd name="connsiteY11" fmla="*/ 180870 h 828989"/>
              <a:gd name="connsiteX12" fmla="*/ 703384 w 1223366"/>
              <a:gd name="connsiteY12" fmla="*/ 205991 h 828989"/>
              <a:gd name="connsiteX13" fmla="*/ 778747 w 1223366"/>
              <a:gd name="connsiteY13" fmla="*/ 175846 h 828989"/>
              <a:gd name="connsiteX14" fmla="*/ 959617 w 1223366"/>
              <a:gd name="connsiteY14" fmla="*/ 0 h 828989"/>
              <a:gd name="connsiteX15" fmla="*/ 1009859 w 1223366"/>
              <a:gd name="connsiteY15" fmla="*/ 0 h 828989"/>
              <a:gd name="connsiteX16" fmla="*/ 1057529 w 1223366"/>
              <a:gd name="connsiteY16" fmla="*/ 89555 h 828989"/>
              <a:gd name="connsiteX17" fmla="*/ 1120391 w 1223366"/>
              <a:gd name="connsiteY17" fmla="*/ 140677 h 828989"/>
              <a:gd name="connsiteX18" fmla="*/ 1170633 w 1223366"/>
              <a:gd name="connsiteY18" fmla="*/ 190919 h 828989"/>
              <a:gd name="connsiteX19" fmla="*/ 1223366 w 1223366"/>
              <a:gd name="connsiteY19" fmla="*/ 218586 h 828989"/>
              <a:gd name="connsiteX20" fmla="*/ 1215850 w 1223366"/>
              <a:gd name="connsiteY20" fmla="*/ 321547 h 828989"/>
              <a:gd name="connsiteX21" fmla="*/ 1155560 w 1223366"/>
              <a:gd name="connsiteY21" fmla="*/ 502417 h 828989"/>
              <a:gd name="connsiteX22" fmla="*/ 1160584 w 1223366"/>
              <a:gd name="connsiteY22" fmla="*/ 607925 h 828989"/>
              <a:gd name="connsiteX23" fmla="*/ 1110343 w 1223366"/>
              <a:gd name="connsiteY23" fmla="*/ 643094 h 828989"/>
              <a:gd name="connsiteX24" fmla="*/ 989762 w 1223366"/>
              <a:gd name="connsiteY24" fmla="*/ 552659 h 828989"/>
              <a:gd name="connsiteX25" fmla="*/ 939507 w 1223366"/>
              <a:gd name="connsiteY25" fmla="*/ 612909 h 828989"/>
              <a:gd name="connsiteX26" fmla="*/ 889279 w 1223366"/>
              <a:gd name="connsiteY26" fmla="*/ 562708 h 828989"/>
              <a:gd name="connsiteX27" fmla="*/ 859134 w 1223366"/>
              <a:gd name="connsiteY27" fmla="*/ 602901 h 828989"/>
              <a:gd name="connsiteX28" fmla="*/ 854110 w 1223366"/>
              <a:gd name="connsiteY28" fmla="*/ 678264 h 828989"/>
              <a:gd name="connsiteX29" fmla="*/ 718430 w 1223366"/>
              <a:gd name="connsiteY29" fmla="*/ 658167 h 828989"/>
              <a:gd name="connsiteX30" fmla="*/ 663218 w 1223366"/>
              <a:gd name="connsiteY30" fmla="*/ 738526 h 828989"/>
              <a:gd name="connsiteX31" fmla="*/ 597877 w 1223366"/>
              <a:gd name="connsiteY31" fmla="*/ 683288 h 828989"/>
              <a:gd name="connsiteX32" fmla="*/ 557683 w 1223366"/>
              <a:gd name="connsiteY32" fmla="*/ 718457 h 828989"/>
              <a:gd name="connsiteX33" fmla="*/ 532562 w 1223366"/>
              <a:gd name="connsiteY33" fmla="*/ 663191 h 828989"/>
              <a:gd name="connsiteX34" fmla="*/ 492369 w 1223366"/>
              <a:gd name="connsiteY34" fmla="*/ 688312 h 828989"/>
              <a:gd name="connsiteX35" fmla="*/ 376772 w 1223366"/>
              <a:gd name="connsiteY35" fmla="*/ 688312 h 828989"/>
              <a:gd name="connsiteX36" fmla="*/ 296426 w 1223366"/>
              <a:gd name="connsiteY36" fmla="*/ 828989 h 828989"/>
              <a:gd name="connsiteX0" fmla="*/ 296426 w 1223366"/>
              <a:gd name="connsiteY0" fmla="*/ 828989 h 828989"/>
              <a:gd name="connsiteX1" fmla="*/ 0 w 1223366"/>
              <a:gd name="connsiteY1" fmla="*/ 648119 h 828989"/>
              <a:gd name="connsiteX2" fmla="*/ 70338 w 1223366"/>
              <a:gd name="connsiteY2" fmla="*/ 622998 h 828989"/>
              <a:gd name="connsiteX3" fmla="*/ 115162 w 1223366"/>
              <a:gd name="connsiteY3" fmla="*/ 618219 h 828989"/>
              <a:gd name="connsiteX4" fmla="*/ 155749 w 1223366"/>
              <a:gd name="connsiteY4" fmla="*/ 602901 h 828989"/>
              <a:gd name="connsiteX5" fmla="*/ 225897 w 1223366"/>
              <a:gd name="connsiteY5" fmla="*/ 578471 h 828989"/>
              <a:gd name="connsiteX6" fmla="*/ 311999 w 1223366"/>
              <a:gd name="connsiteY6" fmla="*/ 483702 h 828989"/>
              <a:gd name="connsiteX7" fmla="*/ 366765 w 1223366"/>
              <a:gd name="connsiteY7" fmla="*/ 422031 h 828989"/>
              <a:gd name="connsiteX8" fmla="*/ 427055 w 1223366"/>
              <a:gd name="connsiteY8" fmla="*/ 346668 h 828989"/>
              <a:gd name="connsiteX9" fmla="*/ 497393 w 1223366"/>
              <a:gd name="connsiteY9" fmla="*/ 256233 h 828989"/>
              <a:gd name="connsiteX10" fmla="*/ 552659 w 1223366"/>
              <a:gd name="connsiteY10" fmla="*/ 200967 h 828989"/>
              <a:gd name="connsiteX11" fmla="*/ 638070 w 1223366"/>
              <a:gd name="connsiteY11" fmla="*/ 180870 h 828989"/>
              <a:gd name="connsiteX12" fmla="*/ 703384 w 1223366"/>
              <a:gd name="connsiteY12" fmla="*/ 205991 h 828989"/>
              <a:gd name="connsiteX13" fmla="*/ 778747 w 1223366"/>
              <a:gd name="connsiteY13" fmla="*/ 175846 h 828989"/>
              <a:gd name="connsiteX14" fmla="*/ 959617 w 1223366"/>
              <a:gd name="connsiteY14" fmla="*/ 0 h 828989"/>
              <a:gd name="connsiteX15" fmla="*/ 1009859 w 1223366"/>
              <a:gd name="connsiteY15" fmla="*/ 0 h 828989"/>
              <a:gd name="connsiteX16" fmla="*/ 1057529 w 1223366"/>
              <a:gd name="connsiteY16" fmla="*/ 89555 h 828989"/>
              <a:gd name="connsiteX17" fmla="*/ 1120391 w 1223366"/>
              <a:gd name="connsiteY17" fmla="*/ 140677 h 828989"/>
              <a:gd name="connsiteX18" fmla="*/ 1170633 w 1223366"/>
              <a:gd name="connsiteY18" fmla="*/ 190919 h 828989"/>
              <a:gd name="connsiteX19" fmla="*/ 1223366 w 1223366"/>
              <a:gd name="connsiteY19" fmla="*/ 218586 h 828989"/>
              <a:gd name="connsiteX20" fmla="*/ 1215850 w 1223366"/>
              <a:gd name="connsiteY20" fmla="*/ 321547 h 828989"/>
              <a:gd name="connsiteX21" fmla="*/ 1155560 w 1223366"/>
              <a:gd name="connsiteY21" fmla="*/ 502417 h 828989"/>
              <a:gd name="connsiteX22" fmla="*/ 1160584 w 1223366"/>
              <a:gd name="connsiteY22" fmla="*/ 607925 h 828989"/>
              <a:gd name="connsiteX23" fmla="*/ 1110343 w 1223366"/>
              <a:gd name="connsiteY23" fmla="*/ 643094 h 828989"/>
              <a:gd name="connsiteX24" fmla="*/ 989762 w 1223366"/>
              <a:gd name="connsiteY24" fmla="*/ 552659 h 828989"/>
              <a:gd name="connsiteX25" fmla="*/ 939507 w 1223366"/>
              <a:gd name="connsiteY25" fmla="*/ 612909 h 828989"/>
              <a:gd name="connsiteX26" fmla="*/ 889279 w 1223366"/>
              <a:gd name="connsiteY26" fmla="*/ 562708 h 828989"/>
              <a:gd name="connsiteX27" fmla="*/ 859134 w 1223366"/>
              <a:gd name="connsiteY27" fmla="*/ 602901 h 828989"/>
              <a:gd name="connsiteX28" fmla="*/ 854110 w 1223366"/>
              <a:gd name="connsiteY28" fmla="*/ 678264 h 828989"/>
              <a:gd name="connsiteX29" fmla="*/ 718430 w 1223366"/>
              <a:gd name="connsiteY29" fmla="*/ 658167 h 828989"/>
              <a:gd name="connsiteX30" fmla="*/ 663218 w 1223366"/>
              <a:gd name="connsiteY30" fmla="*/ 738526 h 828989"/>
              <a:gd name="connsiteX31" fmla="*/ 597877 w 1223366"/>
              <a:gd name="connsiteY31" fmla="*/ 683288 h 828989"/>
              <a:gd name="connsiteX32" fmla="*/ 557683 w 1223366"/>
              <a:gd name="connsiteY32" fmla="*/ 718457 h 828989"/>
              <a:gd name="connsiteX33" fmla="*/ 532562 w 1223366"/>
              <a:gd name="connsiteY33" fmla="*/ 663191 h 828989"/>
              <a:gd name="connsiteX34" fmla="*/ 492369 w 1223366"/>
              <a:gd name="connsiteY34" fmla="*/ 688312 h 828989"/>
              <a:gd name="connsiteX35" fmla="*/ 376772 w 1223366"/>
              <a:gd name="connsiteY35" fmla="*/ 688312 h 828989"/>
              <a:gd name="connsiteX36" fmla="*/ 296426 w 1223366"/>
              <a:gd name="connsiteY36" fmla="*/ 828989 h 828989"/>
              <a:gd name="connsiteX0" fmla="*/ 336182 w 1263122"/>
              <a:gd name="connsiteY0" fmla="*/ 828989 h 828989"/>
              <a:gd name="connsiteX1" fmla="*/ 0 w 1263122"/>
              <a:gd name="connsiteY1" fmla="*/ 620289 h 828989"/>
              <a:gd name="connsiteX2" fmla="*/ 110094 w 1263122"/>
              <a:gd name="connsiteY2" fmla="*/ 622998 h 828989"/>
              <a:gd name="connsiteX3" fmla="*/ 154918 w 1263122"/>
              <a:gd name="connsiteY3" fmla="*/ 618219 h 828989"/>
              <a:gd name="connsiteX4" fmla="*/ 195505 w 1263122"/>
              <a:gd name="connsiteY4" fmla="*/ 602901 h 828989"/>
              <a:gd name="connsiteX5" fmla="*/ 265653 w 1263122"/>
              <a:gd name="connsiteY5" fmla="*/ 578471 h 828989"/>
              <a:gd name="connsiteX6" fmla="*/ 351755 w 1263122"/>
              <a:gd name="connsiteY6" fmla="*/ 483702 h 828989"/>
              <a:gd name="connsiteX7" fmla="*/ 406521 w 1263122"/>
              <a:gd name="connsiteY7" fmla="*/ 422031 h 828989"/>
              <a:gd name="connsiteX8" fmla="*/ 466811 w 1263122"/>
              <a:gd name="connsiteY8" fmla="*/ 346668 h 828989"/>
              <a:gd name="connsiteX9" fmla="*/ 537149 w 1263122"/>
              <a:gd name="connsiteY9" fmla="*/ 256233 h 828989"/>
              <a:gd name="connsiteX10" fmla="*/ 592415 w 1263122"/>
              <a:gd name="connsiteY10" fmla="*/ 200967 h 828989"/>
              <a:gd name="connsiteX11" fmla="*/ 677826 w 1263122"/>
              <a:gd name="connsiteY11" fmla="*/ 180870 h 828989"/>
              <a:gd name="connsiteX12" fmla="*/ 743140 w 1263122"/>
              <a:gd name="connsiteY12" fmla="*/ 205991 h 828989"/>
              <a:gd name="connsiteX13" fmla="*/ 818503 w 1263122"/>
              <a:gd name="connsiteY13" fmla="*/ 175846 h 828989"/>
              <a:gd name="connsiteX14" fmla="*/ 999373 w 1263122"/>
              <a:gd name="connsiteY14" fmla="*/ 0 h 828989"/>
              <a:gd name="connsiteX15" fmla="*/ 1049615 w 1263122"/>
              <a:gd name="connsiteY15" fmla="*/ 0 h 828989"/>
              <a:gd name="connsiteX16" fmla="*/ 1097285 w 1263122"/>
              <a:gd name="connsiteY16" fmla="*/ 89555 h 828989"/>
              <a:gd name="connsiteX17" fmla="*/ 1160147 w 1263122"/>
              <a:gd name="connsiteY17" fmla="*/ 140677 h 828989"/>
              <a:gd name="connsiteX18" fmla="*/ 1210389 w 1263122"/>
              <a:gd name="connsiteY18" fmla="*/ 190919 h 828989"/>
              <a:gd name="connsiteX19" fmla="*/ 1263122 w 1263122"/>
              <a:gd name="connsiteY19" fmla="*/ 218586 h 828989"/>
              <a:gd name="connsiteX20" fmla="*/ 1255606 w 1263122"/>
              <a:gd name="connsiteY20" fmla="*/ 321547 h 828989"/>
              <a:gd name="connsiteX21" fmla="*/ 1195316 w 1263122"/>
              <a:gd name="connsiteY21" fmla="*/ 502417 h 828989"/>
              <a:gd name="connsiteX22" fmla="*/ 1200340 w 1263122"/>
              <a:gd name="connsiteY22" fmla="*/ 607925 h 828989"/>
              <a:gd name="connsiteX23" fmla="*/ 1150099 w 1263122"/>
              <a:gd name="connsiteY23" fmla="*/ 643094 h 828989"/>
              <a:gd name="connsiteX24" fmla="*/ 1029518 w 1263122"/>
              <a:gd name="connsiteY24" fmla="*/ 552659 h 828989"/>
              <a:gd name="connsiteX25" fmla="*/ 979263 w 1263122"/>
              <a:gd name="connsiteY25" fmla="*/ 612909 h 828989"/>
              <a:gd name="connsiteX26" fmla="*/ 929035 w 1263122"/>
              <a:gd name="connsiteY26" fmla="*/ 562708 h 828989"/>
              <a:gd name="connsiteX27" fmla="*/ 898890 w 1263122"/>
              <a:gd name="connsiteY27" fmla="*/ 602901 h 828989"/>
              <a:gd name="connsiteX28" fmla="*/ 893866 w 1263122"/>
              <a:gd name="connsiteY28" fmla="*/ 678264 h 828989"/>
              <a:gd name="connsiteX29" fmla="*/ 758186 w 1263122"/>
              <a:gd name="connsiteY29" fmla="*/ 658167 h 828989"/>
              <a:gd name="connsiteX30" fmla="*/ 702974 w 1263122"/>
              <a:gd name="connsiteY30" fmla="*/ 738526 h 828989"/>
              <a:gd name="connsiteX31" fmla="*/ 637633 w 1263122"/>
              <a:gd name="connsiteY31" fmla="*/ 683288 h 828989"/>
              <a:gd name="connsiteX32" fmla="*/ 597439 w 1263122"/>
              <a:gd name="connsiteY32" fmla="*/ 718457 h 828989"/>
              <a:gd name="connsiteX33" fmla="*/ 572318 w 1263122"/>
              <a:gd name="connsiteY33" fmla="*/ 663191 h 828989"/>
              <a:gd name="connsiteX34" fmla="*/ 532125 w 1263122"/>
              <a:gd name="connsiteY34" fmla="*/ 688312 h 828989"/>
              <a:gd name="connsiteX35" fmla="*/ 416528 w 1263122"/>
              <a:gd name="connsiteY35" fmla="*/ 688312 h 828989"/>
              <a:gd name="connsiteX36" fmla="*/ 336182 w 1263122"/>
              <a:gd name="connsiteY36" fmla="*/ 828989 h 828989"/>
              <a:gd name="connsiteX0" fmla="*/ 336182 w 1263122"/>
              <a:gd name="connsiteY0" fmla="*/ 828989 h 828989"/>
              <a:gd name="connsiteX1" fmla="*/ 0 w 1263122"/>
              <a:gd name="connsiteY1" fmla="*/ 620289 h 828989"/>
              <a:gd name="connsiteX2" fmla="*/ 110094 w 1263122"/>
              <a:gd name="connsiteY2" fmla="*/ 622998 h 828989"/>
              <a:gd name="connsiteX3" fmla="*/ 154918 w 1263122"/>
              <a:gd name="connsiteY3" fmla="*/ 618219 h 828989"/>
              <a:gd name="connsiteX4" fmla="*/ 195505 w 1263122"/>
              <a:gd name="connsiteY4" fmla="*/ 602901 h 828989"/>
              <a:gd name="connsiteX5" fmla="*/ 265653 w 1263122"/>
              <a:gd name="connsiteY5" fmla="*/ 578471 h 828989"/>
              <a:gd name="connsiteX6" fmla="*/ 351755 w 1263122"/>
              <a:gd name="connsiteY6" fmla="*/ 483702 h 828989"/>
              <a:gd name="connsiteX7" fmla="*/ 406521 w 1263122"/>
              <a:gd name="connsiteY7" fmla="*/ 422031 h 828989"/>
              <a:gd name="connsiteX8" fmla="*/ 466811 w 1263122"/>
              <a:gd name="connsiteY8" fmla="*/ 346668 h 828989"/>
              <a:gd name="connsiteX9" fmla="*/ 537149 w 1263122"/>
              <a:gd name="connsiteY9" fmla="*/ 256233 h 828989"/>
              <a:gd name="connsiteX10" fmla="*/ 592415 w 1263122"/>
              <a:gd name="connsiteY10" fmla="*/ 200967 h 828989"/>
              <a:gd name="connsiteX11" fmla="*/ 677826 w 1263122"/>
              <a:gd name="connsiteY11" fmla="*/ 180870 h 828989"/>
              <a:gd name="connsiteX12" fmla="*/ 743140 w 1263122"/>
              <a:gd name="connsiteY12" fmla="*/ 190088 h 828989"/>
              <a:gd name="connsiteX13" fmla="*/ 818503 w 1263122"/>
              <a:gd name="connsiteY13" fmla="*/ 175846 h 828989"/>
              <a:gd name="connsiteX14" fmla="*/ 999373 w 1263122"/>
              <a:gd name="connsiteY14" fmla="*/ 0 h 828989"/>
              <a:gd name="connsiteX15" fmla="*/ 1049615 w 1263122"/>
              <a:gd name="connsiteY15" fmla="*/ 0 h 828989"/>
              <a:gd name="connsiteX16" fmla="*/ 1097285 w 1263122"/>
              <a:gd name="connsiteY16" fmla="*/ 89555 h 828989"/>
              <a:gd name="connsiteX17" fmla="*/ 1160147 w 1263122"/>
              <a:gd name="connsiteY17" fmla="*/ 140677 h 828989"/>
              <a:gd name="connsiteX18" fmla="*/ 1210389 w 1263122"/>
              <a:gd name="connsiteY18" fmla="*/ 190919 h 828989"/>
              <a:gd name="connsiteX19" fmla="*/ 1263122 w 1263122"/>
              <a:gd name="connsiteY19" fmla="*/ 218586 h 828989"/>
              <a:gd name="connsiteX20" fmla="*/ 1255606 w 1263122"/>
              <a:gd name="connsiteY20" fmla="*/ 321547 h 828989"/>
              <a:gd name="connsiteX21" fmla="*/ 1195316 w 1263122"/>
              <a:gd name="connsiteY21" fmla="*/ 502417 h 828989"/>
              <a:gd name="connsiteX22" fmla="*/ 1200340 w 1263122"/>
              <a:gd name="connsiteY22" fmla="*/ 607925 h 828989"/>
              <a:gd name="connsiteX23" fmla="*/ 1150099 w 1263122"/>
              <a:gd name="connsiteY23" fmla="*/ 643094 h 828989"/>
              <a:gd name="connsiteX24" fmla="*/ 1029518 w 1263122"/>
              <a:gd name="connsiteY24" fmla="*/ 552659 h 828989"/>
              <a:gd name="connsiteX25" fmla="*/ 979263 w 1263122"/>
              <a:gd name="connsiteY25" fmla="*/ 612909 h 828989"/>
              <a:gd name="connsiteX26" fmla="*/ 929035 w 1263122"/>
              <a:gd name="connsiteY26" fmla="*/ 562708 h 828989"/>
              <a:gd name="connsiteX27" fmla="*/ 898890 w 1263122"/>
              <a:gd name="connsiteY27" fmla="*/ 602901 h 828989"/>
              <a:gd name="connsiteX28" fmla="*/ 893866 w 1263122"/>
              <a:gd name="connsiteY28" fmla="*/ 678264 h 828989"/>
              <a:gd name="connsiteX29" fmla="*/ 758186 w 1263122"/>
              <a:gd name="connsiteY29" fmla="*/ 658167 h 828989"/>
              <a:gd name="connsiteX30" fmla="*/ 702974 w 1263122"/>
              <a:gd name="connsiteY30" fmla="*/ 738526 h 828989"/>
              <a:gd name="connsiteX31" fmla="*/ 637633 w 1263122"/>
              <a:gd name="connsiteY31" fmla="*/ 683288 h 828989"/>
              <a:gd name="connsiteX32" fmla="*/ 597439 w 1263122"/>
              <a:gd name="connsiteY32" fmla="*/ 718457 h 828989"/>
              <a:gd name="connsiteX33" fmla="*/ 572318 w 1263122"/>
              <a:gd name="connsiteY33" fmla="*/ 663191 h 828989"/>
              <a:gd name="connsiteX34" fmla="*/ 532125 w 1263122"/>
              <a:gd name="connsiteY34" fmla="*/ 688312 h 828989"/>
              <a:gd name="connsiteX35" fmla="*/ 416528 w 1263122"/>
              <a:gd name="connsiteY35" fmla="*/ 688312 h 828989"/>
              <a:gd name="connsiteX36" fmla="*/ 336182 w 1263122"/>
              <a:gd name="connsiteY36" fmla="*/ 828989 h 828989"/>
              <a:gd name="connsiteX0" fmla="*/ 336182 w 1263122"/>
              <a:gd name="connsiteY0" fmla="*/ 828989 h 828989"/>
              <a:gd name="connsiteX1" fmla="*/ 0 w 1263122"/>
              <a:gd name="connsiteY1" fmla="*/ 620289 h 828989"/>
              <a:gd name="connsiteX2" fmla="*/ 110094 w 1263122"/>
              <a:gd name="connsiteY2" fmla="*/ 622998 h 828989"/>
              <a:gd name="connsiteX3" fmla="*/ 154918 w 1263122"/>
              <a:gd name="connsiteY3" fmla="*/ 618219 h 828989"/>
              <a:gd name="connsiteX4" fmla="*/ 195505 w 1263122"/>
              <a:gd name="connsiteY4" fmla="*/ 602901 h 828989"/>
              <a:gd name="connsiteX5" fmla="*/ 265653 w 1263122"/>
              <a:gd name="connsiteY5" fmla="*/ 578471 h 828989"/>
              <a:gd name="connsiteX6" fmla="*/ 351755 w 1263122"/>
              <a:gd name="connsiteY6" fmla="*/ 483702 h 828989"/>
              <a:gd name="connsiteX7" fmla="*/ 406521 w 1263122"/>
              <a:gd name="connsiteY7" fmla="*/ 422031 h 828989"/>
              <a:gd name="connsiteX8" fmla="*/ 466811 w 1263122"/>
              <a:gd name="connsiteY8" fmla="*/ 346668 h 828989"/>
              <a:gd name="connsiteX9" fmla="*/ 537149 w 1263122"/>
              <a:gd name="connsiteY9" fmla="*/ 256233 h 828989"/>
              <a:gd name="connsiteX10" fmla="*/ 592415 w 1263122"/>
              <a:gd name="connsiteY10" fmla="*/ 200967 h 828989"/>
              <a:gd name="connsiteX11" fmla="*/ 677826 w 1263122"/>
              <a:gd name="connsiteY11" fmla="*/ 180870 h 828989"/>
              <a:gd name="connsiteX12" fmla="*/ 743140 w 1263122"/>
              <a:gd name="connsiteY12" fmla="*/ 190088 h 828989"/>
              <a:gd name="connsiteX13" fmla="*/ 802601 w 1263122"/>
              <a:gd name="connsiteY13" fmla="*/ 167895 h 828989"/>
              <a:gd name="connsiteX14" fmla="*/ 999373 w 1263122"/>
              <a:gd name="connsiteY14" fmla="*/ 0 h 828989"/>
              <a:gd name="connsiteX15" fmla="*/ 1049615 w 1263122"/>
              <a:gd name="connsiteY15" fmla="*/ 0 h 828989"/>
              <a:gd name="connsiteX16" fmla="*/ 1097285 w 1263122"/>
              <a:gd name="connsiteY16" fmla="*/ 89555 h 828989"/>
              <a:gd name="connsiteX17" fmla="*/ 1160147 w 1263122"/>
              <a:gd name="connsiteY17" fmla="*/ 140677 h 828989"/>
              <a:gd name="connsiteX18" fmla="*/ 1210389 w 1263122"/>
              <a:gd name="connsiteY18" fmla="*/ 190919 h 828989"/>
              <a:gd name="connsiteX19" fmla="*/ 1263122 w 1263122"/>
              <a:gd name="connsiteY19" fmla="*/ 218586 h 828989"/>
              <a:gd name="connsiteX20" fmla="*/ 1255606 w 1263122"/>
              <a:gd name="connsiteY20" fmla="*/ 321547 h 828989"/>
              <a:gd name="connsiteX21" fmla="*/ 1195316 w 1263122"/>
              <a:gd name="connsiteY21" fmla="*/ 502417 h 828989"/>
              <a:gd name="connsiteX22" fmla="*/ 1200340 w 1263122"/>
              <a:gd name="connsiteY22" fmla="*/ 607925 h 828989"/>
              <a:gd name="connsiteX23" fmla="*/ 1150099 w 1263122"/>
              <a:gd name="connsiteY23" fmla="*/ 643094 h 828989"/>
              <a:gd name="connsiteX24" fmla="*/ 1029518 w 1263122"/>
              <a:gd name="connsiteY24" fmla="*/ 552659 h 828989"/>
              <a:gd name="connsiteX25" fmla="*/ 979263 w 1263122"/>
              <a:gd name="connsiteY25" fmla="*/ 612909 h 828989"/>
              <a:gd name="connsiteX26" fmla="*/ 929035 w 1263122"/>
              <a:gd name="connsiteY26" fmla="*/ 562708 h 828989"/>
              <a:gd name="connsiteX27" fmla="*/ 898890 w 1263122"/>
              <a:gd name="connsiteY27" fmla="*/ 602901 h 828989"/>
              <a:gd name="connsiteX28" fmla="*/ 893866 w 1263122"/>
              <a:gd name="connsiteY28" fmla="*/ 678264 h 828989"/>
              <a:gd name="connsiteX29" fmla="*/ 758186 w 1263122"/>
              <a:gd name="connsiteY29" fmla="*/ 658167 h 828989"/>
              <a:gd name="connsiteX30" fmla="*/ 702974 w 1263122"/>
              <a:gd name="connsiteY30" fmla="*/ 738526 h 828989"/>
              <a:gd name="connsiteX31" fmla="*/ 637633 w 1263122"/>
              <a:gd name="connsiteY31" fmla="*/ 683288 h 828989"/>
              <a:gd name="connsiteX32" fmla="*/ 597439 w 1263122"/>
              <a:gd name="connsiteY32" fmla="*/ 718457 h 828989"/>
              <a:gd name="connsiteX33" fmla="*/ 572318 w 1263122"/>
              <a:gd name="connsiteY33" fmla="*/ 663191 h 828989"/>
              <a:gd name="connsiteX34" fmla="*/ 532125 w 1263122"/>
              <a:gd name="connsiteY34" fmla="*/ 688312 h 828989"/>
              <a:gd name="connsiteX35" fmla="*/ 416528 w 1263122"/>
              <a:gd name="connsiteY35" fmla="*/ 688312 h 828989"/>
              <a:gd name="connsiteX36" fmla="*/ 336182 w 1263122"/>
              <a:gd name="connsiteY36" fmla="*/ 828989 h 828989"/>
              <a:gd name="connsiteX0" fmla="*/ 336182 w 1263122"/>
              <a:gd name="connsiteY0" fmla="*/ 828989 h 828989"/>
              <a:gd name="connsiteX1" fmla="*/ 0 w 1263122"/>
              <a:gd name="connsiteY1" fmla="*/ 620289 h 828989"/>
              <a:gd name="connsiteX2" fmla="*/ 110094 w 1263122"/>
              <a:gd name="connsiteY2" fmla="*/ 622998 h 828989"/>
              <a:gd name="connsiteX3" fmla="*/ 154918 w 1263122"/>
              <a:gd name="connsiteY3" fmla="*/ 618219 h 828989"/>
              <a:gd name="connsiteX4" fmla="*/ 195505 w 1263122"/>
              <a:gd name="connsiteY4" fmla="*/ 602901 h 828989"/>
              <a:gd name="connsiteX5" fmla="*/ 265653 w 1263122"/>
              <a:gd name="connsiteY5" fmla="*/ 578471 h 828989"/>
              <a:gd name="connsiteX6" fmla="*/ 351755 w 1263122"/>
              <a:gd name="connsiteY6" fmla="*/ 483702 h 828989"/>
              <a:gd name="connsiteX7" fmla="*/ 406521 w 1263122"/>
              <a:gd name="connsiteY7" fmla="*/ 422031 h 828989"/>
              <a:gd name="connsiteX8" fmla="*/ 466811 w 1263122"/>
              <a:gd name="connsiteY8" fmla="*/ 346668 h 828989"/>
              <a:gd name="connsiteX9" fmla="*/ 537149 w 1263122"/>
              <a:gd name="connsiteY9" fmla="*/ 256233 h 828989"/>
              <a:gd name="connsiteX10" fmla="*/ 592415 w 1263122"/>
              <a:gd name="connsiteY10" fmla="*/ 200967 h 828989"/>
              <a:gd name="connsiteX11" fmla="*/ 677826 w 1263122"/>
              <a:gd name="connsiteY11" fmla="*/ 180870 h 828989"/>
              <a:gd name="connsiteX12" fmla="*/ 743140 w 1263122"/>
              <a:gd name="connsiteY12" fmla="*/ 190088 h 828989"/>
              <a:gd name="connsiteX13" fmla="*/ 802601 w 1263122"/>
              <a:gd name="connsiteY13" fmla="*/ 167895 h 828989"/>
              <a:gd name="connsiteX14" fmla="*/ 999373 w 1263122"/>
              <a:gd name="connsiteY14" fmla="*/ 0 h 828989"/>
              <a:gd name="connsiteX15" fmla="*/ 1049615 w 1263122"/>
              <a:gd name="connsiteY15" fmla="*/ 0 h 828989"/>
              <a:gd name="connsiteX16" fmla="*/ 1113187 w 1263122"/>
              <a:gd name="connsiteY16" fmla="*/ 85580 h 828989"/>
              <a:gd name="connsiteX17" fmla="*/ 1160147 w 1263122"/>
              <a:gd name="connsiteY17" fmla="*/ 140677 h 828989"/>
              <a:gd name="connsiteX18" fmla="*/ 1210389 w 1263122"/>
              <a:gd name="connsiteY18" fmla="*/ 190919 h 828989"/>
              <a:gd name="connsiteX19" fmla="*/ 1263122 w 1263122"/>
              <a:gd name="connsiteY19" fmla="*/ 218586 h 828989"/>
              <a:gd name="connsiteX20" fmla="*/ 1255606 w 1263122"/>
              <a:gd name="connsiteY20" fmla="*/ 321547 h 828989"/>
              <a:gd name="connsiteX21" fmla="*/ 1195316 w 1263122"/>
              <a:gd name="connsiteY21" fmla="*/ 502417 h 828989"/>
              <a:gd name="connsiteX22" fmla="*/ 1200340 w 1263122"/>
              <a:gd name="connsiteY22" fmla="*/ 607925 h 828989"/>
              <a:gd name="connsiteX23" fmla="*/ 1150099 w 1263122"/>
              <a:gd name="connsiteY23" fmla="*/ 643094 h 828989"/>
              <a:gd name="connsiteX24" fmla="*/ 1029518 w 1263122"/>
              <a:gd name="connsiteY24" fmla="*/ 552659 h 828989"/>
              <a:gd name="connsiteX25" fmla="*/ 979263 w 1263122"/>
              <a:gd name="connsiteY25" fmla="*/ 612909 h 828989"/>
              <a:gd name="connsiteX26" fmla="*/ 929035 w 1263122"/>
              <a:gd name="connsiteY26" fmla="*/ 562708 h 828989"/>
              <a:gd name="connsiteX27" fmla="*/ 898890 w 1263122"/>
              <a:gd name="connsiteY27" fmla="*/ 602901 h 828989"/>
              <a:gd name="connsiteX28" fmla="*/ 893866 w 1263122"/>
              <a:gd name="connsiteY28" fmla="*/ 678264 h 828989"/>
              <a:gd name="connsiteX29" fmla="*/ 758186 w 1263122"/>
              <a:gd name="connsiteY29" fmla="*/ 658167 h 828989"/>
              <a:gd name="connsiteX30" fmla="*/ 702974 w 1263122"/>
              <a:gd name="connsiteY30" fmla="*/ 738526 h 828989"/>
              <a:gd name="connsiteX31" fmla="*/ 637633 w 1263122"/>
              <a:gd name="connsiteY31" fmla="*/ 683288 h 828989"/>
              <a:gd name="connsiteX32" fmla="*/ 597439 w 1263122"/>
              <a:gd name="connsiteY32" fmla="*/ 718457 h 828989"/>
              <a:gd name="connsiteX33" fmla="*/ 572318 w 1263122"/>
              <a:gd name="connsiteY33" fmla="*/ 663191 h 828989"/>
              <a:gd name="connsiteX34" fmla="*/ 532125 w 1263122"/>
              <a:gd name="connsiteY34" fmla="*/ 688312 h 828989"/>
              <a:gd name="connsiteX35" fmla="*/ 416528 w 1263122"/>
              <a:gd name="connsiteY35" fmla="*/ 688312 h 828989"/>
              <a:gd name="connsiteX36" fmla="*/ 336182 w 1263122"/>
              <a:gd name="connsiteY36" fmla="*/ 828989 h 828989"/>
              <a:gd name="connsiteX0" fmla="*/ 336182 w 1263122"/>
              <a:gd name="connsiteY0" fmla="*/ 843620 h 843620"/>
              <a:gd name="connsiteX1" fmla="*/ 0 w 1263122"/>
              <a:gd name="connsiteY1" fmla="*/ 634920 h 843620"/>
              <a:gd name="connsiteX2" fmla="*/ 110094 w 1263122"/>
              <a:gd name="connsiteY2" fmla="*/ 637629 h 843620"/>
              <a:gd name="connsiteX3" fmla="*/ 154918 w 1263122"/>
              <a:gd name="connsiteY3" fmla="*/ 632850 h 843620"/>
              <a:gd name="connsiteX4" fmla="*/ 195505 w 1263122"/>
              <a:gd name="connsiteY4" fmla="*/ 617532 h 843620"/>
              <a:gd name="connsiteX5" fmla="*/ 265653 w 1263122"/>
              <a:gd name="connsiteY5" fmla="*/ 593102 h 843620"/>
              <a:gd name="connsiteX6" fmla="*/ 351755 w 1263122"/>
              <a:gd name="connsiteY6" fmla="*/ 498333 h 843620"/>
              <a:gd name="connsiteX7" fmla="*/ 406521 w 1263122"/>
              <a:gd name="connsiteY7" fmla="*/ 436662 h 843620"/>
              <a:gd name="connsiteX8" fmla="*/ 466811 w 1263122"/>
              <a:gd name="connsiteY8" fmla="*/ 361299 h 843620"/>
              <a:gd name="connsiteX9" fmla="*/ 537149 w 1263122"/>
              <a:gd name="connsiteY9" fmla="*/ 270864 h 843620"/>
              <a:gd name="connsiteX10" fmla="*/ 592415 w 1263122"/>
              <a:gd name="connsiteY10" fmla="*/ 215598 h 843620"/>
              <a:gd name="connsiteX11" fmla="*/ 677826 w 1263122"/>
              <a:gd name="connsiteY11" fmla="*/ 195501 h 843620"/>
              <a:gd name="connsiteX12" fmla="*/ 743140 w 1263122"/>
              <a:gd name="connsiteY12" fmla="*/ 204719 h 843620"/>
              <a:gd name="connsiteX13" fmla="*/ 802601 w 1263122"/>
              <a:gd name="connsiteY13" fmla="*/ 182526 h 843620"/>
              <a:gd name="connsiteX14" fmla="*/ 992058 w 1263122"/>
              <a:gd name="connsiteY14" fmla="*/ 0 h 843620"/>
              <a:gd name="connsiteX15" fmla="*/ 1049615 w 1263122"/>
              <a:gd name="connsiteY15" fmla="*/ 14631 h 843620"/>
              <a:gd name="connsiteX16" fmla="*/ 1113187 w 1263122"/>
              <a:gd name="connsiteY16" fmla="*/ 100211 h 843620"/>
              <a:gd name="connsiteX17" fmla="*/ 1160147 w 1263122"/>
              <a:gd name="connsiteY17" fmla="*/ 155308 h 843620"/>
              <a:gd name="connsiteX18" fmla="*/ 1210389 w 1263122"/>
              <a:gd name="connsiteY18" fmla="*/ 205550 h 843620"/>
              <a:gd name="connsiteX19" fmla="*/ 1263122 w 1263122"/>
              <a:gd name="connsiteY19" fmla="*/ 233217 h 843620"/>
              <a:gd name="connsiteX20" fmla="*/ 1255606 w 1263122"/>
              <a:gd name="connsiteY20" fmla="*/ 336178 h 843620"/>
              <a:gd name="connsiteX21" fmla="*/ 1195316 w 1263122"/>
              <a:gd name="connsiteY21" fmla="*/ 517048 h 843620"/>
              <a:gd name="connsiteX22" fmla="*/ 1200340 w 1263122"/>
              <a:gd name="connsiteY22" fmla="*/ 622556 h 843620"/>
              <a:gd name="connsiteX23" fmla="*/ 1150099 w 1263122"/>
              <a:gd name="connsiteY23" fmla="*/ 657725 h 843620"/>
              <a:gd name="connsiteX24" fmla="*/ 1029518 w 1263122"/>
              <a:gd name="connsiteY24" fmla="*/ 567290 h 843620"/>
              <a:gd name="connsiteX25" fmla="*/ 979263 w 1263122"/>
              <a:gd name="connsiteY25" fmla="*/ 627540 h 843620"/>
              <a:gd name="connsiteX26" fmla="*/ 929035 w 1263122"/>
              <a:gd name="connsiteY26" fmla="*/ 577339 h 843620"/>
              <a:gd name="connsiteX27" fmla="*/ 898890 w 1263122"/>
              <a:gd name="connsiteY27" fmla="*/ 617532 h 843620"/>
              <a:gd name="connsiteX28" fmla="*/ 893866 w 1263122"/>
              <a:gd name="connsiteY28" fmla="*/ 692895 h 843620"/>
              <a:gd name="connsiteX29" fmla="*/ 758186 w 1263122"/>
              <a:gd name="connsiteY29" fmla="*/ 672798 h 843620"/>
              <a:gd name="connsiteX30" fmla="*/ 702974 w 1263122"/>
              <a:gd name="connsiteY30" fmla="*/ 753157 h 843620"/>
              <a:gd name="connsiteX31" fmla="*/ 637633 w 1263122"/>
              <a:gd name="connsiteY31" fmla="*/ 697919 h 843620"/>
              <a:gd name="connsiteX32" fmla="*/ 597439 w 1263122"/>
              <a:gd name="connsiteY32" fmla="*/ 733088 h 843620"/>
              <a:gd name="connsiteX33" fmla="*/ 572318 w 1263122"/>
              <a:gd name="connsiteY33" fmla="*/ 677822 h 843620"/>
              <a:gd name="connsiteX34" fmla="*/ 532125 w 1263122"/>
              <a:gd name="connsiteY34" fmla="*/ 702943 h 843620"/>
              <a:gd name="connsiteX35" fmla="*/ 416528 w 1263122"/>
              <a:gd name="connsiteY35" fmla="*/ 702943 h 843620"/>
              <a:gd name="connsiteX36" fmla="*/ 336182 w 1263122"/>
              <a:gd name="connsiteY36" fmla="*/ 843620 h 843620"/>
              <a:gd name="connsiteX0" fmla="*/ 336182 w 1263122"/>
              <a:gd name="connsiteY0" fmla="*/ 843620 h 843620"/>
              <a:gd name="connsiteX1" fmla="*/ 0 w 1263122"/>
              <a:gd name="connsiteY1" fmla="*/ 634920 h 843620"/>
              <a:gd name="connsiteX2" fmla="*/ 110094 w 1263122"/>
              <a:gd name="connsiteY2" fmla="*/ 637629 h 843620"/>
              <a:gd name="connsiteX3" fmla="*/ 154918 w 1263122"/>
              <a:gd name="connsiteY3" fmla="*/ 632850 h 843620"/>
              <a:gd name="connsiteX4" fmla="*/ 195505 w 1263122"/>
              <a:gd name="connsiteY4" fmla="*/ 617532 h 843620"/>
              <a:gd name="connsiteX5" fmla="*/ 258338 w 1263122"/>
              <a:gd name="connsiteY5" fmla="*/ 582129 h 843620"/>
              <a:gd name="connsiteX6" fmla="*/ 351755 w 1263122"/>
              <a:gd name="connsiteY6" fmla="*/ 498333 h 843620"/>
              <a:gd name="connsiteX7" fmla="*/ 406521 w 1263122"/>
              <a:gd name="connsiteY7" fmla="*/ 436662 h 843620"/>
              <a:gd name="connsiteX8" fmla="*/ 466811 w 1263122"/>
              <a:gd name="connsiteY8" fmla="*/ 361299 h 843620"/>
              <a:gd name="connsiteX9" fmla="*/ 537149 w 1263122"/>
              <a:gd name="connsiteY9" fmla="*/ 270864 h 843620"/>
              <a:gd name="connsiteX10" fmla="*/ 592415 w 1263122"/>
              <a:gd name="connsiteY10" fmla="*/ 215598 h 843620"/>
              <a:gd name="connsiteX11" fmla="*/ 677826 w 1263122"/>
              <a:gd name="connsiteY11" fmla="*/ 195501 h 843620"/>
              <a:gd name="connsiteX12" fmla="*/ 743140 w 1263122"/>
              <a:gd name="connsiteY12" fmla="*/ 204719 h 843620"/>
              <a:gd name="connsiteX13" fmla="*/ 802601 w 1263122"/>
              <a:gd name="connsiteY13" fmla="*/ 182526 h 843620"/>
              <a:gd name="connsiteX14" fmla="*/ 992058 w 1263122"/>
              <a:gd name="connsiteY14" fmla="*/ 0 h 843620"/>
              <a:gd name="connsiteX15" fmla="*/ 1049615 w 1263122"/>
              <a:gd name="connsiteY15" fmla="*/ 14631 h 843620"/>
              <a:gd name="connsiteX16" fmla="*/ 1113187 w 1263122"/>
              <a:gd name="connsiteY16" fmla="*/ 100211 h 843620"/>
              <a:gd name="connsiteX17" fmla="*/ 1160147 w 1263122"/>
              <a:gd name="connsiteY17" fmla="*/ 155308 h 843620"/>
              <a:gd name="connsiteX18" fmla="*/ 1210389 w 1263122"/>
              <a:gd name="connsiteY18" fmla="*/ 205550 h 843620"/>
              <a:gd name="connsiteX19" fmla="*/ 1263122 w 1263122"/>
              <a:gd name="connsiteY19" fmla="*/ 233217 h 843620"/>
              <a:gd name="connsiteX20" fmla="*/ 1255606 w 1263122"/>
              <a:gd name="connsiteY20" fmla="*/ 336178 h 843620"/>
              <a:gd name="connsiteX21" fmla="*/ 1195316 w 1263122"/>
              <a:gd name="connsiteY21" fmla="*/ 517048 h 843620"/>
              <a:gd name="connsiteX22" fmla="*/ 1200340 w 1263122"/>
              <a:gd name="connsiteY22" fmla="*/ 622556 h 843620"/>
              <a:gd name="connsiteX23" fmla="*/ 1150099 w 1263122"/>
              <a:gd name="connsiteY23" fmla="*/ 657725 h 843620"/>
              <a:gd name="connsiteX24" fmla="*/ 1029518 w 1263122"/>
              <a:gd name="connsiteY24" fmla="*/ 567290 h 843620"/>
              <a:gd name="connsiteX25" fmla="*/ 979263 w 1263122"/>
              <a:gd name="connsiteY25" fmla="*/ 627540 h 843620"/>
              <a:gd name="connsiteX26" fmla="*/ 929035 w 1263122"/>
              <a:gd name="connsiteY26" fmla="*/ 577339 h 843620"/>
              <a:gd name="connsiteX27" fmla="*/ 898890 w 1263122"/>
              <a:gd name="connsiteY27" fmla="*/ 617532 h 843620"/>
              <a:gd name="connsiteX28" fmla="*/ 893866 w 1263122"/>
              <a:gd name="connsiteY28" fmla="*/ 692895 h 843620"/>
              <a:gd name="connsiteX29" fmla="*/ 758186 w 1263122"/>
              <a:gd name="connsiteY29" fmla="*/ 672798 h 843620"/>
              <a:gd name="connsiteX30" fmla="*/ 702974 w 1263122"/>
              <a:gd name="connsiteY30" fmla="*/ 753157 h 843620"/>
              <a:gd name="connsiteX31" fmla="*/ 637633 w 1263122"/>
              <a:gd name="connsiteY31" fmla="*/ 697919 h 843620"/>
              <a:gd name="connsiteX32" fmla="*/ 597439 w 1263122"/>
              <a:gd name="connsiteY32" fmla="*/ 733088 h 843620"/>
              <a:gd name="connsiteX33" fmla="*/ 572318 w 1263122"/>
              <a:gd name="connsiteY33" fmla="*/ 677822 h 843620"/>
              <a:gd name="connsiteX34" fmla="*/ 532125 w 1263122"/>
              <a:gd name="connsiteY34" fmla="*/ 702943 h 843620"/>
              <a:gd name="connsiteX35" fmla="*/ 416528 w 1263122"/>
              <a:gd name="connsiteY35" fmla="*/ 702943 h 843620"/>
              <a:gd name="connsiteX36" fmla="*/ 336182 w 1263122"/>
              <a:gd name="connsiteY36" fmla="*/ 843620 h 843620"/>
              <a:gd name="connsiteX0" fmla="*/ 336182 w 1263122"/>
              <a:gd name="connsiteY0" fmla="*/ 843620 h 843620"/>
              <a:gd name="connsiteX1" fmla="*/ 0 w 1263122"/>
              <a:gd name="connsiteY1" fmla="*/ 634920 h 843620"/>
              <a:gd name="connsiteX2" fmla="*/ 110094 w 1263122"/>
              <a:gd name="connsiteY2" fmla="*/ 637629 h 843620"/>
              <a:gd name="connsiteX3" fmla="*/ 154918 w 1263122"/>
              <a:gd name="connsiteY3" fmla="*/ 632850 h 843620"/>
              <a:gd name="connsiteX4" fmla="*/ 195505 w 1263122"/>
              <a:gd name="connsiteY4" fmla="*/ 617532 h 843620"/>
              <a:gd name="connsiteX5" fmla="*/ 258338 w 1263122"/>
              <a:gd name="connsiteY5" fmla="*/ 582129 h 843620"/>
              <a:gd name="connsiteX6" fmla="*/ 351755 w 1263122"/>
              <a:gd name="connsiteY6" fmla="*/ 498333 h 843620"/>
              <a:gd name="connsiteX7" fmla="*/ 406521 w 1263122"/>
              <a:gd name="connsiteY7" fmla="*/ 436662 h 843620"/>
              <a:gd name="connsiteX8" fmla="*/ 466811 w 1263122"/>
              <a:gd name="connsiteY8" fmla="*/ 361299 h 843620"/>
              <a:gd name="connsiteX9" fmla="*/ 537149 w 1263122"/>
              <a:gd name="connsiteY9" fmla="*/ 270864 h 843620"/>
              <a:gd name="connsiteX10" fmla="*/ 592415 w 1263122"/>
              <a:gd name="connsiteY10" fmla="*/ 215598 h 843620"/>
              <a:gd name="connsiteX11" fmla="*/ 677826 w 1263122"/>
              <a:gd name="connsiteY11" fmla="*/ 195501 h 843620"/>
              <a:gd name="connsiteX12" fmla="*/ 743140 w 1263122"/>
              <a:gd name="connsiteY12" fmla="*/ 204719 h 843620"/>
              <a:gd name="connsiteX13" fmla="*/ 831862 w 1263122"/>
              <a:gd name="connsiteY13" fmla="*/ 164238 h 843620"/>
              <a:gd name="connsiteX14" fmla="*/ 992058 w 1263122"/>
              <a:gd name="connsiteY14" fmla="*/ 0 h 843620"/>
              <a:gd name="connsiteX15" fmla="*/ 1049615 w 1263122"/>
              <a:gd name="connsiteY15" fmla="*/ 14631 h 843620"/>
              <a:gd name="connsiteX16" fmla="*/ 1113187 w 1263122"/>
              <a:gd name="connsiteY16" fmla="*/ 100211 h 843620"/>
              <a:gd name="connsiteX17" fmla="*/ 1160147 w 1263122"/>
              <a:gd name="connsiteY17" fmla="*/ 155308 h 843620"/>
              <a:gd name="connsiteX18" fmla="*/ 1210389 w 1263122"/>
              <a:gd name="connsiteY18" fmla="*/ 205550 h 843620"/>
              <a:gd name="connsiteX19" fmla="*/ 1263122 w 1263122"/>
              <a:gd name="connsiteY19" fmla="*/ 233217 h 843620"/>
              <a:gd name="connsiteX20" fmla="*/ 1255606 w 1263122"/>
              <a:gd name="connsiteY20" fmla="*/ 336178 h 843620"/>
              <a:gd name="connsiteX21" fmla="*/ 1195316 w 1263122"/>
              <a:gd name="connsiteY21" fmla="*/ 517048 h 843620"/>
              <a:gd name="connsiteX22" fmla="*/ 1200340 w 1263122"/>
              <a:gd name="connsiteY22" fmla="*/ 622556 h 843620"/>
              <a:gd name="connsiteX23" fmla="*/ 1150099 w 1263122"/>
              <a:gd name="connsiteY23" fmla="*/ 657725 h 843620"/>
              <a:gd name="connsiteX24" fmla="*/ 1029518 w 1263122"/>
              <a:gd name="connsiteY24" fmla="*/ 567290 h 843620"/>
              <a:gd name="connsiteX25" fmla="*/ 979263 w 1263122"/>
              <a:gd name="connsiteY25" fmla="*/ 627540 h 843620"/>
              <a:gd name="connsiteX26" fmla="*/ 929035 w 1263122"/>
              <a:gd name="connsiteY26" fmla="*/ 577339 h 843620"/>
              <a:gd name="connsiteX27" fmla="*/ 898890 w 1263122"/>
              <a:gd name="connsiteY27" fmla="*/ 617532 h 843620"/>
              <a:gd name="connsiteX28" fmla="*/ 893866 w 1263122"/>
              <a:gd name="connsiteY28" fmla="*/ 692895 h 843620"/>
              <a:gd name="connsiteX29" fmla="*/ 758186 w 1263122"/>
              <a:gd name="connsiteY29" fmla="*/ 672798 h 843620"/>
              <a:gd name="connsiteX30" fmla="*/ 702974 w 1263122"/>
              <a:gd name="connsiteY30" fmla="*/ 753157 h 843620"/>
              <a:gd name="connsiteX31" fmla="*/ 637633 w 1263122"/>
              <a:gd name="connsiteY31" fmla="*/ 697919 h 843620"/>
              <a:gd name="connsiteX32" fmla="*/ 597439 w 1263122"/>
              <a:gd name="connsiteY32" fmla="*/ 733088 h 843620"/>
              <a:gd name="connsiteX33" fmla="*/ 572318 w 1263122"/>
              <a:gd name="connsiteY33" fmla="*/ 677822 h 843620"/>
              <a:gd name="connsiteX34" fmla="*/ 532125 w 1263122"/>
              <a:gd name="connsiteY34" fmla="*/ 702943 h 843620"/>
              <a:gd name="connsiteX35" fmla="*/ 416528 w 1263122"/>
              <a:gd name="connsiteY35" fmla="*/ 702943 h 843620"/>
              <a:gd name="connsiteX36" fmla="*/ 336182 w 1263122"/>
              <a:gd name="connsiteY36" fmla="*/ 843620 h 843620"/>
              <a:gd name="connsiteX0" fmla="*/ 336182 w 1263122"/>
              <a:gd name="connsiteY0" fmla="*/ 843620 h 843620"/>
              <a:gd name="connsiteX1" fmla="*/ 0 w 1263122"/>
              <a:gd name="connsiteY1" fmla="*/ 634920 h 843620"/>
              <a:gd name="connsiteX2" fmla="*/ 110094 w 1263122"/>
              <a:gd name="connsiteY2" fmla="*/ 637629 h 843620"/>
              <a:gd name="connsiteX3" fmla="*/ 154918 w 1263122"/>
              <a:gd name="connsiteY3" fmla="*/ 632850 h 843620"/>
              <a:gd name="connsiteX4" fmla="*/ 195505 w 1263122"/>
              <a:gd name="connsiteY4" fmla="*/ 617532 h 843620"/>
              <a:gd name="connsiteX5" fmla="*/ 258338 w 1263122"/>
              <a:gd name="connsiteY5" fmla="*/ 582129 h 843620"/>
              <a:gd name="connsiteX6" fmla="*/ 351755 w 1263122"/>
              <a:gd name="connsiteY6" fmla="*/ 498333 h 843620"/>
              <a:gd name="connsiteX7" fmla="*/ 406521 w 1263122"/>
              <a:gd name="connsiteY7" fmla="*/ 436662 h 843620"/>
              <a:gd name="connsiteX8" fmla="*/ 466811 w 1263122"/>
              <a:gd name="connsiteY8" fmla="*/ 361299 h 843620"/>
              <a:gd name="connsiteX9" fmla="*/ 537149 w 1263122"/>
              <a:gd name="connsiteY9" fmla="*/ 270864 h 843620"/>
              <a:gd name="connsiteX10" fmla="*/ 592415 w 1263122"/>
              <a:gd name="connsiteY10" fmla="*/ 215598 h 843620"/>
              <a:gd name="connsiteX11" fmla="*/ 677826 w 1263122"/>
              <a:gd name="connsiteY11" fmla="*/ 195501 h 843620"/>
              <a:gd name="connsiteX12" fmla="*/ 750455 w 1263122"/>
              <a:gd name="connsiteY12" fmla="*/ 193746 h 843620"/>
              <a:gd name="connsiteX13" fmla="*/ 831862 w 1263122"/>
              <a:gd name="connsiteY13" fmla="*/ 164238 h 843620"/>
              <a:gd name="connsiteX14" fmla="*/ 992058 w 1263122"/>
              <a:gd name="connsiteY14" fmla="*/ 0 h 843620"/>
              <a:gd name="connsiteX15" fmla="*/ 1049615 w 1263122"/>
              <a:gd name="connsiteY15" fmla="*/ 14631 h 843620"/>
              <a:gd name="connsiteX16" fmla="*/ 1113187 w 1263122"/>
              <a:gd name="connsiteY16" fmla="*/ 100211 h 843620"/>
              <a:gd name="connsiteX17" fmla="*/ 1160147 w 1263122"/>
              <a:gd name="connsiteY17" fmla="*/ 155308 h 843620"/>
              <a:gd name="connsiteX18" fmla="*/ 1210389 w 1263122"/>
              <a:gd name="connsiteY18" fmla="*/ 205550 h 843620"/>
              <a:gd name="connsiteX19" fmla="*/ 1263122 w 1263122"/>
              <a:gd name="connsiteY19" fmla="*/ 233217 h 843620"/>
              <a:gd name="connsiteX20" fmla="*/ 1255606 w 1263122"/>
              <a:gd name="connsiteY20" fmla="*/ 336178 h 843620"/>
              <a:gd name="connsiteX21" fmla="*/ 1195316 w 1263122"/>
              <a:gd name="connsiteY21" fmla="*/ 517048 h 843620"/>
              <a:gd name="connsiteX22" fmla="*/ 1200340 w 1263122"/>
              <a:gd name="connsiteY22" fmla="*/ 622556 h 843620"/>
              <a:gd name="connsiteX23" fmla="*/ 1150099 w 1263122"/>
              <a:gd name="connsiteY23" fmla="*/ 657725 h 843620"/>
              <a:gd name="connsiteX24" fmla="*/ 1029518 w 1263122"/>
              <a:gd name="connsiteY24" fmla="*/ 567290 h 843620"/>
              <a:gd name="connsiteX25" fmla="*/ 979263 w 1263122"/>
              <a:gd name="connsiteY25" fmla="*/ 627540 h 843620"/>
              <a:gd name="connsiteX26" fmla="*/ 929035 w 1263122"/>
              <a:gd name="connsiteY26" fmla="*/ 577339 h 843620"/>
              <a:gd name="connsiteX27" fmla="*/ 898890 w 1263122"/>
              <a:gd name="connsiteY27" fmla="*/ 617532 h 843620"/>
              <a:gd name="connsiteX28" fmla="*/ 893866 w 1263122"/>
              <a:gd name="connsiteY28" fmla="*/ 692895 h 843620"/>
              <a:gd name="connsiteX29" fmla="*/ 758186 w 1263122"/>
              <a:gd name="connsiteY29" fmla="*/ 672798 h 843620"/>
              <a:gd name="connsiteX30" fmla="*/ 702974 w 1263122"/>
              <a:gd name="connsiteY30" fmla="*/ 753157 h 843620"/>
              <a:gd name="connsiteX31" fmla="*/ 637633 w 1263122"/>
              <a:gd name="connsiteY31" fmla="*/ 697919 h 843620"/>
              <a:gd name="connsiteX32" fmla="*/ 597439 w 1263122"/>
              <a:gd name="connsiteY32" fmla="*/ 733088 h 843620"/>
              <a:gd name="connsiteX33" fmla="*/ 572318 w 1263122"/>
              <a:gd name="connsiteY33" fmla="*/ 677822 h 843620"/>
              <a:gd name="connsiteX34" fmla="*/ 532125 w 1263122"/>
              <a:gd name="connsiteY34" fmla="*/ 702943 h 843620"/>
              <a:gd name="connsiteX35" fmla="*/ 416528 w 1263122"/>
              <a:gd name="connsiteY35" fmla="*/ 702943 h 843620"/>
              <a:gd name="connsiteX36" fmla="*/ 336182 w 1263122"/>
              <a:gd name="connsiteY36" fmla="*/ 843620 h 843620"/>
              <a:gd name="connsiteX0" fmla="*/ 336182 w 1263122"/>
              <a:gd name="connsiteY0" fmla="*/ 843620 h 843620"/>
              <a:gd name="connsiteX1" fmla="*/ 0 w 1263122"/>
              <a:gd name="connsiteY1" fmla="*/ 634920 h 843620"/>
              <a:gd name="connsiteX2" fmla="*/ 110094 w 1263122"/>
              <a:gd name="connsiteY2" fmla="*/ 637629 h 843620"/>
              <a:gd name="connsiteX3" fmla="*/ 154918 w 1263122"/>
              <a:gd name="connsiteY3" fmla="*/ 632850 h 843620"/>
              <a:gd name="connsiteX4" fmla="*/ 195505 w 1263122"/>
              <a:gd name="connsiteY4" fmla="*/ 617532 h 843620"/>
              <a:gd name="connsiteX5" fmla="*/ 258338 w 1263122"/>
              <a:gd name="connsiteY5" fmla="*/ 582129 h 843620"/>
              <a:gd name="connsiteX6" fmla="*/ 351755 w 1263122"/>
              <a:gd name="connsiteY6" fmla="*/ 498333 h 843620"/>
              <a:gd name="connsiteX7" fmla="*/ 406521 w 1263122"/>
              <a:gd name="connsiteY7" fmla="*/ 436662 h 843620"/>
              <a:gd name="connsiteX8" fmla="*/ 466811 w 1263122"/>
              <a:gd name="connsiteY8" fmla="*/ 361299 h 843620"/>
              <a:gd name="connsiteX9" fmla="*/ 537149 w 1263122"/>
              <a:gd name="connsiteY9" fmla="*/ 270864 h 843620"/>
              <a:gd name="connsiteX10" fmla="*/ 592415 w 1263122"/>
              <a:gd name="connsiteY10" fmla="*/ 215598 h 843620"/>
              <a:gd name="connsiteX11" fmla="*/ 677826 w 1263122"/>
              <a:gd name="connsiteY11" fmla="*/ 195501 h 843620"/>
              <a:gd name="connsiteX12" fmla="*/ 750455 w 1263122"/>
              <a:gd name="connsiteY12" fmla="*/ 193746 h 843620"/>
              <a:gd name="connsiteX13" fmla="*/ 817231 w 1263122"/>
              <a:gd name="connsiteY13" fmla="*/ 153265 h 843620"/>
              <a:gd name="connsiteX14" fmla="*/ 992058 w 1263122"/>
              <a:gd name="connsiteY14" fmla="*/ 0 h 843620"/>
              <a:gd name="connsiteX15" fmla="*/ 1049615 w 1263122"/>
              <a:gd name="connsiteY15" fmla="*/ 14631 h 843620"/>
              <a:gd name="connsiteX16" fmla="*/ 1113187 w 1263122"/>
              <a:gd name="connsiteY16" fmla="*/ 100211 h 843620"/>
              <a:gd name="connsiteX17" fmla="*/ 1160147 w 1263122"/>
              <a:gd name="connsiteY17" fmla="*/ 155308 h 843620"/>
              <a:gd name="connsiteX18" fmla="*/ 1210389 w 1263122"/>
              <a:gd name="connsiteY18" fmla="*/ 205550 h 843620"/>
              <a:gd name="connsiteX19" fmla="*/ 1263122 w 1263122"/>
              <a:gd name="connsiteY19" fmla="*/ 233217 h 843620"/>
              <a:gd name="connsiteX20" fmla="*/ 1255606 w 1263122"/>
              <a:gd name="connsiteY20" fmla="*/ 336178 h 843620"/>
              <a:gd name="connsiteX21" fmla="*/ 1195316 w 1263122"/>
              <a:gd name="connsiteY21" fmla="*/ 517048 h 843620"/>
              <a:gd name="connsiteX22" fmla="*/ 1200340 w 1263122"/>
              <a:gd name="connsiteY22" fmla="*/ 622556 h 843620"/>
              <a:gd name="connsiteX23" fmla="*/ 1150099 w 1263122"/>
              <a:gd name="connsiteY23" fmla="*/ 657725 h 843620"/>
              <a:gd name="connsiteX24" fmla="*/ 1029518 w 1263122"/>
              <a:gd name="connsiteY24" fmla="*/ 567290 h 843620"/>
              <a:gd name="connsiteX25" fmla="*/ 979263 w 1263122"/>
              <a:gd name="connsiteY25" fmla="*/ 627540 h 843620"/>
              <a:gd name="connsiteX26" fmla="*/ 929035 w 1263122"/>
              <a:gd name="connsiteY26" fmla="*/ 577339 h 843620"/>
              <a:gd name="connsiteX27" fmla="*/ 898890 w 1263122"/>
              <a:gd name="connsiteY27" fmla="*/ 617532 h 843620"/>
              <a:gd name="connsiteX28" fmla="*/ 893866 w 1263122"/>
              <a:gd name="connsiteY28" fmla="*/ 692895 h 843620"/>
              <a:gd name="connsiteX29" fmla="*/ 758186 w 1263122"/>
              <a:gd name="connsiteY29" fmla="*/ 672798 h 843620"/>
              <a:gd name="connsiteX30" fmla="*/ 702974 w 1263122"/>
              <a:gd name="connsiteY30" fmla="*/ 753157 h 843620"/>
              <a:gd name="connsiteX31" fmla="*/ 637633 w 1263122"/>
              <a:gd name="connsiteY31" fmla="*/ 697919 h 843620"/>
              <a:gd name="connsiteX32" fmla="*/ 597439 w 1263122"/>
              <a:gd name="connsiteY32" fmla="*/ 733088 h 843620"/>
              <a:gd name="connsiteX33" fmla="*/ 572318 w 1263122"/>
              <a:gd name="connsiteY33" fmla="*/ 677822 h 843620"/>
              <a:gd name="connsiteX34" fmla="*/ 532125 w 1263122"/>
              <a:gd name="connsiteY34" fmla="*/ 702943 h 843620"/>
              <a:gd name="connsiteX35" fmla="*/ 416528 w 1263122"/>
              <a:gd name="connsiteY35" fmla="*/ 702943 h 843620"/>
              <a:gd name="connsiteX36" fmla="*/ 336182 w 1263122"/>
              <a:gd name="connsiteY36" fmla="*/ 843620 h 843620"/>
              <a:gd name="connsiteX0" fmla="*/ 336182 w 1263122"/>
              <a:gd name="connsiteY0" fmla="*/ 843620 h 843620"/>
              <a:gd name="connsiteX1" fmla="*/ 0 w 1263122"/>
              <a:gd name="connsiteY1" fmla="*/ 634920 h 843620"/>
              <a:gd name="connsiteX2" fmla="*/ 110094 w 1263122"/>
              <a:gd name="connsiteY2" fmla="*/ 637629 h 843620"/>
              <a:gd name="connsiteX3" fmla="*/ 195505 w 1263122"/>
              <a:gd name="connsiteY3" fmla="*/ 617532 h 843620"/>
              <a:gd name="connsiteX4" fmla="*/ 258338 w 1263122"/>
              <a:gd name="connsiteY4" fmla="*/ 582129 h 843620"/>
              <a:gd name="connsiteX5" fmla="*/ 351755 w 1263122"/>
              <a:gd name="connsiteY5" fmla="*/ 498333 h 843620"/>
              <a:gd name="connsiteX6" fmla="*/ 406521 w 1263122"/>
              <a:gd name="connsiteY6" fmla="*/ 436662 h 843620"/>
              <a:gd name="connsiteX7" fmla="*/ 466811 w 1263122"/>
              <a:gd name="connsiteY7" fmla="*/ 361299 h 843620"/>
              <a:gd name="connsiteX8" fmla="*/ 537149 w 1263122"/>
              <a:gd name="connsiteY8" fmla="*/ 270864 h 843620"/>
              <a:gd name="connsiteX9" fmla="*/ 592415 w 1263122"/>
              <a:gd name="connsiteY9" fmla="*/ 215598 h 843620"/>
              <a:gd name="connsiteX10" fmla="*/ 677826 w 1263122"/>
              <a:gd name="connsiteY10" fmla="*/ 195501 h 843620"/>
              <a:gd name="connsiteX11" fmla="*/ 750455 w 1263122"/>
              <a:gd name="connsiteY11" fmla="*/ 193746 h 843620"/>
              <a:gd name="connsiteX12" fmla="*/ 817231 w 1263122"/>
              <a:gd name="connsiteY12" fmla="*/ 153265 h 843620"/>
              <a:gd name="connsiteX13" fmla="*/ 992058 w 1263122"/>
              <a:gd name="connsiteY13" fmla="*/ 0 h 843620"/>
              <a:gd name="connsiteX14" fmla="*/ 1049615 w 1263122"/>
              <a:gd name="connsiteY14" fmla="*/ 14631 h 843620"/>
              <a:gd name="connsiteX15" fmla="*/ 1113187 w 1263122"/>
              <a:gd name="connsiteY15" fmla="*/ 100211 h 843620"/>
              <a:gd name="connsiteX16" fmla="*/ 1160147 w 1263122"/>
              <a:gd name="connsiteY16" fmla="*/ 155308 h 843620"/>
              <a:gd name="connsiteX17" fmla="*/ 1210389 w 1263122"/>
              <a:gd name="connsiteY17" fmla="*/ 205550 h 843620"/>
              <a:gd name="connsiteX18" fmla="*/ 1263122 w 1263122"/>
              <a:gd name="connsiteY18" fmla="*/ 233217 h 843620"/>
              <a:gd name="connsiteX19" fmla="*/ 1255606 w 1263122"/>
              <a:gd name="connsiteY19" fmla="*/ 336178 h 843620"/>
              <a:gd name="connsiteX20" fmla="*/ 1195316 w 1263122"/>
              <a:gd name="connsiteY20" fmla="*/ 517048 h 843620"/>
              <a:gd name="connsiteX21" fmla="*/ 1200340 w 1263122"/>
              <a:gd name="connsiteY21" fmla="*/ 622556 h 843620"/>
              <a:gd name="connsiteX22" fmla="*/ 1150099 w 1263122"/>
              <a:gd name="connsiteY22" fmla="*/ 657725 h 843620"/>
              <a:gd name="connsiteX23" fmla="*/ 1029518 w 1263122"/>
              <a:gd name="connsiteY23" fmla="*/ 567290 h 843620"/>
              <a:gd name="connsiteX24" fmla="*/ 979263 w 1263122"/>
              <a:gd name="connsiteY24" fmla="*/ 627540 h 843620"/>
              <a:gd name="connsiteX25" fmla="*/ 929035 w 1263122"/>
              <a:gd name="connsiteY25" fmla="*/ 577339 h 843620"/>
              <a:gd name="connsiteX26" fmla="*/ 898890 w 1263122"/>
              <a:gd name="connsiteY26" fmla="*/ 617532 h 843620"/>
              <a:gd name="connsiteX27" fmla="*/ 893866 w 1263122"/>
              <a:gd name="connsiteY27" fmla="*/ 692895 h 843620"/>
              <a:gd name="connsiteX28" fmla="*/ 758186 w 1263122"/>
              <a:gd name="connsiteY28" fmla="*/ 672798 h 843620"/>
              <a:gd name="connsiteX29" fmla="*/ 702974 w 1263122"/>
              <a:gd name="connsiteY29" fmla="*/ 753157 h 843620"/>
              <a:gd name="connsiteX30" fmla="*/ 637633 w 1263122"/>
              <a:gd name="connsiteY30" fmla="*/ 697919 h 843620"/>
              <a:gd name="connsiteX31" fmla="*/ 597439 w 1263122"/>
              <a:gd name="connsiteY31" fmla="*/ 733088 h 843620"/>
              <a:gd name="connsiteX32" fmla="*/ 572318 w 1263122"/>
              <a:gd name="connsiteY32" fmla="*/ 677822 h 843620"/>
              <a:gd name="connsiteX33" fmla="*/ 532125 w 1263122"/>
              <a:gd name="connsiteY33" fmla="*/ 702943 h 843620"/>
              <a:gd name="connsiteX34" fmla="*/ 416528 w 1263122"/>
              <a:gd name="connsiteY34" fmla="*/ 702943 h 843620"/>
              <a:gd name="connsiteX35" fmla="*/ 336182 w 1263122"/>
              <a:gd name="connsiteY35" fmla="*/ 843620 h 843620"/>
              <a:gd name="connsiteX0" fmla="*/ 336182 w 1263122"/>
              <a:gd name="connsiteY0" fmla="*/ 843620 h 843620"/>
              <a:gd name="connsiteX1" fmla="*/ 0 w 1263122"/>
              <a:gd name="connsiteY1" fmla="*/ 634920 h 843620"/>
              <a:gd name="connsiteX2" fmla="*/ 110094 w 1263122"/>
              <a:gd name="connsiteY2" fmla="*/ 637629 h 843620"/>
              <a:gd name="connsiteX3" fmla="*/ 195505 w 1263122"/>
              <a:gd name="connsiteY3" fmla="*/ 606559 h 843620"/>
              <a:gd name="connsiteX4" fmla="*/ 258338 w 1263122"/>
              <a:gd name="connsiteY4" fmla="*/ 582129 h 843620"/>
              <a:gd name="connsiteX5" fmla="*/ 351755 w 1263122"/>
              <a:gd name="connsiteY5" fmla="*/ 498333 h 843620"/>
              <a:gd name="connsiteX6" fmla="*/ 406521 w 1263122"/>
              <a:gd name="connsiteY6" fmla="*/ 436662 h 843620"/>
              <a:gd name="connsiteX7" fmla="*/ 466811 w 1263122"/>
              <a:gd name="connsiteY7" fmla="*/ 361299 h 843620"/>
              <a:gd name="connsiteX8" fmla="*/ 537149 w 1263122"/>
              <a:gd name="connsiteY8" fmla="*/ 270864 h 843620"/>
              <a:gd name="connsiteX9" fmla="*/ 592415 w 1263122"/>
              <a:gd name="connsiteY9" fmla="*/ 215598 h 843620"/>
              <a:gd name="connsiteX10" fmla="*/ 677826 w 1263122"/>
              <a:gd name="connsiteY10" fmla="*/ 195501 h 843620"/>
              <a:gd name="connsiteX11" fmla="*/ 750455 w 1263122"/>
              <a:gd name="connsiteY11" fmla="*/ 193746 h 843620"/>
              <a:gd name="connsiteX12" fmla="*/ 817231 w 1263122"/>
              <a:gd name="connsiteY12" fmla="*/ 153265 h 843620"/>
              <a:gd name="connsiteX13" fmla="*/ 992058 w 1263122"/>
              <a:gd name="connsiteY13" fmla="*/ 0 h 843620"/>
              <a:gd name="connsiteX14" fmla="*/ 1049615 w 1263122"/>
              <a:gd name="connsiteY14" fmla="*/ 14631 h 843620"/>
              <a:gd name="connsiteX15" fmla="*/ 1113187 w 1263122"/>
              <a:gd name="connsiteY15" fmla="*/ 100211 h 843620"/>
              <a:gd name="connsiteX16" fmla="*/ 1160147 w 1263122"/>
              <a:gd name="connsiteY16" fmla="*/ 155308 h 843620"/>
              <a:gd name="connsiteX17" fmla="*/ 1210389 w 1263122"/>
              <a:gd name="connsiteY17" fmla="*/ 205550 h 843620"/>
              <a:gd name="connsiteX18" fmla="*/ 1263122 w 1263122"/>
              <a:gd name="connsiteY18" fmla="*/ 233217 h 843620"/>
              <a:gd name="connsiteX19" fmla="*/ 1255606 w 1263122"/>
              <a:gd name="connsiteY19" fmla="*/ 336178 h 843620"/>
              <a:gd name="connsiteX20" fmla="*/ 1195316 w 1263122"/>
              <a:gd name="connsiteY20" fmla="*/ 517048 h 843620"/>
              <a:gd name="connsiteX21" fmla="*/ 1200340 w 1263122"/>
              <a:gd name="connsiteY21" fmla="*/ 622556 h 843620"/>
              <a:gd name="connsiteX22" fmla="*/ 1150099 w 1263122"/>
              <a:gd name="connsiteY22" fmla="*/ 657725 h 843620"/>
              <a:gd name="connsiteX23" fmla="*/ 1029518 w 1263122"/>
              <a:gd name="connsiteY23" fmla="*/ 567290 h 843620"/>
              <a:gd name="connsiteX24" fmla="*/ 979263 w 1263122"/>
              <a:gd name="connsiteY24" fmla="*/ 627540 h 843620"/>
              <a:gd name="connsiteX25" fmla="*/ 929035 w 1263122"/>
              <a:gd name="connsiteY25" fmla="*/ 577339 h 843620"/>
              <a:gd name="connsiteX26" fmla="*/ 898890 w 1263122"/>
              <a:gd name="connsiteY26" fmla="*/ 617532 h 843620"/>
              <a:gd name="connsiteX27" fmla="*/ 893866 w 1263122"/>
              <a:gd name="connsiteY27" fmla="*/ 692895 h 843620"/>
              <a:gd name="connsiteX28" fmla="*/ 758186 w 1263122"/>
              <a:gd name="connsiteY28" fmla="*/ 672798 h 843620"/>
              <a:gd name="connsiteX29" fmla="*/ 702974 w 1263122"/>
              <a:gd name="connsiteY29" fmla="*/ 753157 h 843620"/>
              <a:gd name="connsiteX30" fmla="*/ 637633 w 1263122"/>
              <a:gd name="connsiteY30" fmla="*/ 697919 h 843620"/>
              <a:gd name="connsiteX31" fmla="*/ 597439 w 1263122"/>
              <a:gd name="connsiteY31" fmla="*/ 733088 h 843620"/>
              <a:gd name="connsiteX32" fmla="*/ 572318 w 1263122"/>
              <a:gd name="connsiteY32" fmla="*/ 677822 h 843620"/>
              <a:gd name="connsiteX33" fmla="*/ 532125 w 1263122"/>
              <a:gd name="connsiteY33" fmla="*/ 702943 h 843620"/>
              <a:gd name="connsiteX34" fmla="*/ 416528 w 1263122"/>
              <a:gd name="connsiteY34" fmla="*/ 702943 h 843620"/>
              <a:gd name="connsiteX35" fmla="*/ 336182 w 1263122"/>
              <a:gd name="connsiteY35" fmla="*/ 843620 h 84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63122" h="843620">
                <a:moveTo>
                  <a:pt x="336182" y="843620"/>
                </a:moveTo>
                <a:lnTo>
                  <a:pt x="0" y="634920"/>
                </a:lnTo>
                <a:lnTo>
                  <a:pt x="110094" y="637629"/>
                </a:lnTo>
                <a:lnTo>
                  <a:pt x="195505" y="606559"/>
                </a:lnTo>
                <a:lnTo>
                  <a:pt x="258338" y="582129"/>
                </a:lnTo>
                <a:lnTo>
                  <a:pt x="351755" y="498333"/>
                </a:lnTo>
                <a:lnTo>
                  <a:pt x="406521" y="436662"/>
                </a:lnTo>
                <a:lnTo>
                  <a:pt x="466811" y="361299"/>
                </a:lnTo>
                <a:lnTo>
                  <a:pt x="537149" y="270864"/>
                </a:lnTo>
                <a:lnTo>
                  <a:pt x="592415" y="215598"/>
                </a:lnTo>
                <a:lnTo>
                  <a:pt x="677826" y="195501"/>
                </a:lnTo>
                <a:lnTo>
                  <a:pt x="750455" y="193746"/>
                </a:lnTo>
                <a:lnTo>
                  <a:pt x="817231" y="153265"/>
                </a:lnTo>
                <a:lnTo>
                  <a:pt x="992058" y="0"/>
                </a:lnTo>
                <a:lnTo>
                  <a:pt x="1049615" y="14631"/>
                </a:lnTo>
                <a:lnTo>
                  <a:pt x="1113187" y="100211"/>
                </a:lnTo>
                <a:lnTo>
                  <a:pt x="1160147" y="155308"/>
                </a:lnTo>
                <a:lnTo>
                  <a:pt x="1210389" y="205550"/>
                </a:lnTo>
                <a:lnTo>
                  <a:pt x="1263122" y="233217"/>
                </a:lnTo>
                <a:lnTo>
                  <a:pt x="1255606" y="336178"/>
                </a:lnTo>
                <a:lnTo>
                  <a:pt x="1195316" y="517048"/>
                </a:lnTo>
                <a:lnTo>
                  <a:pt x="1200340" y="622556"/>
                </a:lnTo>
                <a:lnTo>
                  <a:pt x="1150099" y="657725"/>
                </a:lnTo>
                <a:lnTo>
                  <a:pt x="1029518" y="567290"/>
                </a:lnTo>
                <a:lnTo>
                  <a:pt x="979263" y="627540"/>
                </a:lnTo>
                <a:lnTo>
                  <a:pt x="929035" y="577339"/>
                </a:lnTo>
                <a:lnTo>
                  <a:pt x="898890" y="617532"/>
                </a:lnTo>
                <a:lnTo>
                  <a:pt x="893866" y="692895"/>
                </a:lnTo>
                <a:lnTo>
                  <a:pt x="758186" y="672798"/>
                </a:lnTo>
                <a:lnTo>
                  <a:pt x="702974" y="753157"/>
                </a:lnTo>
                <a:lnTo>
                  <a:pt x="637633" y="697919"/>
                </a:lnTo>
                <a:lnTo>
                  <a:pt x="597439" y="733088"/>
                </a:lnTo>
                <a:lnTo>
                  <a:pt x="572318" y="677822"/>
                </a:lnTo>
                <a:lnTo>
                  <a:pt x="532125" y="702943"/>
                </a:lnTo>
                <a:lnTo>
                  <a:pt x="416528" y="702943"/>
                </a:lnTo>
                <a:lnTo>
                  <a:pt x="336182" y="84362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1" name="Dowolny kształt 75"/>
          <p:cNvSpPr/>
          <p:nvPr userDrawn="1"/>
        </p:nvSpPr>
        <p:spPr>
          <a:xfrm>
            <a:off x="4132263" y="5484813"/>
            <a:ext cx="560387" cy="242887"/>
          </a:xfrm>
          <a:custGeom>
            <a:avLst/>
            <a:gdLst>
              <a:gd name="connsiteX0" fmla="*/ 0 w 562708"/>
              <a:gd name="connsiteY0" fmla="*/ 205991 h 211016"/>
              <a:gd name="connsiteX1" fmla="*/ 562708 w 562708"/>
              <a:gd name="connsiteY1" fmla="*/ 211016 h 211016"/>
              <a:gd name="connsiteX2" fmla="*/ 487345 w 562708"/>
              <a:gd name="connsiteY2" fmla="*/ 160774 h 211016"/>
              <a:gd name="connsiteX3" fmla="*/ 442128 w 562708"/>
              <a:gd name="connsiteY3" fmla="*/ 95460 h 211016"/>
              <a:gd name="connsiteX4" fmla="*/ 391886 w 562708"/>
              <a:gd name="connsiteY4" fmla="*/ 75363 h 211016"/>
              <a:gd name="connsiteX5" fmla="*/ 281354 w 562708"/>
              <a:gd name="connsiteY5" fmla="*/ 75363 h 211016"/>
              <a:gd name="connsiteX6" fmla="*/ 205992 w 562708"/>
              <a:gd name="connsiteY6" fmla="*/ 0 h 211016"/>
              <a:gd name="connsiteX7" fmla="*/ 170822 w 562708"/>
              <a:gd name="connsiteY7" fmla="*/ 80387 h 211016"/>
              <a:gd name="connsiteX8" fmla="*/ 15073 w 562708"/>
              <a:gd name="connsiteY8" fmla="*/ 155750 h 211016"/>
              <a:gd name="connsiteX9" fmla="*/ 0 w 562708"/>
              <a:gd name="connsiteY9" fmla="*/ 205991 h 211016"/>
              <a:gd name="connsiteX0" fmla="*/ 0 w 555193"/>
              <a:gd name="connsiteY0" fmla="*/ 221064 h 221064"/>
              <a:gd name="connsiteX1" fmla="*/ 555193 w 555193"/>
              <a:gd name="connsiteY1" fmla="*/ 211016 h 221064"/>
              <a:gd name="connsiteX2" fmla="*/ 479830 w 555193"/>
              <a:gd name="connsiteY2" fmla="*/ 160774 h 221064"/>
              <a:gd name="connsiteX3" fmla="*/ 434613 w 555193"/>
              <a:gd name="connsiteY3" fmla="*/ 95460 h 221064"/>
              <a:gd name="connsiteX4" fmla="*/ 384371 w 555193"/>
              <a:gd name="connsiteY4" fmla="*/ 75363 h 221064"/>
              <a:gd name="connsiteX5" fmla="*/ 273839 w 555193"/>
              <a:gd name="connsiteY5" fmla="*/ 75363 h 221064"/>
              <a:gd name="connsiteX6" fmla="*/ 198477 w 555193"/>
              <a:gd name="connsiteY6" fmla="*/ 0 h 221064"/>
              <a:gd name="connsiteX7" fmla="*/ 163307 w 555193"/>
              <a:gd name="connsiteY7" fmla="*/ 80387 h 221064"/>
              <a:gd name="connsiteX8" fmla="*/ 7558 w 555193"/>
              <a:gd name="connsiteY8" fmla="*/ 155750 h 221064"/>
              <a:gd name="connsiteX9" fmla="*/ 0 w 555193"/>
              <a:gd name="connsiteY9" fmla="*/ 221064 h 221064"/>
              <a:gd name="connsiteX0" fmla="*/ 0 w 560203"/>
              <a:gd name="connsiteY0" fmla="*/ 221064 h 221064"/>
              <a:gd name="connsiteX1" fmla="*/ 560203 w 560203"/>
              <a:gd name="connsiteY1" fmla="*/ 221064 h 221064"/>
              <a:gd name="connsiteX2" fmla="*/ 479830 w 560203"/>
              <a:gd name="connsiteY2" fmla="*/ 160774 h 221064"/>
              <a:gd name="connsiteX3" fmla="*/ 434613 w 560203"/>
              <a:gd name="connsiteY3" fmla="*/ 95460 h 221064"/>
              <a:gd name="connsiteX4" fmla="*/ 384371 w 560203"/>
              <a:gd name="connsiteY4" fmla="*/ 75363 h 221064"/>
              <a:gd name="connsiteX5" fmla="*/ 273839 w 560203"/>
              <a:gd name="connsiteY5" fmla="*/ 75363 h 221064"/>
              <a:gd name="connsiteX6" fmla="*/ 198477 w 560203"/>
              <a:gd name="connsiteY6" fmla="*/ 0 h 221064"/>
              <a:gd name="connsiteX7" fmla="*/ 163307 w 560203"/>
              <a:gd name="connsiteY7" fmla="*/ 80387 h 221064"/>
              <a:gd name="connsiteX8" fmla="*/ 7558 w 560203"/>
              <a:gd name="connsiteY8" fmla="*/ 155750 h 221064"/>
              <a:gd name="connsiteX9" fmla="*/ 0 w 560203"/>
              <a:gd name="connsiteY9" fmla="*/ 221064 h 221064"/>
              <a:gd name="connsiteX0" fmla="*/ 0 w 560203"/>
              <a:gd name="connsiteY0" fmla="*/ 221064 h 221064"/>
              <a:gd name="connsiteX1" fmla="*/ 560203 w 560203"/>
              <a:gd name="connsiteY1" fmla="*/ 221064 h 221064"/>
              <a:gd name="connsiteX2" fmla="*/ 479830 w 560203"/>
              <a:gd name="connsiteY2" fmla="*/ 160774 h 221064"/>
              <a:gd name="connsiteX3" fmla="*/ 434613 w 560203"/>
              <a:gd name="connsiteY3" fmla="*/ 95460 h 221064"/>
              <a:gd name="connsiteX4" fmla="*/ 384371 w 560203"/>
              <a:gd name="connsiteY4" fmla="*/ 75363 h 221064"/>
              <a:gd name="connsiteX5" fmla="*/ 288469 w 560203"/>
              <a:gd name="connsiteY5" fmla="*/ 46102 h 221064"/>
              <a:gd name="connsiteX6" fmla="*/ 198477 w 560203"/>
              <a:gd name="connsiteY6" fmla="*/ 0 h 221064"/>
              <a:gd name="connsiteX7" fmla="*/ 163307 w 560203"/>
              <a:gd name="connsiteY7" fmla="*/ 80387 h 221064"/>
              <a:gd name="connsiteX8" fmla="*/ 7558 w 560203"/>
              <a:gd name="connsiteY8" fmla="*/ 155750 h 221064"/>
              <a:gd name="connsiteX9" fmla="*/ 0 w 560203"/>
              <a:gd name="connsiteY9" fmla="*/ 221064 h 221064"/>
              <a:gd name="connsiteX0" fmla="*/ 0 w 560203"/>
              <a:gd name="connsiteY0" fmla="*/ 243289 h 243289"/>
              <a:gd name="connsiteX1" fmla="*/ 560203 w 560203"/>
              <a:gd name="connsiteY1" fmla="*/ 243289 h 243289"/>
              <a:gd name="connsiteX2" fmla="*/ 479830 w 560203"/>
              <a:gd name="connsiteY2" fmla="*/ 182999 h 243289"/>
              <a:gd name="connsiteX3" fmla="*/ 434613 w 560203"/>
              <a:gd name="connsiteY3" fmla="*/ 117685 h 243289"/>
              <a:gd name="connsiteX4" fmla="*/ 384371 w 560203"/>
              <a:gd name="connsiteY4" fmla="*/ 97588 h 243289"/>
              <a:gd name="connsiteX5" fmla="*/ 288469 w 560203"/>
              <a:gd name="connsiteY5" fmla="*/ 68327 h 243289"/>
              <a:gd name="connsiteX6" fmla="*/ 198477 w 560203"/>
              <a:gd name="connsiteY6" fmla="*/ 0 h 243289"/>
              <a:gd name="connsiteX7" fmla="*/ 163307 w 560203"/>
              <a:gd name="connsiteY7" fmla="*/ 102612 h 243289"/>
              <a:gd name="connsiteX8" fmla="*/ 7558 w 560203"/>
              <a:gd name="connsiteY8" fmla="*/ 177975 h 243289"/>
              <a:gd name="connsiteX9" fmla="*/ 0 w 560203"/>
              <a:gd name="connsiteY9" fmla="*/ 243289 h 243289"/>
              <a:gd name="connsiteX0" fmla="*/ 0 w 560203"/>
              <a:gd name="connsiteY0" fmla="*/ 243289 h 243289"/>
              <a:gd name="connsiteX1" fmla="*/ 560203 w 560203"/>
              <a:gd name="connsiteY1" fmla="*/ 243289 h 243289"/>
              <a:gd name="connsiteX2" fmla="*/ 486180 w 560203"/>
              <a:gd name="connsiteY2" fmla="*/ 163949 h 243289"/>
              <a:gd name="connsiteX3" fmla="*/ 434613 w 560203"/>
              <a:gd name="connsiteY3" fmla="*/ 117685 h 243289"/>
              <a:gd name="connsiteX4" fmla="*/ 384371 w 560203"/>
              <a:gd name="connsiteY4" fmla="*/ 97588 h 243289"/>
              <a:gd name="connsiteX5" fmla="*/ 288469 w 560203"/>
              <a:gd name="connsiteY5" fmla="*/ 68327 h 243289"/>
              <a:gd name="connsiteX6" fmla="*/ 198477 w 560203"/>
              <a:gd name="connsiteY6" fmla="*/ 0 h 243289"/>
              <a:gd name="connsiteX7" fmla="*/ 163307 w 560203"/>
              <a:gd name="connsiteY7" fmla="*/ 102612 h 243289"/>
              <a:gd name="connsiteX8" fmla="*/ 7558 w 560203"/>
              <a:gd name="connsiteY8" fmla="*/ 177975 h 243289"/>
              <a:gd name="connsiteX9" fmla="*/ 0 w 560203"/>
              <a:gd name="connsiteY9" fmla="*/ 243289 h 24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0203" h="243289">
                <a:moveTo>
                  <a:pt x="0" y="243289"/>
                </a:moveTo>
                <a:lnTo>
                  <a:pt x="560203" y="243289"/>
                </a:lnTo>
                <a:lnTo>
                  <a:pt x="486180" y="163949"/>
                </a:lnTo>
                <a:lnTo>
                  <a:pt x="434613" y="117685"/>
                </a:lnTo>
                <a:lnTo>
                  <a:pt x="384371" y="97588"/>
                </a:lnTo>
                <a:lnTo>
                  <a:pt x="288469" y="68327"/>
                </a:lnTo>
                <a:lnTo>
                  <a:pt x="198477" y="0"/>
                </a:lnTo>
                <a:lnTo>
                  <a:pt x="163307" y="102612"/>
                </a:lnTo>
                <a:lnTo>
                  <a:pt x="7558" y="177975"/>
                </a:lnTo>
                <a:lnTo>
                  <a:pt x="0" y="24328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2" name="Dowolny kształt 76"/>
          <p:cNvSpPr/>
          <p:nvPr userDrawn="1"/>
        </p:nvSpPr>
        <p:spPr>
          <a:xfrm>
            <a:off x="7013575" y="5473700"/>
            <a:ext cx="793750" cy="258763"/>
          </a:xfrm>
          <a:custGeom>
            <a:avLst/>
            <a:gdLst>
              <a:gd name="connsiteX0" fmla="*/ 95459 w 743578"/>
              <a:gd name="connsiteY0" fmla="*/ 246184 h 246184"/>
              <a:gd name="connsiteX1" fmla="*/ 40193 w 743578"/>
              <a:gd name="connsiteY1" fmla="*/ 195942 h 246184"/>
              <a:gd name="connsiteX2" fmla="*/ 0 w 743578"/>
              <a:gd name="connsiteY2" fmla="*/ 170822 h 246184"/>
              <a:gd name="connsiteX3" fmla="*/ 35169 w 743578"/>
              <a:gd name="connsiteY3" fmla="*/ 115556 h 246184"/>
              <a:gd name="connsiteX4" fmla="*/ 95459 w 743578"/>
              <a:gd name="connsiteY4" fmla="*/ 65314 h 246184"/>
              <a:gd name="connsiteX5" fmla="*/ 155749 w 743578"/>
              <a:gd name="connsiteY5" fmla="*/ 105507 h 246184"/>
              <a:gd name="connsiteX6" fmla="*/ 221063 w 743578"/>
              <a:gd name="connsiteY6" fmla="*/ 45217 h 246184"/>
              <a:gd name="connsiteX7" fmla="*/ 281354 w 743578"/>
              <a:gd name="connsiteY7" fmla="*/ 80386 h 246184"/>
              <a:gd name="connsiteX8" fmla="*/ 401934 w 743578"/>
              <a:gd name="connsiteY8" fmla="*/ 75362 h 246184"/>
              <a:gd name="connsiteX9" fmla="*/ 537586 w 743578"/>
              <a:gd name="connsiteY9" fmla="*/ 0 h 246184"/>
              <a:gd name="connsiteX10" fmla="*/ 738554 w 743578"/>
              <a:gd name="connsiteY10" fmla="*/ 15072 h 246184"/>
              <a:gd name="connsiteX11" fmla="*/ 743578 w 743578"/>
              <a:gd name="connsiteY11" fmla="*/ 55265 h 246184"/>
              <a:gd name="connsiteX12" fmla="*/ 668215 w 743578"/>
              <a:gd name="connsiteY12" fmla="*/ 90435 h 246184"/>
              <a:gd name="connsiteX13" fmla="*/ 643094 w 743578"/>
              <a:gd name="connsiteY13" fmla="*/ 155749 h 246184"/>
              <a:gd name="connsiteX14" fmla="*/ 643094 w 743578"/>
              <a:gd name="connsiteY14" fmla="*/ 195942 h 246184"/>
              <a:gd name="connsiteX15" fmla="*/ 643094 w 743578"/>
              <a:gd name="connsiteY15" fmla="*/ 241160 h 246184"/>
              <a:gd name="connsiteX16" fmla="*/ 95459 w 743578"/>
              <a:gd name="connsiteY16" fmla="*/ 246184 h 246184"/>
              <a:gd name="connsiteX0" fmla="*/ 95459 w 743578"/>
              <a:gd name="connsiteY0" fmla="*/ 246184 h 246184"/>
              <a:gd name="connsiteX1" fmla="*/ 40193 w 743578"/>
              <a:gd name="connsiteY1" fmla="*/ 195942 h 246184"/>
              <a:gd name="connsiteX2" fmla="*/ 0 w 743578"/>
              <a:gd name="connsiteY2" fmla="*/ 170822 h 246184"/>
              <a:gd name="connsiteX3" fmla="*/ 35169 w 743578"/>
              <a:gd name="connsiteY3" fmla="*/ 115556 h 246184"/>
              <a:gd name="connsiteX4" fmla="*/ 95459 w 743578"/>
              <a:gd name="connsiteY4" fmla="*/ 65314 h 246184"/>
              <a:gd name="connsiteX5" fmla="*/ 155749 w 743578"/>
              <a:gd name="connsiteY5" fmla="*/ 105507 h 246184"/>
              <a:gd name="connsiteX6" fmla="*/ 259385 w 743578"/>
              <a:gd name="connsiteY6" fmla="*/ 52520 h 246184"/>
              <a:gd name="connsiteX7" fmla="*/ 281354 w 743578"/>
              <a:gd name="connsiteY7" fmla="*/ 80386 h 246184"/>
              <a:gd name="connsiteX8" fmla="*/ 401934 w 743578"/>
              <a:gd name="connsiteY8" fmla="*/ 75362 h 246184"/>
              <a:gd name="connsiteX9" fmla="*/ 537586 w 743578"/>
              <a:gd name="connsiteY9" fmla="*/ 0 h 246184"/>
              <a:gd name="connsiteX10" fmla="*/ 738554 w 743578"/>
              <a:gd name="connsiteY10" fmla="*/ 15072 h 246184"/>
              <a:gd name="connsiteX11" fmla="*/ 743578 w 743578"/>
              <a:gd name="connsiteY11" fmla="*/ 55265 h 246184"/>
              <a:gd name="connsiteX12" fmla="*/ 668215 w 743578"/>
              <a:gd name="connsiteY12" fmla="*/ 90435 h 246184"/>
              <a:gd name="connsiteX13" fmla="*/ 643094 w 743578"/>
              <a:gd name="connsiteY13" fmla="*/ 155749 h 246184"/>
              <a:gd name="connsiteX14" fmla="*/ 643094 w 743578"/>
              <a:gd name="connsiteY14" fmla="*/ 195942 h 246184"/>
              <a:gd name="connsiteX15" fmla="*/ 643094 w 743578"/>
              <a:gd name="connsiteY15" fmla="*/ 241160 h 246184"/>
              <a:gd name="connsiteX16" fmla="*/ 95459 w 743578"/>
              <a:gd name="connsiteY16" fmla="*/ 246184 h 246184"/>
              <a:gd name="connsiteX0" fmla="*/ 95459 w 743578"/>
              <a:gd name="connsiteY0" fmla="*/ 246184 h 246184"/>
              <a:gd name="connsiteX1" fmla="*/ 40193 w 743578"/>
              <a:gd name="connsiteY1" fmla="*/ 195942 h 246184"/>
              <a:gd name="connsiteX2" fmla="*/ 0 w 743578"/>
              <a:gd name="connsiteY2" fmla="*/ 170822 h 246184"/>
              <a:gd name="connsiteX3" fmla="*/ 35169 w 743578"/>
              <a:gd name="connsiteY3" fmla="*/ 115556 h 246184"/>
              <a:gd name="connsiteX4" fmla="*/ 95459 w 743578"/>
              <a:gd name="connsiteY4" fmla="*/ 65314 h 246184"/>
              <a:gd name="connsiteX5" fmla="*/ 155749 w 743578"/>
              <a:gd name="connsiteY5" fmla="*/ 105507 h 246184"/>
              <a:gd name="connsiteX6" fmla="*/ 187377 w 743578"/>
              <a:gd name="connsiteY6" fmla="*/ 52520 h 246184"/>
              <a:gd name="connsiteX7" fmla="*/ 281354 w 743578"/>
              <a:gd name="connsiteY7" fmla="*/ 80386 h 246184"/>
              <a:gd name="connsiteX8" fmla="*/ 401934 w 743578"/>
              <a:gd name="connsiteY8" fmla="*/ 75362 h 246184"/>
              <a:gd name="connsiteX9" fmla="*/ 537586 w 743578"/>
              <a:gd name="connsiteY9" fmla="*/ 0 h 246184"/>
              <a:gd name="connsiteX10" fmla="*/ 738554 w 743578"/>
              <a:gd name="connsiteY10" fmla="*/ 15072 h 246184"/>
              <a:gd name="connsiteX11" fmla="*/ 743578 w 743578"/>
              <a:gd name="connsiteY11" fmla="*/ 55265 h 246184"/>
              <a:gd name="connsiteX12" fmla="*/ 668215 w 743578"/>
              <a:gd name="connsiteY12" fmla="*/ 90435 h 246184"/>
              <a:gd name="connsiteX13" fmla="*/ 643094 w 743578"/>
              <a:gd name="connsiteY13" fmla="*/ 155749 h 246184"/>
              <a:gd name="connsiteX14" fmla="*/ 643094 w 743578"/>
              <a:gd name="connsiteY14" fmla="*/ 195942 h 246184"/>
              <a:gd name="connsiteX15" fmla="*/ 643094 w 743578"/>
              <a:gd name="connsiteY15" fmla="*/ 241160 h 246184"/>
              <a:gd name="connsiteX16" fmla="*/ 95459 w 743578"/>
              <a:gd name="connsiteY16" fmla="*/ 246184 h 246184"/>
              <a:gd name="connsiteX0" fmla="*/ 95459 w 743578"/>
              <a:gd name="connsiteY0" fmla="*/ 246184 h 246184"/>
              <a:gd name="connsiteX1" fmla="*/ 40193 w 743578"/>
              <a:gd name="connsiteY1" fmla="*/ 195942 h 246184"/>
              <a:gd name="connsiteX2" fmla="*/ 0 w 743578"/>
              <a:gd name="connsiteY2" fmla="*/ 170822 h 246184"/>
              <a:gd name="connsiteX3" fmla="*/ 35169 w 743578"/>
              <a:gd name="connsiteY3" fmla="*/ 115556 h 246184"/>
              <a:gd name="connsiteX4" fmla="*/ 95459 w 743578"/>
              <a:gd name="connsiteY4" fmla="*/ 65314 h 246184"/>
              <a:gd name="connsiteX5" fmla="*/ 155749 w 743578"/>
              <a:gd name="connsiteY5" fmla="*/ 105507 h 246184"/>
              <a:gd name="connsiteX6" fmla="*/ 187377 w 743578"/>
              <a:gd name="connsiteY6" fmla="*/ 52520 h 246184"/>
              <a:gd name="connsiteX7" fmla="*/ 331393 w 743578"/>
              <a:gd name="connsiteY7" fmla="*/ 124528 h 246184"/>
              <a:gd name="connsiteX8" fmla="*/ 401934 w 743578"/>
              <a:gd name="connsiteY8" fmla="*/ 75362 h 246184"/>
              <a:gd name="connsiteX9" fmla="*/ 537586 w 743578"/>
              <a:gd name="connsiteY9" fmla="*/ 0 h 246184"/>
              <a:gd name="connsiteX10" fmla="*/ 738554 w 743578"/>
              <a:gd name="connsiteY10" fmla="*/ 15072 h 246184"/>
              <a:gd name="connsiteX11" fmla="*/ 743578 w 743578"/>
              <a:gd name="connsiteY11" fmla="*/ 55265 h 246184"/>
              <a:gd name="connsiteX12" fmla="*/ 668215 w 743578"/>
              <a:gd name="connsiteY12" fmla="*/ 90435 h 246184"/>
              <a:gd name="connsiteX13" fmla="*/ 643094 w 743578"/>
              <a:gd name="connsiteY13" fmla="*/ 155749 h 246184"/>
              <a:gd name="connsiteX14" fmla="*/ 643094 w 743578"/>
              <a:gd name="connsiteY14" fmla="*/ 195942 h 246184"/>
              <a:gd name="connsiteX15" fmla="*/ 643094 w 743578"/>
              <a:gd name="connsiteY15" fmla="*/ 241160 h 246184"/>
              <a:gd name="connsiteX16" fmla="*/ 95459 w 743578"/>
              <a:gd name="connsiteY16" fmla="*/ 246184 h 246184"/>
              <a:gd name="connsiteX0" fmla="*/ 95459 w 743578"/>
              <a:gd name="connsiteY0" fmla="*/ 246184 h 246184"/>
              <a:gd name="connsiteX1" fmla="*/ 40193 w 743578"/>
              <a:gd name="connsiteY1" fmla="*/ 195942 h 246184"/>
              <a:gd name="connsiteX2" fmla="*/ 0 w 743578"/>
              <a:gd name="connsiteY2" fmla="*/ 170822 h 246184"/>
              <a:gd name="connsiteX3" fmla="*/ 35169 w 743578"/>
              <a:gd name="connsiteY3" fmla="*/ 115556 h 246184"/>
              <a:gd name="connsiteX4" fmla="*/ 95459 w 743578"/>
              <a:gd name="connsiteY4" fmla="*/ 65314 h 246184"/>
              <a:gd name="connsiteX5" fmla="*/ 155749 w 743578"/>
              <a:gd name="connsiteY5" fmla="*/ 105507 h 246184"/>
              <a:gd name="connsiteX6" fmla="*/ 212777 w 743578"/>
              <a:gd name="connsiteY6" fmla="*/ 36645 h 246184"/>
              <a:gd name="connsiteX7" fmla="*/ 331393 w 743578"/>
              <a:gd name="connsiteY7" fmla="*/ 124528 h 246184"/>
              <a:gd name="connsiteX8" fmla="*/ 401934 w 743578"/>
              <a:gd name="connsiteY8" fmla="*/ 75362 h 246184"/>
              <a:gd name="connsiteX9" fmla="*/ 537586 w 743578"/>
              <a:gd name="connsiteY9" fmla="*/ 0 h 246184"/>
              <a:gd name="connsiteX10" fmla="*/ 738554 w 743578"/>
              <a:gd name="connsiteY10" fmla="*/ 15072 h 246184"/>
              <a:gd name="connsiteX11" fmla="*/ 743578 w 743578"/>
              <a:gd name="connsiteY11" fmla="*/ 55265 h 246184"/>
              <a:gd name="connsiteX12" fmla="*/ 668215 w 743578"/>
              <a:gd name="connsiteY12" fmla="*/ 90435 h 246184"/>
              <a:gd name="connsiteX13" fmla="*/ 643094 w 743578"/>
              <a:gd name="connsiteY13" fmla="*/ 155749 h 246184"/>
              <a:gd name="connsiteX14" fmla="*/ 643094 w 743578"/>
              <a:gd name="connsiteY14" fmla="*/ 195942 h 246184"/>
              <a:gd name="connsiteX15" fmla="*/ 643094 w 743578"/>
              <a:gd name="connsiteY15" fmla="*/ 241160 h 246184"/>
              <a:gd name="connsiteX16" fmla="*/ 95459 w 743578"/>
              <a:gd name="connsiteY16" fmla="*/ 246184 h 246184"/>
              <a:gd name="connsiteX0" fmla="*/ 95459 w 743578"/>
              <a:gd name="connsiteY0" fmla="*/ 246184 h 246184"/>
              <a:gd name="connsiteX1" fmla="*/ 40193 w 743578"/>
              <a:gd name="connsiteY1" fmla="*/ 195942 h 246184"/>
              <a:gd name="connsiteX2" fmla="*/ 0 w 743578"/>
              <a:gd name="connsiteY2" fmla="*/ 170822 h 246184"/>
              <a:gd name="connsiteX3" fmla="*/ 35169 w 743578"/>
              <a:gd name="connsiteY3" fmla="*/ 115556 h 246184"/>
              <a:gd name="connsiteX4" fmla="*/ 95459 w 743578"/>
              <a:gd name="connsiteY4" fmla="*/ 65314 h 246184"/>
              <a:gd name="connsiteX5" fmla="*/ 155749 w 743578"/>
              <a:gd name="connsiteY5" fmla="*/ 105507 h 246184"/>
              <a:gd name="connsiteX6" fmla="*/ 212777 w 743578"/>
              <a:gd name="connsiteY6" fmla="*/ 36645 h 246184"/>
              <a:gd name="connsiteX7" fmla="*/ 283768 w 743578"/>
              <a:gd name="connsiteY7" fmla="*/ 64203 h 246184"/>
              <a:gd name="connsiteX8" fmla="*/ 401934 w 743578"/>
              <a:gd name="connsiteY8" fmla="*/ 75362 h 246184"/>
              <a:gd name="connsiteX9" fmla="*/ 537586 w 743578"/>
              <a:gd name="connsiteY9" fmla="*/ 0 h 246184"/>
              <a:gd name="connsiteX10" fmla="*/ 738554 w 743578"/>
              <a:gd name="connsiteY10" fmla="*/ 15072 h 246184"/>
              <a:gd name="connsiteX11" fmla="*/ 743578 w 743578"/>
              <a:gd name="connsiteY11" fmla="*/ 55265 h 246184"/>
              <a:gd name="connsiteX12" fmla="*/ 668215 w 743578"/>
              <a:gd name="connsiteY12" fmla="*/ 90435 h 246184"/>
              <a:gd name="connsiteX13" fmla="*/ 643094 w 743578"/>
              <a:gd name="connsiteY13" fmla="*/ 155749 h 246184"/>
              <a:gd name="connsiteX14" fmla="*/ 643094 w 743578"/>
              <a:gd name="connsiteY14" fmla="*/ 195942 h 246184"/>
              <a:gd name="connsiteX15" fmla="*/ 643094 w 743578"/>
              <a:gd name="connsiteY15" fmla="*/ 241160 h 246184"/>
              <a:gd name="connsiteX16" fmla="*/ 95459 w 743578"/>
              <a:gd name="connsiteY16" fmla="*/ 246184 h 246184"/>
              <a:gd name="connsiteX0" fmla="*/ 95459 w 743578"/>
              <a:gd name="connsiteY0" fmla="*/ 246184 h 246184"/>
              <a:gd name="connsiteX1" fmla="*/ 40193 w 743578"/>
              <a:gd name="connsiteY1" fmla="*/ 195942 h 246184"/>
              <a:gd name="connsiteX2" fmla="*/ 0 w 743578"/>
              <a:gd name="connsiteY2" fmla="*/ 170822 h 246184"/>
              <a:gd name="connsiteX3" fmla="*/ 35169 w 743578"/>
              <a:gd name="connsiteY3" fmla="*/ 115556 h 246184"/>
              <a:gd name="connsiteX4" fmla="*/ 95459 w 743578"/>
              <a:gd name="connsiteY4" fmla="*/ 65314 h 246184"/>
              <a:gd name="connsiteX5" fmla="*/ 155749 w 743578"/>
              <a:gd name="connsiteY5" fmla="*/ 105507 h 246184"/>
              <a:gd name="connsiteX6" fmla="*/ 212777 w 743578"/>
              <a:gd name="connsiteY6" fmla="*/ 36645 h 246184"/>
              <a:gd name="connsiteX7" fmla="*/ 283768 w 743578"/>
              <a:gd name="connsiteY7" fmla="*/ 64203 h 246184"/>
              <a:gd name="connsiteX8" fmla="*/ 398759 w 743578"/>
              <a:gd name="connsiteY8" fmla="*/ 62662 h 246184"/>
              <a:gd name="connsiteX9" fmla="*/ 537586 w 743578"/>
              <a:gd name="connsiteY9" fmla="*/ 0 h 246184"/>
              <a:gd name="connsiteX10" fmla="*/ 738554 w 743578"/>
              <a:gd name="connsiteY10" fmla="*/ 15072 h 246184"/>
              <a:gd name="connsiteX11" fmla="*/ 743578 w 743578"/>
              <a:gd name="connsiteY11" fmla="*/ 55265 h 246184"/>
              <a:gd name="connsiteX12" fmla="*/ 668215 w 743578"/>
              <a:gd name="connsiteY12" fmla="*/ 90435 h 246184"/>
              <a:gd name="connsiteX13" fmla="*/ 643094 w 743578"/>
              <a:gd name="connsiteY13" fmla="*/ 155749 h 246184"/>
              <a:gd name="connsiteX14" fmla="*/ 643094 w 743578"/>
              <a:gd name="connsiteY14" fmla="*/ 195942 h 246184"/>
              <a:gd name="connsiteX15" fmla="*/ 643094 w 743578"/>
              <a:gd name="connsiteY15" fmla="*/ 241160 h 246184"/>
              <a:gd name="connsiteX16" fmla="*/ 95459 w 743578"/>
              <a:gd name="connsiteY16" fmla="*/ 246184 h 246184"/>
              <a:gd name="connsiteX0" fmla="*/ 95459 w 743578"/>
              <a:gd name="connsiteY0" fmla="*/ 258884 h 258884"/>
              <a:gd name="connsiteX1" fmla="*/ 40193 w 743578"/>
              <a:gd name="connsiteY1" fmla="*/ 208642 h 258884"/>
              <a:gd name="connsiteX2" fmla="*/ 0 w 743578"/>
              <a:gd name="connsiteY2" fmla="*/ 183522 h 258884"/>
              <a:gd name="connsiteX3" fmla="*/ 35169 w 743578"/>
              <a:gd name="connsiteY3" fmla="*/ 128256 h 258884"/>
              <a:gd name="connsiteX4" fmla="*/ 95459 w 743578"/>
              <a:gd name="connsiteY4" fmla="*/ 78014 h 258884"/>
              <a:gd name="connsiteX5" fmla="*/ 155749 w 743578"/>
              <a:gd name="connsiteY5" fmla="*/ 118207 h 258884"/>
              <a:gd name="connsiteX6" fmla="*/ 212777 w 743578"/>
              <a:gd name="connsiteY6" fmla="*/ 49345 h 258884"/>
              <a:gd name="connsiteX7" fmla="*/ 283768 w 743578"/>
              <a:gd name="connsiteY7" fmla="*/ 76903 h 258884"/>
              <a:gd name="connsiteX8" fmla="*/ 398759 w 743578"/>
              <a:gd name="connsiteY8" fmla="*/ 75362 h 258884"/>
              <a:gd name="connsiteX9" fmla="*/ 550286 w 743578"/>
              <a:gd name="connsiteY9" fmla="*/ 0 h 258884"/>
              <a:gd name="connsiteX10" fmla="*/ 738554 w 743578"/>
              <a:gd name="connsiteY10" fmla="*/ 27772 h 258884"/>
              <a:gd name="connsiteX11" fmla="*/ 743578 w 743578"/>
              <a:gd name="connsiteY11" fmla="*/ 67965 h 258884"/>
              <a:gd name="connsiteX12" fmla="*/ 668215 w 743578"/>
              <a:gd name="connsiteY12" fmla="*/ 103135 h 258884"/>
              <a:gd name="connsiteX13" fmla="*/ 643094 w 743578"/>
              <a:gd name="connsiteY13" fmla="*/ 168449 h 258884"/>
              <a:gd name="connsiteX14" fmla="*/ 643094 w 743578"/>
              <a:gd name="connsiteY14" fmla="*/ 208642 h 258884"/>
              <a:gd name="connsiteX15" fmla="*/ 643094 w 743578"/>
              <a:gd name="connsiteY15" fmla="*/ 253860 h 258884"/>
              <a:gd name="connsiteX16" fmla="*/ 95459 w 743578"/>
              <a:gd name="connsiteY16" fmla="*/ 258884 h 258884"/>
              <a:gd name="connsiteX0" fmla="*/ 95459 w 756278"/>
              <a:gd name="connsiteY0" fmla="*/ 258884 h 258884"/>
              <a:gd name="connsiteX1" fmla="*/ 40193 w 756278"/>
              <a:gd name="connsiteY1" fmla="*/ 208642 h 258884"/>
              <a:gd name="connsiteX2" fmla="*/ 0 w 756278"/>
              <a:gd name="connsiteY2" fmla="*/ 183522 h 258884"/>
              <a:gd name="connsiteX3" fmla="*/ 35169 w 756278"/>
              <a:gd name="connsiteY3" fmla="*/ 128256 h 258884"/>
              <a:gd name="connsiteX4" fmla="*/ 95459 w 756278"/>
              <a:gd name="connsiteY4" fmla="*/ 78014 h 258884"/>
              <a:gd name="connsiteX5" fmla="*/ 155749 w 756278"/>
              <a:gd name="connsiteY5" fmla="*/ 118207 h 258884"/>
              <a:gd name="connsiteX6" fmla="*/ 212777 w 756278"/>
              <a:gd name="connsiteY6" fmla="*/ 49345 h 258884"/>
              <a:gd name="connsiteX7" fmla="*/ 283768 w 756278"/>
              <a:gd name="connsiteY7" fmla="*/ 76903 h 258884"/>
              <a:gd name="connsiteX8" fmla="*/ 398759 w 756278"/>
              <a:gd name="connsiteY8" fmla="*/ 75362 h 258884"/>
              <a:gd name="connsiteX9" fmla="*/ 550286 w 756278"/>
              <a:gd name="connsiteY9" fmla="*/ 0 h 258884"/>
              <a:gd name="connsiteX10" fmla="*/ 738554 w 756278"/>
              <a:gd name="connsiteY10" fmla="*/ 27772 h 258884"/>
              <a:gd name="connsiteX11" fmla="*/ 756278 w 756278"/>
              <a:gd name="connsiteY11" fmla="*/ 61615 h 258884"/>
              <a:gd name="connsiteX12" fmla="*/ 668215 w 756278"/>
              <a:gd name="connsiteY12" fmla="*/ 103135 h 258884"/>
              <a:gd name="connsiteX13" fmla="*/ 643094 w 756278"/>
              <a:gd name="connsiteY13" fmla="*/ 168449 h 258884"/>
              <a:gd name="connsiteX14" fmla="*/ 643094 w 756278"/>
              <a:gd name="connsiteY14" fmla="*/ 208642 h 258884"/>
              <a:gd name="connsiteX15" fmla="*/ 643094 w 756278"/>
              <a:gd name="connsiteY15" fmla="*/ 253860 h 258884"/>
              <a:gd name="connsiteX16" fmla="*/ 95459 w 756278"/>
              <a:gd name="connsiteY16" fmla="*/ 258884 h 258884"/>
              <a:gd name="connsiteX0" fmla="*/ 95459 w 756278"/>
              <a:gd name="connsiteY0" fmla="*/ 258884 h 258884"/>
              <a:gd name="connsiteX1" fmla="*/ 40193 w 756278"/>
              <a:gd name="connsiteY1" fmla="*/ 208642 h 258884"/>
              <a:gd name="connsiteX2" fmla="*/ 0 w 756278"/>
              <a:gd name="connsiteY2" fmla="*/ 183522 h 258884"/>
              <a:gd name="connsiteX3" fmla="*/ 35169 w 756278"/>
              <a:gd name="connsiteY3" fmla="*/ 128256 h 258884"/>
              <a:gd name="connsiteX4" fmla="*/ 95459 w 756278"/>
              <a:gd name="connsiteY4" fmla="*/ 78014 h 258884"/>
              <a:gd name="connsiteX5" fmla="*/ 149399 w 756278"/>
              <a:gd name="connsiteY5" fmla="*/ 99157 h 258884"/>
              <a:gd name="connsiteX6" fmla="*/ 212777 w 756278"/>
              <a:gd name="connsiteY6" fmla="*/ 49345 h 258884"/>
              <a:gd name="connsiteX7" fmla="*/ 283768 w 756278"/>
              <a:gd name="connsiteY7" fmla="*/ 76903 h 258884"/>
              <a:gd name="connsiteX8" fmla="*/ 398759 w 756278"/>
              <a:gd name="connsiteY8" fmla="*/ 75362 h 258884"/>
              <a:gd name="connsiteX9" fmla="*/ 550286 w 756278"/>
              <a:gd name="connsiteY9" fmla="*/ 0 h 258884"/>
              <a:gd name="connsiteX10" fmla="*/ 738554 w 756278"/>
              <a:gd name="connsiteY10" fmla="*/ 27772 h 258884"/>
              <a:gd name="connsiteX11" fmla="*/ 756278 w 756278"/>
              <a:gd name="connsiteY11" fmla="*/ 61615 h 258884"/>
              <a:gd name="connsiteX12" fmla="*/ 668215 w 756278"/>
              <a:gd name="connsiteY12" fmla="*/ 103135 h 258884"/>
              <a:gd name="connsiteX13" fmla="*/ 643094 w 756278"/>
              <a:gd name="connsiteY13" fmla="*/ 168449 h 258884"/>
              <a:gd name="connsiteX14" fmla="*/ 643094 w 756278"/>
              <a:gd name="connsiteY14" fmla="*/ 208642 h 258884"/>
              <a:gd name="connsiteX15" fmla="*/ 643094 w 756278"/>
              <a:gd name="connsiteY15" fmla="*/ 253860 h 258884"/>
              <a:gd name="connsiteX16" fmla="*/ 95459 w 756278"/>
              <a:gd name="connsiteY16" fmla="*/ 258884 h 258884"/>
              <a:gd name="connsiteX0" fmla="*/ 95459 w 756278"/>
              <a:gd name="connsiteY0" fmla="*/ 258884 h 258884"/>
              <a:gd name="connsiteX1" fmla="*/ 40193 w 756278"/>
              <a:gd name="connsiteY1" fmla="*/ 208642 h 258884"/>
              <a:gd name="connsiteX2" fmla="*/ 0 w 756278"/>
              <a:gd name="connsiteY2" fmla="*/ 183522 h 258884"/>
              <a:gd name="connsiteX3" fmla="*/ 35169 w 756278"/>
              <a:gd name="connsiteY3" fmla="*/ 128256 h 258884"/>
              <a:gd name="connsiteX4" fmla="*/ 95459 w 756278"/>
              <a:gd name="connsiteY4" fmla="*/ 65314 h 258884"/>
              <a:gd name="connsiteX5" fmla="*/ 149399 w 756278"/>
              <a:gd name="connsiteY5" fmla="*/ 99157 h 258884"/>
              <a:gd name="connsiteX6" fmla="*/ 212777 w 756278"/>
              <a:gd name="connsiteY6" fmla="*/ 49345 h 258884"/>
              <a:gd name="connsiteX7" fmla="*/ 283768 w 756278"/>
              <a:gd name="connsiteY7" fmla="*/ 76903 h 258884"/>
              <a:gd name="connsiteX8" fmla="*/ 398759 w 756278"/>
              <a:gd name="connsiteY8" fmla="*/ 75362 h 258884"/>
              <a:gd name="connsiteX9" fmla="*/ 550286 w 756278"/>
              <a:gd name="connsiteY9" fmla="*/ 0 h 258884"/>
              <a:gd name="connsiteX10" fmla="*/ 738554 w 756278"/>
              <a:gd name="connsiteY10" fmla="*/ 27772 h 258884"/>
              <a:gd name="connsiteX11" fmla="*/ 756278 w 756278"/>
              <a:gd name="connsiteY11" fmla="*/ 61615 h 258884"/>
              <a:gd name="connsiteX12" fmla="*/ 668215 w 756278"/>
              <a:gd name="connsiteY12" fmla="*/ 103135 h 258884"/>
              <a:gd name="connsiteX13" fmla="*/ 643094 w 756278"/>
              <a:gd name="connsiteY13" fmla="*/ 168449 h 258884"/>
              <a:gd name="connsiteX14" fmla="*/ 643094 w 756278"/>
              <a:gd name="connsiteY14" fmla="*/ 208642 h 258884"/>
              <a:gd name="connsiteX15" fmla="*/ 643094 w 756278"/>
              <a:gd name="connsiteY15" fmla="*/ 253860 h 258884"/>
              <a:gd name="connsiteX16" fmla="*/ 95459 w 756278"/>
              <a:gd name="connsiteY16" fmla="*/ 258884 h 258884"/>
              <a:gd name="connsiteX0" fmla="*/ 95459 w 756278"/>
              <a:gd name="connsiteY0" fmla="*/ 258884 h 258884"/>
              <a:gd name="connsiteX1" fmla="*/ 40193 w 756278"/>
              <a:gd name="connsiteY1" fmla="*/ 208642 h 258884"/>
              <a:gd name="connsiteX2" fmla="*/ 0 w 756278"/>
              <a:gd name="connsiteY2" fmla="*/ 183522 h 258884"/>
              <a:gd name="connsiteX3" fmla="*/ 22469 w 756278"/>
              <a:gd name="connsiteY3" fmla="*/ 80631 h 258884"/>
              <a:gd name="connsiteX4" fmla="*/ 95459 w 756278"/>
              <a:gd name="connsiteY4" fmla="*/ 65314 h 258884"/>
              <a:gd name="connsiteX5" fmla="*/ 149399 w 756278"/>
              <a:gd name="connsiteY5" fmla="*/ 99157 h 258884"/>
              <a:gd name="connsiteX6" fmla="*/ 212777 w 756278"/>
              <a:gd name="connsiteY6" fmla="*/ 49345 h 258884"/>
              <a:gd name="connsiteX7" fmla="*/ 283768 w 756278"/>
              <a:gd name="connsiteY7" fmla="*/ 76903 h 258884"/>
              <a:gd name="connsiteX8" fmla="*/ 398759 w 756278"/>
              <a:gd name="connsiteY8" fmla="*/ 75362 h 258884"/>
              <a:gd name="connsiteX9" fmla="*/ 550286 w 756278"/>
              <a:gd name="connsiteY9" fmla="*/ 0 h 258884"/>
              <a:gd name="connsiteX10" fmla="*/ 738554 w 756278"/>
              <a:gd name="connsiteY10" fmla="*/ 27772 h 258884"/>
              <a:gd name="connsiteX11" fmla="*/ 756278 w 756278"/>
              <a:gd name="connsiteY11" fmla="*/ 61615 h 258884"/>
              <a:gd name="connsiteX12" fmla="*/ 668215 w 756278"/>
              <a:gd name="connsiteY12" fmla="*/ 103135 h 258884"/>
              <a:gd name="connsiteX13" fmla="*/ 643094 w 756278"/>
              <a:gd name="connsiteY13" fmla="*/ 168449 h 258884"/>
              <a:gd name="connsiteX14" fmla="*/ 643094 w 756278"/>
              <a:gd name="connsiteY14" fmla="*/ 208642 h 258884"/>
              <a:gd name="connsiteX15" fmla="*/ 643094 w 756278"/>
              <a:gd name="connsiteY15" fmla="*/ 253860 h 258884"/>
              <a:gd name="connsiteX16" fmla="*/ 95459 w 756278"/>
              <a:gd name="connsiteY16" fmla="*/ 258884 h 258884"/>
              <a:gd name="connsiteX0" fmla="*/ 95459 w 756278"/>
              <a:gd name="connsiteY0" fmla="*/ 258884 h 258884"/>
              <a:gd name="connsiteX1" fmla="*/ 40193 w 756278"/>
              <a:gd name="connsiteY1" fmla="*/ 208642 h 258884"/>
              <a:gd name="connsiteX2" fmla="*/ 0 w 756278"/>
              <a:gd name="connsiteY2" fmla="*/ 183522 h 258884"/>
              <a:gd name="connsiteX3" fmla="*/ 22469 w 756278"/>
              <a:gd name="connsiteY3" fmla="*/ 67931 h 258884"/>
              <a:gd name="connsiteX4" fmla="*/ 95459 w 756278"/>
              <a:gd name="connsiteY4" fmla="*/ 65314 h 258884"/>
              <a:gd name="connsiteX5" fmla="*/ 149399 w 756278"/>
              <a:gd name="connsiteY5" fmla="*/ 99157 h 258884"/>
              <a:gd name="connsiteX6" fmla="*/ 212777 w 756278"/>
              <a:gd name="connsiteY6" fmla="*/ 49345 h 258884"/>
              <a:gd name="connsiteX7" fmla="*/ 283768 w 756278"/>
              <a:gd name="connsiteY7" fmla="*/ 76903 h 258884"/>
              <a:gd name="connsiteX8" fmla="*/ 398759 w 756278"/>
              <a:gd name="connsiteY8" fmla="*/ 75362 h 258884"/>
              <a:gd name="connsiteX9" fmla="*/ 550286 w 756278"/>
              <a:gd name="connsiteY9" fmla="*/ 0 h 258884"/>
              <a:gd name="connsiteX10" fmla="*/ 738554 w 756278"/>
              <a:gd name="connsiteY10" fmla="*/ 27772 h 258884"/>
              <a:gd name="connsiteX11" fmla="*/ 756278 w 756278"/>
              <a:gd name="connsiteY11" fmla="*/ 61615 h 258884"/>
              <a:gd name="connsiteX12" fmla="*/ 668215 w 756278"/>
              <a:gd name="connsiteY12" fmla="*/ 103135 h 258884"/>
              <a:gd name="connsiteX13" fmla="*/ 643094 w 756278"/>
              <a:gd name="connsiteY13" fmla="*/ 168449 h 258884"/>
              <a:gd name="connsiteX14" fmla="*/ 643094 w 756278"/>
              <a:gd name="connsiteY14" fmla="*/ 208642 h 258884"/>
              <a:gd name="connsiteX15" fmla="*/ 643094 w 756278"/>
              <a:gd name="connsiteY15" fmla="*/ 253860 h 258884"/>
              <a:gd name="connsiteX16" fmla="*/ 95459 w 756278"/>
              <a:gd name="connsiteY16" fmla="*/ 258884 h 258884"/>
              <a:gd name="connsiteX0" fmla="*/ 95459 w 756278"/>
              <a:gd name="connsiteY0" fmla="*/ 258884 h 258884"/>
              <a:gd name="connsiteX1" fmla="*/ 40193 w 756278"/>
              <a:gd name="connsiteY1" fmla="*/ 208642 h 258884"/>
              <a:gd name="connsiteX2" fmla="*/ 0 w 756278"/>
              <a:gd name="connsiteY2" fmla="*/ 183522 h 258884"/>
              <a:gd name="connsiteX3" fmla="*/ 22469 w 756278"/>
              <a:gd name="connsiteY3" fmla="*/ 67931 h 258884"/>
              <a:gd name="connsiteX4" fmla="*/ 95459 w 756278"/>
              <a:gd name="connsiteY4" fmla="*/ 65314 h 258884"/>
              <a:gd name="connsiteX5" fmla="*/ 149399 w 756278"/>
              <a:gd name="connsiteY5" fmla="*/ 99157 h 258884"/>
              <a:gd name="connsiteX6" fmla="*/ 212777 w 756278"/>
              <a:gd name="connsiteY6" fmla="*/ 49345 h 258884"/>
              <a:gd name="connsiteX7" fmla="*/ 283768 w 756278"/>
              <a:gd name="connsiteY7" fmla="*/ 76903 h 258884"/>
              <a:gd name="connsiteX8" fmla="*/ 398759 w 756278"/>
              <a:gd name="connsiteY8" fmla="*/ 75362 h 258884"/>
              <a:gd name="connsiteX9" fmla="*/ 550286 w 756278"/>
              <a:gd name="connsiteY9" fmla="*/ 0 h 258884"/>
              <a:gd name="connsiteX10" fmla="*/ 738554 w 756278"/>
              <a:gd name="connsiteY10" fmla="*/ 27772 h 258884"/>
              <a:gd name="connsiteX11" fmla="*/ 756278 w 756278"/>
              <a:gd name="connsiteY11" fmla="*/ 61615 h 258884"/>
              <a:gd name="connsiteX12" fmla="*/ 668215 w 756278"/>
              <a:gd name="connsiteY12" fmla="*/ 103135 h 258884"/>
              <a:gd name="connsiteX13" fmla="*/ 643094 w 756278"/>
              <a:gd name="connsiteY13" fmla="*/ 168449 h 258884"/>
              <a:gd name="connsiteX14" fmla="*/ 643094 w 756278"/>
              <a:gd name="connsiteY14" fmla="*/ 208642 h 258884"/>
              <a:gd name="connsiteX15" fmla="*/ 643094 w 756278"/>
              <a:gd name="connsiteY15" fmla="*/ 253860 h 258884"/>
              <a:gd name="connsiteX16" fmla="*/ 95459 w 756278"/>
              <a:gd name="connsiteY16" fmla="*/ 258884 h 258884"/>
              <a:gd name="connsiteX0" fmla="*/ 95459 w 756278"/>
              <a:gd name="connsiteY0" fmla="*/ 258884 h 258884"/>
              <a:gd name="connsiteX1" fmla="*/ 40193 w 756278"/>
              <a:gd name="connsiteY1" fmla="*/ 208642 h 258884"/>
              <a:gd name="connsiteX2" fmla="*/ 0 w 756278"/>
              <a:gd name="connsiteY2" fmla="*/ 183522 h 258884"/>
              <a:gd name="connsiteX3" fmla="*/ 22469 w 756278"/>
              <a:gd name="connsiteY3" fmla="*/ 67931 h 258884"/>
              <a:gd name="connsiteX4" fmla="*/ 110491 w 756278"/>
              <a:gd name="connsiteY4" fmla="*/ 55293 h 258884"/>
              <a:gd name="connsiteX5" fmla="*/ 149399 w 756278"/>
              <a:gd name="connsiteY5" fmla="*/ 99157 h 258884"/>
              <a:gd name="connsiteX6" fmla="*/ 212777 w 756278"/>
              <a:gd name="connsiteY6" fmla="*/ 49345 h 258884"/>
              <a:gd name="connsiteX7" fmla="*/ 283768 w 756278"/>
              <a:gd name="connsiteY7" fmla="*/ 76903 h 258884"/>
              <a:gd name="connsiteX8" fmla="*/ 398759 w 756278"/>
              <a:gd name="connsiteY8" fmla="*/ 75362 h 258884"/>
              <a:gd name="connsiteX9" fmla="*/ 550286 w 756278"/>
              <a:gd name="connsiteY9" fmla="*/ 0 h 258884"/>
              <a:gd name="connsiteX10" fmla="*/ 738554 w 756278"/>
              <a:gd name="connsiteY10" fmla="*/ 27772 h 258884"/>
              <a:gd name="connsiteX11" fmla="*/ 756278 w 756278"/>
              <a:gd name="connsiteY11" fmla="*/ 61615 h 258884"/>
              <a:gd name="connsiteX12" fmla="*/ 668215 w 756278"/>
              <a:gd name="connsiteY12" fmla="*/ 103135 h 258884"/>
              <a:gd name="connsiteX13" fmla="*/ 643094 w 756278"/>
              <a:gd name="connsiteY13" fmla="*/ 168449 h 258884"/>
              <a:gd name="connsiteX14" fmla="*/ 643094 w 756278"/>
              <a:gd name="connsiteY14" fmla="*/ 208642 h 258884"/>
              <a:gd name="connsiteX15" fmla="*/ 643094 w 756278"/>
              <a:gd name="connsiteY15" fmla="*/ 253860 h 258884"/>
              <a:gd name="connsiteX16" fmla="*/ 95459 w 756278"/>
              <a:gd name="connsiteY16" fmla="*/ 258884 h 258884"/>
              <a:gd name="connsiteX0" fmla="*/ 95459 w 758783"/>
              <a:gd name="connsiteY0" fmla="*/ 258884 h 258884"/>
              <a:gd name="connsiteX1" fmla="*/ 40193 w 758783"/>
              <a:gd name="connsiteY1" fmla="*/ 208642 h 258884"/>
              <a:gd name="connsiteX2" fmla="*/ 0 w 758783"/>
              <a:gd name="connsiteY2" fmla="*/ 183522 h 258884"/>
              <a:gd name="connsiteX3" fmla="*/ 22469 w 758783"/>
              <a:gd name="connsiteY3" fmla="*/ 67931 h 258884"/>
              <a:gd name="connsiteX4" fmla="*/ 110491 w 758783"/>
              <a:gd name="connsiteY4" fmla="*/ 55293 h 258884"/>
              <a:gd name="connsiteX5" fmla="*/ 149399 w 758783"/>
              <a:gd name="connsiteY5" fmla="*/ 99157 h 258884"/>
              <a:gd name="connsiteX6" fmla="*/ 212777 w 758783"/>
              <a:gd name="connsiteY6" fmla="*/ 49345 h 258884"/>
              <a:gd name="connsiteX7" fmla="*/ 283768 w 758783"/>
              <a:gd name="connsiteY7" fmla="*/ 76903 h 258884"/>
              <a:gd name="connsiteX8" fmla="*/ 398759 w 758783"/>
              <a:gd name="connsiteY8" fmla="*/ 75362 h 258884"/>
              <a:gd name="connsiteX9" fmla="*/ 550286 w 758783"/>
              <a:gd name="connsiteY9" fmla="*/ 0 h 258884"/>
              <a:gd name="connsiteX10" fmla="*/ 738554 w 758783"/>
              <a:gd name="connsiteY10" fmla="*/ 27772 h 258884"/>
              <a:gd name="connsiteX11" fmla="*/ 758783 w 758783"/>
              <a:gd name="connsiteY11" fmla="*/ 79151 h 258884"/>
              <a:gd name="connsiteX12" fmla="*/ 668215 w 758783"/>
              <a:gd name="connsiteY12" fmla="*/ 103135 h 258884"/>
              <a:gd name="connsiteX13" fmla="*/ 643094 w 758783"/>
              <a:gd name="connsiteY13" fmla="*/ 168449 h 258884"/>
              <a:gd name="connsiteX14" fmla="*/ 643094 w 758783"/>
              <a:gd name="connsiteY14" fmla="*/ 208642 h 258884"/>
              <a:gd name="connsiteX15" fmla="*/ 643094 w 758783"/>
              <a:gd name="connsiteY15" fmla="*/ 253860 h 258884"/>
              <a:gd name="connsiteX16" fmla="*/ 95459 w 758783"/>
              <a:gd name="connsiteY16" fmla="*/ 258884 h 258884"/>
              <a:gd name="connsiteX0" fmla="*/ 131203 w 794527"/>
              <a:gd name="connsiteY0" fmla="*/ 258884 h 258884"/>
              <a:gd name="connsiteX1" fmla="*/ 75937 w 794527"/>
              <a:gd name="connsiteY1" fmla="*/ 208642 h 258884"/>
              <a:gd name="connsiteX2" fmla="*/ 35744 w 794527"/>
              <a:gd name="connsiteY2" fmla="*/ 183522 h 258884"/>
              <a:gd name="connsiteX3" fmla="*/ 10665 w 794527"/>
              <a:gd name="connsiteY3" fmla="*/ 64273 h 258884"/>
              <a:gd name="connsiteX4" fmla="*/ 146235 w 794527"/>
              <a:gd name="connsiteY4" fmla="*/ 55293 h 258884"/>
              <a:gd name="connsiteX5" fmla="*/ 185143 w 794527"/>
              <a:gd name="connsiteY5" fmla="*/ 99157 h 258884"/>
              <a:gd name="connsiteX6" fmla="*/ 248521 w 794527"/>
              <a:gd name="connsiteY6" fmla="*/ 49345 h 258884"/>
              <a:gd name="connsiteX7" fmla="*/ 319512 w 794527"/>
              <a:gd name="connsiteY7" fmla="*/ 76903 h 258884"/>
              <a:gd name="connsiteX8" fmla="*/ 434503 w 794527"/>
              <a:gd name="connsiteY8" fmla="*/ 75362 h 258884"/>
              <a:gd name="connsiteX9" fmla="*/ 586030 w 794527"/>
              <a:gd name="connsiteY9" fmla="*/ 0 h 258884"/>
              <a:gd name="connsiteX10" fmla="*/ 774298 w 794527"/>
              <a:gd name="connsiteY10" fmla="*/ 27772 h 258884"/>
              <a:gd name="connsiteX11" fmla="*/ 794527 w 794527"/>
              <a:gd name="connsiteY11" fmla="*/ 79151 h 258884"/>
              <a:gd name="connsiteX12" fmla="*/ 703959 w 794527"/>
              <a:gd name="connsiteY12" fmla="*/ 103135 h 258884"/>
              <a:gd name="connsiteX13" fmla="*/ 678838 w 794527"/>
              <a:gd name="connsiteY13" fmla="*/ 168449 h 258884"/>
              <a:gd name="connsiteX14" fmla="*/ 678838 w 794527"/>
              <a:gd name="connsiteY14" fmla="*/ 208642 h 258884"/>
              <a:gd name="connsiteX15" fmla="*/ 678838 w 794527"/>
              <a:gd name="connsiteY15" fmla="*/ 253860 h 258884"/>
              <a:gd name="connsiteX16" fmla="*/ 131203 w 794527"/>
              <a:gd name="connsiteY16" fmla="*/ 258884 h 258884"/>
              <a:gd name="connsiteX0" fmla="*/ 131203 w 794527"/>
              <a:gd name="connsiteY0" fmla="*/ 258884 h 258884"/>
              <a:gd name="connsiteX1" fmla="*/ 39361 w 794527"/>
              <a:gd name="connsiteY1" fmla="*/ 253860 h 258884"/>
              <a:gd name="connsiteX2" fmla="*/ 35744 w 794527"/>
              <a:gd name="connsiteY2" fmla="*/ 183522 h 258884"/>
              <a:gd name="connsiteX3" fmla="*/ 10665 w 794527"/>
              <a:gd name="connsiteY3" fmla="*/ 64273 h 258884"/>
              <a:gd name="connsiteX4" fmla="*/ 146235 w 794527"/>
              <a:gd name="connsiteY4" fmla="*/ 55293 h 258884"/>
              <a:gd name="connsiteX5" fmla="*/ 185143 w 794527"/>
              <a:gd name="connsiteY5" fmla="*/ 99157 h 258884"/>
              <a:gd name="connsiteX6" fmla="*/ 248521 w 794527"/>
              <a:gd name="connsiteY6" fmla="*/ 49345 h 258884"/>
              <a:gd name="connsiteX7" fmla="*/ 319512 w 794527"/>
              <a:gd name="connsiteY7" fmla="*/ 76903 h 258884"/>
              <a:gd name="connsiteX8" fmla="*/ 434503 w 794527"/>
              <a:gd name="connsiteY8" fmla="*/ 75362 h 258884"/>
              <a:gd name="connsiteX9" fmla="*/ 586030 w 794527"/>
              <a:gd name="connsiteY9" fmla="*/ 0 h 258884"/>
              <a:gd name="connsiteX10" fmla="*/ 774298 w 794527"/>
              <a:gd name="connsiteY10" fmla="*/ 27772 h 258884"/>
              <a:gd name="connsiteX11" fmla="*/ 794527 w 794527"/>
              <a:gd name="connsiteY11" fmla="*/ 79151 h 258884"/>
              <a:gd name="connsiteX12" fmla="*/ 703959 w 794527"/>
              <a:gd name="connsiteY12" fmla="*/ 103135 h 258884"/>
              <a:gd name="connsiteX13" fmla="*/ 678838 w 794527"/>
              <a:gd name="connsiteY13" fmla="*/ 168449 h 258884"/>
              <a:gd name="connsiteX14" fmla="*/ 678838 w 794527"/>
              <a:gd name="connsiteY14" fmla="*/ 208642 h 258884"/>
              <a:gd name="connsiteX15" fmla="*/ 678838 w 794527"/>
              <a:gd name="connsiteY15" fmla="*/ 253860 h 258884"/>
              <a:gd name="connsiteX16" fmla="*/ 131203 w 794527"/>
              <a:gd name="connsiteY16" fmla="*/ 258884 h 25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527" h="258884">
                <a:moveTo>
                  <a:pt x="131203" y="258884"/>
                </a:moveTo>
                <a:lnTo>
                  <a:pt x="39361" y="253860"/>
                </a:lnTo>
                <a:lnTo>
                  <a:pt x="35744" y="183522"/>
                </a:lnTo>
                <a:cubicBezTo>
                  <a:pt x="43234" y="144992"/>
                  <a:pt x="0" y="105978"/>
                  <a:pt x="10665" y="64273"/>
                </a:cubicBezTo>
                <a:lnTo>
                  <a:pt x="146235" y="55293"/>
                </a:lnTo>
                <a:lnTo>
                  <a:pt x="185143" y="99157"/>
                </a:lnTo>
                <a:lnTo>
                  <a:pt x="248521" y="49345"/>
                </a:lnTo>
                <a:lnTo>
                  <a:pt x="319512" y="76903"/>
                </a:lnTo>
                <a:lnTo>
                  <a:pt x="434503" y="75362"/>
                </a:lnTo>
                <a:lnTo>
                  <a:pt x="586030" y="0"/>
                </a:lnTo>
                <a:lnTo>
                  <a:pt x="774298" y="27772"/>
                </a:lnTo>
                <a:lnTo>
                  <a:pt x="794527" y="79151"/>
                </a:lnTo>
                <a:lnTo>
                  <a:pt x="703959" y="103135"/>
                </a:lnTo>
                <a:lnTo>
                  <a:pt x="678838" y="168449"/>
                </a:lnTo>
                <a:lnTo>
                  <a:pt x="678838" y="208642"/>
                </a:lnTo>
                <a:lnTo>
                  <a:pt x="678838" y="253860"/>
                </a:lnTo>
                <a:lnTo>
                  <a:pt x="131203" y="25888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3" name="Dowolny kształt 77"/>
          <p:cNvSpPr/>
          <p:nvPr userDrawn="1"/>
        </p:nvSpPr>
        <p:spPr>
          <a:xfrm>
            <a:off x="7686675" y="5468938"/>
            <a:ext cx="650875" cy="258762"/>
          </a:xfrm>
          <a:custGeom>
            <a:avLst/>
            <a:gdLst>
              <a:gd name="connsiteX0" fmla="*/ 5024 w 658167"/>
              <a:gd name="connsiteY0" fmla="*/ 241161 h 256233"/>
              <a:gd name="connsiteX1" fmla="*/ 10048 w 658167"/>
              <a:gd name="connsiteY1" fmla="*/ 185895 h 256233"/>
              <a:gd name="connsiteX2" fmla="*/ 0 w 658167"/>
              <a:gd name="connsiteY2" fmla="*/ 165798 h 256233"/>
              <a:gd name="connsiteX3" fmla="*/ 45218 w 658167"/>
              <a:gd name="connsiteY3" fmla="*/ 95460 h 256233"/>
              <a:gd name="connsiteX4" fmla="*/ 125604 w 658167"/>
              <a:gd name="connsiteY4" fmla="*/ 70339 h 256233"/>
              <a:gd name="connsiteX5" fmla="*/ 115556 w 658167"/>
              <a:gd name="connsiteY5" fmla="*/ 30145 h 256233"/>
              <a:gd name="connsiteX6" fmla="*/ 160774 w 658167"/>
              <a:gd name="connsiteY6" fmla="*/ 0 h 256233"/>
              <a:gd name="connsiteX7" fmla="*/ 266281 w 658167"/>
              <a:gd name="connsiteY7" fmla="*/ 5024 h 256233"/>
              <a:gd name="connsiteX8" fmla="*/ 296426 w 658167"/>
              <a:gd name="connsiteY8" fmla="*/ 40194 h 256233"/>
              <a:gd name="connsiteX9" fmla="*/ 386862 w 658167"/>
              <a:gd name="connsiteY9" fmla="*/ 25121 h 256233"/>
              <a:gd name="connsiteX10" fmla="*/ 406958 w 658167"/>
              <a:gd name="connsiteY10" fmla="*/ 90435 h 256233"/>
              <a:gd name="connsiteX11" fmla="*/ 487345 w 658167"/>
              <a:gd name="connsiteY11" fmla="*/ 135653 h 256233"/>
              <a:gd name="connsiteX12" fmla="*/ 487345 w 658167"/>
              <a:gd name="connsiteY12" fmla="*/ 180871 h 256233"/>
              <a:gd name="connsiteX13" fmla="*/ 557684 w 658167"/>
              <a:gd name="connsiteY13" fmla="*/ 180871 h 256233"/>
              <a:gd name="connsiteX14" fmla="*/ 602901 w 658167"/>
              <a:gd name="connsiteY14" fmla="*/ 221064 h 256233"/>
              <a:gd name="connsiteX15" fmla="*/ 658167 w 658167"/>
              <a:gd name="connsiteY15" fmla="*/ 256233 h 256233"/>
              <a:gd name="connsiteX16" fmla="*/ 5024 w 658167"/>
              <a:gd name="connsiteY16" fmla="*/ 241161 h 256233"/>
              <a:gd name="connsiteX0" fmla="*/ 7529 w 658167"/>
              <a:gd name="connsiteY0" fmla="*/ 251209 h 256233"/>
              <a:gd name="connsiteX1" fmla="*/ 10048 w 658167"/>
              <a:gd name="connsiteY1" fmla="*/ 185895 h 256233"/>
              <a:gd name="connsiteX2" fmla="*/ 0 w 658167"/>
              <a:gd name="connsiteY2" fmla="*/ 165798 h 256233"/>
              <a:gd name="connsiteX3" fmla="*/ 45218 w 658167"/>
              <a:gd name="connsiteY3" fmla="*/ 95460 h 256233"/>
              <a:gd name="connsiteX4" fmla="*/ 125604 w 658167"/>
              <a:gd name="connsiteY4" fmla="*/ 70339 h 256233"/>
              <a:gd name="connsiteX5" fmla="*/ 115556 w 658167"/>
              <a:gd name="connsiteY5" fmla="*/ 30145 h 256233"/>
              <a:gd name="connsiteX6" fmla="*/ 160774 w 658167"/>
              <a:gd name="connsiteY6" fmla="*/ 0 h 256233"/>
              <a:gd name="connsiteX7" fmla="*/ 266281 w 658167"/>
              <a:gd name="connsiteY7" fmla="*/ 5024 h 256233"/>
              <a:gd name="connsiteX8" fmla="*/ 296426 w 658167"/>
              <a:gd name="connsiteY8" fmla="*/ 40194 h 256233"/>
              <a:gd name="connsiteX9" fmla="*/ 386862 w 658167"/>
              <a:gd name="connsiteY9" fmla="*/ 25121 h 256233"/>
              <a:gd name="connsiteX10" fmla="*/ 406958 w 658167"/>
              <a:gd name="connsiteY10" fmla="*/ 90435 h 256233"/>
              <a:gd name="connsiteX11" fmla="*/ 487345 w 658167"/>
              <a:gd name="connsiteY11" fmla="*/ 135653 h 256233"/>
              <a:gd name="connsiteX12" fmla="*/ 487345 w 658167"/>
              <a:gd name="connsiteY12" fmla="*/ 180871 h 256233"/>
              <a:gd name="connsiteX13" fmla="*/ 557684 w 658167"/>
              <a:gd name="connsiteY13" fmla="*/ 180871 h 256233"/>
              <a:gd name="connsiteX14" fmla="*/ 602901 w 658167"/>
              <a:gd name="connsiteY14" fmla="*/ 221064 h 256233"/>
              <a:gd name="connsiteX15" fmla="*/ 658167 w 658167"/>
              <a:gd name="connsiteY15" fmla="*/ 256233 h 256233"/>
              <a:gd name="connsiteX16" fmla="*/ 7529 w 658167"/>
              <a:gd name="connsiteY16" fmla="*/ 251209 h 256233"/>
              <a:gd name="connsiteX0" fmla="*/ 7529 w 650652"/>
              <a:gd name="connsiteY0" fmla="*/ 251209 h 251209"/>
              <a:gd name="connsiteX1" fmla="*/ 10048 w 650652"/>
              <a:gd name="connsiteY1" fmla="*/ 185895 h 251209"/>
              <a:gd name="connsiteX2" fmla="*/ 0 w 650652"/>
              <a:gd name="connsiteY2" fmla="*/ 165798 h 251209"/>
              <a:gd name="connsiteX3" fmla="*/ 45218 w 650652"/>
              <a:gd name="connsiteY3" fmla="*/ 95460 h 251209"/>
              <a:gd name="connsiteX4" fmla="*/ 125604 w 650652"/>
              <a:gd name="connsiteY4" fmla="*/ 70339 h 251209"/>
              <a:gd name="connsiteX5" fmla="*/ 115556 w 650652"/>
              <a:gd name="connsiteY5" fmla="*/ 30145 h 251209"/>
              <a:gd name="connsiteX6" fmla="*/ 160774 w 650652"/>
              <a:gd name="connsiteY6" fmla="*/ 0 h 251209"/>
              <a:gd name="connsiteX7" fmla="*/ 266281 w 650652"/>
              <a:gd name="connsiteY7" fmla="*/ 5024 h 251209"/>
              <a:gd name="connsiteX8" fmla="*/ 296426 w 650652"/>
              <a:gd name="connsiteY8" fmla="*/ 40194 h 251209"/>
              <a:gd name="connsiteX9" fmla="*/ 386862 w 650652"/>
              <a:gd name="connsiteY9" fmla="*/ 25121 h 251209"/>
              <a:gd name="connsiteX10" fmla="*/ 406958 w 650652"/>
              <a:gd name="connsiteY10" fmla="*/ 90435 h 251209"/>
              <a:gd name="connsiteX11" fmla="*/ 487345 w 650652"/>
              <a:gd name="connsiteY11" fmla="*/ 135653 h 251209"/>
              <a:gd name="connsiteX12" fmla="*/ 487345 w 650652"/>
              <a:gd name="connsiteY12" fmla="*/ 180871 h 251209"/>
              <a:gd name="connsiteX13" fmla="*/ 557684 w 650652"/>
              <a:gd name="connsiteY13" fmla="*/ 180871 h 251209"/>
              <a:gd name="connsiteX14" fmla="*/ 602901 w 650652"/>
              <a:gd name="connsiteY14" fmla="*/ 221064 h 251209"/>
              <a:gd name="connsiteX15" fmla="*/ 650652 w 650652"/>
              <a:gd name="connsiteY15" fmla="*/ 251209 h 251209"/>
              <a:gd name="connsiteX16" fmla="*/ 7529 w 650652"/>
              <a:gd name="connsiteY16" fmla="*/ 251209 h 251209"/>
              <a:gd name="connsiteX0" fmla="*/ 7529 w 650652"/>
              <a:gd name="connsiteY0" fmla="*/ 251209 h 251209"/>
              <a:gd name="connsiteX1" fmla="*/ 10048 w 650652"/>
              <a:gd name="connsiteY1" fmla="*/ 185895 h 251209"/>
              <a:gd name="connsiteX2" fmla="*/ 0 w 650652"/>
              <a:gd name="connsiteY2" fmla="*/ 165798 h 251209"/>
              <a:gd name="connsiteX3" fmla="*/ 45218 w 650652"/>
              <a:gd name="connsiteY3" fmla="*/ 95460 h 251209"/>
              <a:gd name="connsiteX4" fmla="*/ 125604 w 650652"/>
              <a:gd name="connsiteY4" fmla="*/ 70339 h 251209"/>
              <a:gd name="connsiteX5" fmla="*/ 110546 w 650652"/>
              <a:gd name="connsiteY5" fmla="*/ 17619 h 251209"/>
              <a:gd name="connsiteX6" fmla="*/ 160774 w 650652"/>
              <a:gd name="connsiteY6" fmla="*/ 0 h 251209"/>
              <a:gd name="connsiteX7" fmla="*/ 266281 w 650652"/>
              <a:gd name="connsiteY7" fmla="*/ 5024 h 251209"/>
              <a:gd name="connsiteX8" fmla="*/ 296426 w 650652"/>
              <a:gd name="connsiteY8" fmla="*/ 40194 h 251209"/>
              <a:gd name="connsiteX9" fmla="*/ 386862 w 650652"/>
              <a:gd name="connsiteY9" fmla="*/ 25121 h 251209"/>
              <a:gd name="connsiteX10" fmla="*/ 406958 w 650652"/>
              <a:gd name="connsiteY10" fmla="*/ 90435 h 251209"/>
              <a:gd name="connsiteX11" fmla="*/ 487345 w 650652"/>
              <a:gd name="connsiteY11" fmla="*/ 135653 h 251209"/>
              <a:gd name="connsiteX12" fmla="*/ 487345 w 650652"/>
              <a:gd name="connsiteY12" fmla="*/ 180871 h 251209"/>
              <a:gd name="connsiteX13" fmla="*/ 557684 w 650652"/>
              <a:gd name="connsiteY13" fmla="*/ 180871 h 251209"/>
              <a:gd name="connsiteX14" fmla="*/ 602901 w 650652"/>
              <a:gd name="connsiteY14" fmla="*/ 221064 h 251209"/>
              <a:gd name="connsiteX15" fmla="*/ 650652 w 650652"/>
              <a:gd name="connsiteY15" fmla="*/ 251209 h 251209"/>
              <a:gd name="connsiteX16" fmla="*/ 7529 w 650652"/>
              <a:gd name="connsiteY16" fmla="*/ 251209 h 251209"/>
              <a:gd name="connsiteX0" fmla="*/ 7529 w 650652"/>
              <a:gd name="connsiteY0" fmla="*/ 251209 h 251209"/>
              <a:gd name="connsiteX1" fmla="*/ 10048 w 650652"/>
              <a:gd name="connsiteY1" fmla="*/ 185895 h 251209"/>
              <a:gd name="connsiteX2" fmla="*/ 0 w 650652"/>
              <a:gd name="connsiteY2" fmla="*/ 165798 h 251209"/>
              <a:gd name="connsiteX3" fmla="*/ 35197 w 650652"/>
              <a:gd name="connsiteY3" fmla="*/ 95460 h 251209"/>
              <a:gd name="connsiteX4" fmla="*/ 125604 w 650652"/>
              <a:gd name="connsiteY4" fmla="*/ 70339 h 251209"/>
              <a:gd name="connsiteX5" fmla="*/ 110546 w 650652"/>
              <a:gd name="connsiteY5" fmla="*/ 17619 h 251209"/>
              <a:gd name="connsiteX6" fmla="*/ 160774 w 650652"/>
              <a:gd name="connsiteY6" fmla="*/ 0 h 251209"/>
              <a:gd name="connsiteX7" fmla="*/ 266281 w 650652"/>
              <a:gd name="connsiteY7" fmla="*/ 5024 h 251209"/>
              <a:gd name="connsiteX8" fmla="*/ 296426 w 650652"/>
              <a:gd name="connsiteY8" fmla="*/ 40194 h 251209"/>
              <a:gd name="connsiteX9" fmla="*/ 386862 w 650652"/>
              <a:gd name="connsiteY9" fmla="*/ 25121 h 251209"/>
              <a:gd name="connsiteX10" fmla="*/ 406958 w 650652"/>
              <a:gd name="connsiteY10" fmla="*/ 90435 h 251209"/>
              <a:gd name="connsiteX11" fmla="*/ 487345 w 650652"/>
              <a:gd name="connsiteY11" fmla="*/ 135653 h 251209"/>
              <a:gd name="connsiteX12" fmla="*/ 487345 w 650652"/>
              <a:gd name="connsiteY12" fmla="*/ 180871 h 251209"/>
              <a:gd name="connsiteX13" fmla="*/ 557684 w 650652"/>
              <a:gd name="connsiteY13" fmla="*/ 180871 h 251209"/>
              <a:gd name="connsiteX14" fmla="*/ 602901 w 650652"/>
              <a:gd name="connsiteY14" fmla="*/ 221064 h 251209"/>
              <a:gd name="connsiteX15" fmla="*/ 650652 w 650652"/>
              <a:gd name="connsiteY15" fmla="*/ 251209 h 251209"/>
              <a:gd name="connsiteX16" fmla="*/ 7529 w 650652"/>
              <a:gd name="connsiteY16" fmla="*/ 251209 h 251209"/>
              <a:gd name="connsiteX0" fmla="*/ 7529 w 650652"/>
              <a:gd name="connsiteY0" fmla="*/ 258711 h 258711"/>
              <a:gd name="connsiteX1" fmla="*/ 10048 w 650652"/>
              <a:gd name="connsiteY1" fmla="*/ 193397 h 258711"/>
              <a:gd name="connsiteX2" fmla="*/ 0 w 650652"/>
              <a:gd name="connsiteY2" fmla="*/ 173300 h 258711"/>
              <a:gd name="connsiteX3" fmla="*/ 35197 w 650652"/>
              <a:gd name="connsiteY3" fmla="*/ 102962 h 258711"/>
              <a:gd name="connsiteX4" fmla="*/ 125604 w 650652"/>
              <a:gd name="connsiteY4" fmla="*/ 77841 h 258711"/>
              <a:gd name="connsiteX5" fmla="*/ 110546 w 650652"/>
              <a:gd name="connsiteY5" fmla="*/ 25121 h 258711"/>
              <a:gd name="connsiteX6" fmla="*/ 160774 w 650652"/>
              <a:gd name="connsiteY6" fmla="*/ 7502 h 258711"/>
              <a:gd name="connsiteX7" fmla="*/ 268786 w 650652"/>
              <a:gd name="connsiteY7" fmla="*/ 0 h 258711"/>
              <a:gd name="connsiteX8" fmla="*/ 296426 w 650652"/>
              <a:gd name="connsiteY8" fmla="*/ 47696 h 258711"/>
              <a:gd name="connsiteX9" fmla="*/ 386862 w 650652"/>
              <a:gd name="connsiteY9" fmla="*/ 32623 h 258711"/>
              <a:gd name="connsiteX10" fmla="*/ 406958 w 650652"/>
              <a:gd name="connsiteY10" fmla="*/ 97937 h 258711"/>
              <a:gd name="connsiteX11" fmla="*/ 487345 w 650652"/>
              <a:gd name="connsiteY11" fmla="*/ 143155 h 258711"/>
              <a:gd name="connsiteX12" fmla="*/ 487345 w 650652"/>
              <a:gd name="connsiteY12" fmla="*/ 188373 h 258711"/>
              <a:gd name="connsiteX13" fmla="*/ 557684 w 650652"/>
              <a:gd name="connsiteY13" fmla="*/ 188373 h 258711"/>
              <a:gd name="connsiteX14" fmla="*/ 602901 w 650652"/>
              <a:gd name="connsiteY14" fmla="*/ 228566 h 258711"/>
              <a:gd name="connsiteX15" fmla="*/ 650652 w 650652"/>
              <a:gd name="connsiteY15" fmla="*/ 258711 h 258711"/>
              <a:gd name="connsiteX16" fmla="*/ 7529 w 650652"/>
              <a:gd name="connsiteY16" fmla="*/ 258711 h 258711"/>
              <a:gd name="connsiteX0" fmla="*/ 7529 w 650652"/>
              <a:gd name="connsiteY0" fmla="*/ 258711 h 258711"/>
              <a:gd name="connsiteX1" fmla="*/ 10048 w 650652"/>
              <a:gd name="connsiteY1" fmla="*/ 193397 h 258711"/>
              <a:gd name="connsiteX2" fmla="*/ 0 w 650652"/>
              <a:gd name="connsiteY2" fmla="*/ 173300 h 258711"/>
              <a:gd name="connsiteX3" fmla="*/ 35197 w 650652"/>
              <a:gd name="connsiteY3" fmla="*/ 102962 h 258711"/>
              <a:gd name="connsiteX4" fmla="*/ 125604 w 650652"/>
              <a:gd name="connsiteY4" fmla="*/ 77841 h 258711"/>
              <a:gd name="connsiteX5" fmla="*/ 110546 w 650652"/>
              <a:gd name="connsiteY5" fmla="*/ 25121 h 258711"/>
              <a:gd name="connsiteX6" fmla="*/ 160774 w 650652"/>
              <a:gd name="connsiteY6" fmla="*/ 7502 h 258711"/>
              <a:gd name="connsiteX7" fmla="*/ 268786 w 650652"/>
              <a:gd name="connsiteY7" fmla="*/ 0 h 258711"/>
              <a:gd name="connsiteX8" fmla="*/ 296426 w 650652"/>
              <a:gd name="connsiteY8" fmla="*/ 37675 h 258711"/>
              <a:gd name="connsiteX9" fmla="*/ 386862 w 650652"/>
              <a:gd name="connsiteY9" fmla="*/ 32623 h 258711"/>
              <a:gd name="connsiteX10" fmla="*/ 406958 w 650652"/>
              <a:gd name="connsiteY10" fmla="*/ 97937 h 258711"/>
              <a:gd name="connsiteX11" fmla="*/ 487345 w 650652"/>
              <a:gd name="connsiteY11" fmla="*/ 143155 h 258711"/>
              <a:gd name="connsiteX12" fmla="*/ 487345 w 650652"/>
              <a:gd name="connsiteY12" fmla="*/ 188373 h 258711"/>
              <a:gd name="connsiteX13" fmla="*/ 557684 w 650652"/>
              <a:gd name="connsiteY13" fmla="*/ 188373 h 258711"/>
              <a:gd name="connsiteX14" fmla="*/ 602901 w 650652"/>
              <a:gd name="connsiteY14" fmla="*/ 228566 h 258711"/>
              <a:gd name="connsiteX15" fmla="*/ 650652 w 650652"/>
              <a:gd name="connsiteY15" fmla="*/ 258711 h 258711"/>
              <a:gd name="connsiteX16" fmla="*/ 7529 w 650652"/>
              <a:gd name="connsiteY16" fmla="*/ 258711 h 258711"/>
              <a:gd name="connsiteX0" fmla="*/ 7529 w 650652"/>
              <a:gd name="connsiteY0" fmla="*/ 258711 h 258711"/>
              <a:gd name="connsiteX1" fmla="*/ 10048 w 650652"/>
              <a:gd name="connsiteY1" fmla="*/ 193397 h 258711"/>
              <a:gd name="connsiteX2" fmla="*/ 0 w 650652"/>
              <a:gd name="connsiteY2" fmla="*/ 173300 h 258711"/>
              <a:gd name="connsiteX3" fmla="*/ 35197 w 650652"/>
              <a:gd name="connsiteY3" fmla="*/ 102962 h 258711"/>
              <a:gd name="connsiteX4" fmla="*/ 125604 w 650652"/>
              <a:gd name="connsiteY4" fmla="*/ 77841 h 258711"/>
              <a:gd name="connsiteX5" fmla="*/ 110546 w 650652"/>
              <a:gd name="connsiteY5" fmla="*/ 25121 h 258711"/>
              <a:gd name="connsiteX6" fmla="*/ 160774 w 650652"/>
              <a:gd name="connsiteY6" fmla="*/ 7502 h 258711"/>
              <a:gd name="connsiteX7" fmla="*/ 268786 w 650652"/>
              <a:gd name="connsiteY7" fmla="*/ 0 h 258711"/>
              <a:gd name="connsiteX8" fmla="*/ 296426 w 650652"/>
              <a:gd name="connsiteY8" fmla="*/ 37675 h 258711"/>
              <a:gd name="connsiteX9" fmla="*/ 371830 w 650652"/>
              <a:gd name="connsiteY9" fmla="*/ 30118 h 258711"/>
              <a:gd name="connsiteX10" fmla="*/ 406958 w 650652"/>
              <a:gd name="connsiteY10" fmla="*/ 97937 h 258711"/>
              <a:gd name="connsiteX11" fmla="*/ 487345 w 650652"/>
              <a:gd name="connsiteY11" fmla="*/ 143155 h 258711"/>
              <a:gd name="connsiteX12" fmla="*/ 487345 w 650652"/>
              <a:gd name="connsiteY12" fmla="*/ 188373 h 258711"/>
              <a:gd name="connsiteX13" fmla="*/ 557684 w 650652"/>
              <a:gd name="connsiteY13" fmla="*/ 188373 h 258711"/>
              <a:gd name="connsiteX14" fmla="*/ 602901 w 650652"/>
              <a:gd name="connsiteY14" fmla="*/ 228566 h 258711"/>
              <a:gd name="connsiteX15" fmla="*/ 650652 w 650652"/>
              <a:gd name="connsiteY15" fmla="*/ 258711 h 258711"/>
              <a:gd name="connsiteX16" fmla="*/ 7529 w 650652"/>
              <a:gd name="connsiteY16" fmla="*/ 258711 h 258711"/>
              <a:gd name="connsiteX0" fmla="*/ 7529 w 650652"/>
              <a:gd name="connsiteY0" fmla="*/ 258711 h 258711"/>
              <a:gd name="connsiteX1" fmla="*/ 10048 w 650652"/>
              <a:gd name="connsiteY1" fmla="*/ 193397 h 258711"/>
              <a:gd name="connsiteX2" fmla="*/ 0 w 650652"/>
              <a:gd name="connsiteY2" fmla="*/ 173300 h 258711"/>
              <a:gd name="connsiteX3" fmla="*/ 35197 w 650652"/>
              <a:gd name="connsiteY3" fmla="*/ 102962 h 258711"/>
              <a:gd name="connsiteX4" fmla="*/ 125604 w 650652"/>
              <a:gd name="connsiteY4" fmla="*/ 77841 h 258711"/>
              <a:gd name="connsiteX5" fmla="*/ 103030 w 650652"/>
              <a:gd name="connsiteY5" fmla="*/ 25121 h 258711"/>
              <a:gd name="connsiteX6" fmla="*/ 160774 w 650652"/>
              <a:gd name="connsiteY6" fmla="*/ 7502 h 258711"/>
              <a:gd name="connsiteX7" fmla="*/ 268786 w 650652"/>
              <a:gd name="connsiteY7" fmla="*/ 0 h 258711"/>
              <a:gd name="connsiteX8" fmla="*/ 296426 w 650652"/>
              <a:gd name="connsiteY8" fmla="*/ 37675 h 258711"/>
              <a:gd name="connsiteX9" fmla="*/ 371830 w 650652"/>
              <a:gd name="connsiteY9" fmla="*/ 30118 h 258711"/>
              <a:gd name="connsiteX10" fmla="*/ 406958 w 650652"/>
              <a:gd name="connsiteY10" fmla="*/ 97937 h 258711"/>
              <a:gd name="connsiteX11" fmla="*/ 487345 w 650652"/>
              <a:gd name="connsiteY11" fmla="*/ 143155 h 258711"/>
              <a:gd name="connsiteX12" fmla="*/ 487345 w 650652"/>
              <a:gd name="connsiteY12" fmla="*/ 188373 h 258711"/>
              <a:gd name="connsiteX13" fmla="*/ 557684 w 650652"/>
              <a:gd name="connsiteY13" fmla="*/ 188373 h 258711"/>
              <a:gd name="connsiteX14" fmla="*/ 602901 w 650652"/>
              <a:gd name="connsiteY14" fmla="*/ 228566 h 258711"/>
              <a:gd name="connsiteX15" fmla="*/ 650652 w 650652"/>
              <a:gd name="connsiteY15" fmla="*/ 258711 h 258711"/>
              <a:gd name="connsiteX16" fmla="*/ 7529 w 650652"/>
              <a:gd name="connsiteY16" fmla="*/ 258711 h 258711"/>
              <a:gd name="connsiteX0" fmla="*/ 7529 w 650652"/>
              <a:gd name="connsiteY0" fmla="*/ 258711 h 258711"/>
              <a:gd name="connsiteX1" fmla="*/ 10048 w 650652"/>
              <a:gd name="connsiteY1" fmla="*/ 193397 h 258711"/>
              <a:gd name="connsiteX2" fmla="*/ 0 w 650652"/>
              <a:gd name="connsiteY2" fmla="*/ 173300 h 258711"/>
              <a:gd name="connsiteX3" fmla="*/ 35197 w 650652"/>
              <a:gd name="connsiteY3" fmla="*/ 102962 h 258711"/>
              <a:gd name="connsiteX4" fmla="*/ 125604 w 650652"/>
              <a:gd name="connsiteY4" fmla="*/ 77841 h 258711"/>
              <a:gd name="connsiteX5" fmla="*/ 103030 w 650652"/>
              <a:gd name="connsiteY5" fmla="*/ 25121 h 258711"/>
              <a:gd name="connsiteX6" fmla="*/ 160774 w 650652"/>
              <a:gd name="connsiteY6" fmla="*/ 7502 h 258711"/>
              <a:gd name="connsiteX7" fmla="*/ 268786 w 650652"/>
              <a:gd name="connsiteY7" fmla="*/ 0 h 258711"/>
              <a:gd name="connsiteX8" fmla="*/ 288910 w 650652"/>
              <a:gd name="connsiteY8" fmla="*/ 30159 h 258711"/>
              <a:gd name="connsiteX9" fmla="*/ 371830 w 650652"/>
              <a:gd name="connsiteY9" fmla="*/ 30118 h 258711"/>
              <a:gd name="connsiteX10" fmla="*/ 406958 w 650652"/>
              <a:gd name="connsiteY10" fmla="*/ 97937 h 258711"/>
              <a:gd name="connsiteX11" fmla="*/ 487345 w 650652"/>
              <a:gd name="connsiteY11" fmla="*/ 143155 h 258711"/>
              <a:gd name="connsiteX12" fmla="*/ 487345 w 650652"/>
              <a:gd name="connsiteY12" fmla="*/ 188373 h 258711"/>
              <a:gd name="connsiteX13" fmla="*/ 557684 w 650652"/>
              <a:gd name="connsiteY13" fmla="*/ 188373 h 258711"/>
              <a:gd name="connsiteX14" fmla="*/ 602901 w 650652"/>
              <a:gd name="connsiteY14" fmla="*/ 228566 h 258711"/>
              <a:gd name="connsiteX15" fmla="*/ 650652 w 650652"/>
              <a:gd name="connsiteY15" fmla="*/ 258711 h 258711"/>
              <a:gd name="connsiteX16" fmla="*/ 7529 w 650652"/>
              <a:gd name="connsiteY16" fmla="*/ 258711 h 258711"/>
              <a:gd name="connsiteX0" fmla="*/ 7529 w 650652"/>
              <a:gd name="connsiteY0" fmla="*/ 258711 h 258711"/>
              <a:gd name="connsiteX1" fmla="*/ 10048 w 650652"/>
              <a:gd name="connsiteY1" fmla="*/ 193397 h 258711"/>
              <a:gd name="connsiteX2" fmla="*/ 0 w 650652"/>
              <a:gd name="connsiteY2" fmla="*/ 173300 h 258711"/>
              <a:gd name="connsiteX3" fmla="*/ 35197 w 650652"/>
              <a:gd name="connsiteY3" fmla="*/ 102962 h 258711"/>
              <a:gd name="connsiteX4" fmla="*/ 125604 w 650652"/>
              <a:gd name="connsiteY4" fmla="*/ 77841 h 258711"/>
              <a:gd name="connsiteX5" fmla="*/ 103030 w 650652"/>
              <a:gd name="connsiteY5" fmla="*/ 25121 h 258711"/>
              <a:gd name="connsiteX6" fmla="*/ 160774 w 650652"/>
              <a:gd name="connsiteY6" fmla="*/ 7502 h 258711"/>
              <a:gd name="connsiteX7" fmla="*/ 268786 w 650652"/>
              <a:gd name="connsiteY7" fmla="*/ 0 h 258711"/>
              <a:gd name="connsiteX8" fmla="*/ 288910 w 650652"/>
              <a:gd name="connsiteY8" fmla="*/ 30159 h 258711"/>
              <a:gd name="connsiteX9" fmla="*/ 364314 w 650652"/>
              <a:gd name="connsiteY9" fmla="*/ 27613 h 258711"/>
              <a:gd name="connsiteX10" fmla="*/ 406958 w 650652"/>
              <a:gd name="connsiteY10" fmla="*/ 97937 h 258711"/>
              <a:gd name="connsiteX11" fmla="*/ 487345 w 650652"/>
              <a:gd name="connsiteY11" fmla="*/ 143155 h 258711"/>
              <a:gd name="connsiteX12" fmla="*/ 487345 w 650652"/>
              <a:gd name="connsiteY12" fmla="*/ 188373 h 258711"/>
              <a:gd name="connsiteX13" fmla="*/ 557684 w 650652"/>
              <a:gd name="connsiteY13" fmla="*/ 188373 h 258711"/>
              <a:gd name="connsiteX14" fmla="*/ 602901 w 650652"/>
              <a:gd name="connsiteY14" fmla="*/ 228566 h 258711"/>
              <a:gd name="connsiteX15" fmla="*/ 650652 w 650652"/>
              <a:gd name="connsiteY15" fmla="*/ 258711 h 258711"/>
              <a:gd name="connsiteX16" fmla="*/ 7529 w 650652"/>
              <a:gd name="connsiteY16" fmla="*/ 258711 h 25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652" h="258711">
                <a:moveTo>
                  <a:pt x="7529" y="258711"/>
                </a:moveTo>
                <a:cubicBezTo>
                  <a:pt x="8369" y="236940"/>
                  <a:pt x="9208" y="215168"/>
                  <a:pt x="10048" y="193397"/>
                </a:cubicBezTo>
                <a:lnTo>
                  <a:pt x="0" y="173300"/>
                </a:lnTo>
                <a:lnTo>
                  <a:pt x="35197" y="102962"/>
                </a:lnTo>
                <a:lnTo>
                  <a:pt x="125604" y="77841"/>
                </a:lnTo>
                <a:lnTo>
                  <a:pt x="103030" y="25121"/>
                </a:lnTo>
                <a:lnTo>
                  <a:pt x="160774" y="7502"/>
                </a:lnTo>
                <a:lnTo>
                  <a:pt x="268786" y="0"/>
                </a:lnTo>
                <a:lnTo>
                  <a:pt x="288910" y="30159"/>
                </a:lnTo>
                <a:lnTo>
                  <a:pt x="364314" y="27613"/>
                </a:lnTo>
                <a:lnTo>
                  <a:pt x="406958" y="97937"/>
                </a:lnTo>
                <a:lnTo>
                  <a:pt x="487345" y="143155"/>
                </a:lnTo>
                <a:lnTo>
                  <a:pt x="487345" y="188373"/>
                </a:lnTo>
                <a:lnTo>
                  <a:pt x="557684" y="188373"/>
                </a:lnTo>
                <a:lnTo>
                  <a:pt x="602901" y="228566"/>
                </a:lnTo>
                <a:lnTo>
                  <a:pt x="650652" y="258711"/>
                </a:lnTo>
                <a:lnTo>
                  <a:pt x="7529" y="25871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4" name="Dowolny kształt 78"/>
          <p:cNvSpPr/>
          <p:nvPr userDrawn="1"/>
        </p:nvSpPr>
        <p:spPr>
          <a:xfrm>
            <a:off x="7974013" y="5159375"/>
            <a:ext cx="1169987" cy="568325"/>
          </a:xfrm>
          <a:custGeom>
            <a:avLst/>
            <a:gdLst>
              <a:gd name="connsiteX0" fmla="*/ 1185706 w 1190730"/>
              <a:gd name="connsiteY0" fmla="*/ 567732 h 567732"/>
              <a:gd name="connsiteX1" fmla="*/ 331596 w 1190730"/>
              <a:gd name="connsiteY1" fmla="*/ 562708 h 567732"/>
              <a:gd name="connsiteX2" fmla="*/ 251209 w 1190730"/>
              <a:gd name="connsiteY2" fmla="*/ 502418 h 567732"/>
              <a:gd name="connsiteX3" fmla="*/ 195943 w 1190730"/>
              <a:gd name="connsiteY3" fmla="*/ 502418 h 567732"/>
              <a:gd name="connsiteX4" fmla="*/ 190919 w 1190730"/>
              <a:gd name="connsiteY4" fmla="*/ 452176 h 567732"/>
              <a:gd name="connsiteX5" fmla="*/ 100484 w 1190730"/>
              <a:gd name="connsiteY5" fmla="*/ 411983 h 567732"/>
              <a:gd name="connsiteX6" fmla="*/ 95460 w 1190730"/>
              <a:gd name="connsiteY6" fmla="*/ 331596 h 567732"/>
              <a:gd name="connsiteX7" fmla="*/ 60290 w 1190730"/>
              <a:gd name="connsiteY7" fmla="*/ 281354 h 567732"/>
              <a:gd name="connsiteX8" fmla="*/ 35170 w 1190730"/>
              <a:gd name="connsiteY8" fmla="*/ 266281 h 567732"/>
              <a:gd name="connsiteX9" fmla="*/ 40194 w 1190730"/>
              <a:gd name="connsiteY9" fmla="*/ 211016 h 567732"/>
              <a:gd name="connsiteX10" fmla="*/ 0 w 1190730"/>
              <a:gd name="connsiteY10" fmla="*/ 90435 h 567732"/>
              <a:gd name="connsiteX11" fmla="*/ 20097 w 1190730"/>
              <a:gd name="connsiteY11" fmla="*/ 35169 h 567732"/>
              <a:gd name="connsiteX12" fmla="*/ 65315 w 1190730"/>
              <a:gd name="connsiteY12" fmla="*/ 0 h 567732"/>
              <a:gd name="connsiteX13" fmla="*/ 155750 w 1190730"/>
              <a:gd name="connsiteY13" fmla="*/ 25121 h 567732"/>
              <a:gd name="connsiteX14" fmla="*/ 195943 w 1190730"/>
              <a:gd name="connsiteY14" fmla="*/ 80387 h 567732"/>
              <a:gd name="connsiteX15" fmla="*/ 200967 w 1190730"/>
              <a:gd name="connsiteY15" fmla="*/ 120580 h 567732"/>
              <a:gd name="connsiteX16" fmla="*/ 311499 w 1190730"/>
              <a:gd name="connsiteY16" fmla="*/ 110532 h 567732"/>
              <a:gd name="connsiteX17" fmla="*/ 341644 w 1190730"/>
              <a:gd name="connsiteY17" fmla="*/ 45218 h 567732"/>
              <a:gd name="connsiteX18" fmla="*/ 437104 w 1190730"/>
              <a:gd name="connsiteY18" fmla="*/ 5024 h 567732"/>
              <a:gd name="connsiteX19" fmla="*/ 472273 w 1190730"/>
              <a:gd name="connsiteY19" fmla="*/ 35169 h 567732"/>
              <a:gd name="connsiteX20" fmla="*/ 492370 w 1190730"/>
              <a:gd name="connsiteY20" fmla="*/ 100484 h 567732"/>
              <a:gd name="connsiteX21" fmla="*/ 442128 w 1190730"/>
              <a:gd name="connsiteY21" fmla="*/ 105508 h 567732"/>
              <a:gd name="connsiteX22" fmla="*/ 472273 w 1190730"/>
              <a:gd name="connsiteY22" fmla="*/ 140677 h 567732"/>
              <a:gd name="connsiteX23" fmla="*/ 532563 w 1190730"/>
              <a:gd name="connsiteY23" fmla="*/ 165798 h 567732"/>
              <a:gd name="connsiteX24" fmla="*/ 552660 w 1190730"/>
              <a:gd name="connsiteY24" fmla="*/ 165798 h 567732"/>
              <a:gd name="connsiteX25" fmla="*/ 582805 w 1190730"/>
              <a:gd name="connsiteY25" fmla="*/ 276330 h 567732"/>
              <a:gd name="connsiteX26" fmla="*/ 658167 w 1190730"/>
              <a:gd name="connsiteY26" fmla="*/ 321547 h 567732"/>
              <a:gd name="connsiteX27" fmla="*/ 713433 w 1190730"/>
              <a:gd name="connsiteY27" fmla="*/ 311499 h 567732"/>
              <a:gd name="connsiteX28" fmla="*/ 753627 w 1190730"/>
              <a:gd name="connsiteY28" fmla="*/ 336620 h 567732"/>
              <a:gd name="connsiteX29" fmla="*/ 854110 w 1190730"/>
              <a:gd name="connsiteY29" fmla="*/ 422031 h 567732"/>
              <a:gd name="connsiteX30" fmla="*/ 954594 w 1190730"/>
              <a:gd name="connsiteY30" fmla="*/ 411983 h 567732"/>
              <a:gd name="connsiteX31" fmla="*/ 1090247 w 1190730"/>
              <a:gd name="connsiteY31" fmla="*/ 351692 h 567732"/>
              <a:gd name="connsiteX32" fmla="*/ 1150537 w 1190730"/>
              <a:gd name="connsiteY32" fmla="*/ 401934 h 567732"/>
              <a:gd name="connsiteX33" fmla="*/ 1190730 w 1190730"/>
              <a:gd name="connsiteY33" fmla="*/ 386862 h 567732"/>
              <a:gd name="connsiteX34" fmla="*/ 1185706 w 1190730"/>
              <a:gd name="connsiteY34" fmla="*/ 567732 h 567732"/>
              <a:gd name="connsiteX0" fmla="*/ 1185706 w 1190730"/>
              <a:gd name="connsiteY0" fmla="*/ 567732 h 567732"/>
              <a:gd name="connsiteX1" fmla="*/ 331596 w 1190730"/>
              <a:gd name="connsiteY1" fmla="*/ 562708 h 567732"/>
              <a:gd name="connsiteX2" fmla="*/ 251209 w 1190730"/>
              <a:gd name="connsiteY2" fmla="*/ 502418 h 567732"/>
              <a:gd name="connsiteX3" fmla="*/ 195943 w 1190730"/>
              <a:gd name="connsiteY3" fmla="*/ 502418 h 567732"/>
              <a:gd name="connsiteX4" fmla="*/ 190919 w 1190730"/>
              <a:gd name="connsiteY4" fmla="*/ 452176 h 567732"/>
              <a:gd name="connsiteX5" fmla="*/ 100484 w 1190730"/>
              <a:gd name="connsiteY5" fmla="*/ 411983 h 567732"/>
              <a:gd name="connsiteX6" fmla="*/ 72913 w 1190730"/>
              <a:gd name="connsiteY6" fmla="*/ 331596 h 567732"/>
              <a:gd name="connsiteX7" fmla="*/ 60290 w 1190730"/>
              <a:gd name="connsiteY7" fmla="*/ 281354 h 567732"/>
              <a:gd name="connsiteX8" fmla="*/ 35170 w 1190730"/>
              <a:gd name="connsiteY8" fmla="*/ 266281 h 567732"/>
              <a:gd name="connsiteX9" fmla="*/ 40194 w 1190730"/>
              <a:gd name="connsiteY9" fmla="*/ 211016 h 567732"/>
              <a:gd name="connsiteX10" fmla="*/ 0 w 1190730"/>
              <a:gd name="connsiteY10" fmla="*/ 90435 h 567732"/>
              <a:gd name="connsiteX11" fmla="*/ 20097 w 1190730"/>
              <a:gd name="connsiteY11" fmla="*/ 35169 h 567732"/>
              <a:gd name="connsiteX12" fmla="*/ 65315 w 1190730"/>
              <a:gd name="connsiteY12" fmla="*/ 0 h 567732"/>
              <a:gd name="connsiteX13" fmla="*/ 155750 w 1190730"/>
              <a:gd name="connsiteY13" fmla="*/ 25121 h 567732"/>
              <a:gd name="connsiteX14" fmla="*/ 195943 w 1190730"/>
              <a:gd name="connsiteY14" fmla="*/ 80387 h 567732"/>
              <a:gd name="connsiteX15" fmla="*/ 200967 w 1190730"/>
              <a:gd name="connsiteY15" fmla="*/ 120580 h 567732"/>
              <a:gd name="connsiteX16" fmla="*/ 311499 w 1190730"/>
              <a:gd name="connsiteY16" fmla="*/ 110532 h 567732"/>
              <a:gd name="connsiteX17" fmla="*/ 341644 w 1190730"/>
              <a:gd name="connsiteY17" fmla="*/ 45218 h 567732"/>
              <a:gd name="connsiteX18" fmla="*/ 437104 w 1190730"/>
              <a:gd name="connsiteY18" fmla="*/ 5024 h 567732"/>
              <a:gd name="connsiteX19" fmla="*/ 472273 w 1190730"/>
              <a:gd name="connsiteY19" fmla="*/ 35169 h 567732"/>
              <a:gd name="connsiteX20" fmla="*/ 492370 w 1190730"/>
              <a:gd name="connsiteY20" fmla="*/ 100484 h 567732"/>
              <a:gd name="connsiteX21" fmla="*/ 442128 w 1190730"/>
              <a:gd name="connsiteY21" fmla="*/ 105508 h 567732"/>
              <a:gd name="connsiteX22" fmla="*/ 472273 w 1190730"/>
              <a:gd name="connsiteY22" fmla="*/ 140677 h 567732"/>
              <a:gd name="connsiteX23" fmla="*/ 532563 w 1190730"/>
              <a:gd name="connsiteY23" fmla="*/ 165798 h 567732"/>
              <a:gd name="connsiteX24" fmla="*/ 552660 w 1190730"/>
              <a:gd name="connsiteY24" fmla="*/ 165798 h 567732"/>
              <a:gd name="connsiteX25" fmla="*/ 582805 w 1190730"/>
              <a:gd name="connsiteY25" fmla="*/ 276330 h 567732"/>
              <a:gd name="connsiteX26" fmla="*/ 658167 w 1190730"/>
              <a:gd name="connsiteY26" fmla="*/ 321547 h 567732"/>
              <a:gd name="connsiteX27" fmla="*/ 713433 w 1190730"/>
              <a:gd name="connsiteY27" fmla="*/ 311499 h 567732"/>
              <a:gd name="connsiteX28" fmla="*/ 753627 w 1190730"/>
              <a:gd name="connsiteY28" fmla="*/ 336620 h 567732"/>
              <a:gd name="connsiteX29" fmla="*/ 854110 w 1190730"/>
              <a:gd name="connsiteY29" fmla="*/ 422031 h 567732"/>
              <a:gd name="connsiteX30" fmla="*/ 954594 w 1190730"/>
              <a:gd name="connsiteY30" fmla="*/ 411983 h 567732"/>
              <a:gd name="connsiteX31" fmla="*/ 1090247 w 1190730"/>
              <a:gd name="connsiteY31" fmla="*/ 351692 h 567732"/>
              <a:gd name="connsiteX32" fmla="*/ 1150537 w 1190730"/>
              <a:gd name="connsiteY32" fmla="*/ 401934 h 567732"/>
              <a:gd name="connsiteX33" fmla="*/ 1190730 w 1190730"/>
              <a:gd name="connsiteY33" fmla="*/ 386862 h 567732"/>
              <a:gd name="connsiteX34" fmla="*/ 1185706 w 1190730"/>
              <a:gd name="connsiteY34" fmla="*/ 567732 h 567732"/>
              <a:gd name="connsiteX0" fmla="*/ 1185706 w 1190730"/>
              <a:gd name="connsiteY0" fmla="*/ 567732 h 567732"/>
              <a:gd name="connsiteX1" fmla="*/ 331596 w 1190730"/>
              <a:gd name="connsiteY1" fmla="*/ 562708 h 567732"/>
              <a:gd name="connsiteX2" fmla="*/ 251209 w 1190730"/>
              <a:gd name="connsiteY2" fmla="*/ 502418 h 567732"/>
              <a:gd name="connsiteX3" fmla="*/ 195943 w 1190730"/>
              <a:gd name="connsiteY3" fmla="*/ 502418 h 567732"/>
              <a:gd name="connsiteX4" fmla="*/ 190919 w 1190730"/>
              <a:gd name="connsiteY4" fmla="*/ 452176 h 567732"/>
              <a:gd name="connsiteX5" fmla="*/ 100484 w 1190730"/>
              <a:gd name="connsiteY5" fmla="*/ 411983 h 567732"/>
              <a:gd name="connsiteX6" fmla="*/ 72913 w 1190730"/>
              <a:gd name="connsiteY6" fmla="*/ 331596 h 567732"/>
              <a:gd name="connsiteX7" fmla="*/ 60290 w 1190730"/>
              <a:gd name="connsiteY7" fmla="*/ 281354 h 567732"/>
              <a:gd name="connsiteX8" fmla="*/ 27655 w 1190730"/>
              <a:gd name="connsiteY8" fmla="*/ 266281 h 567732"/>
              <a:gd name="connsiteX9" fmla="*/ 40194 w 1190730"/>
              <a:gd name="connsiteY9" fmla="*/ 211016 h 567732"/>
              <a:gd name="connsiteX10" fmla="*/ 0 w 1190730"/>
              <a:gd name="connsiteY10" fmla="*/ 90435 h 567732"/>
              <a:gd name="connsiteX11" fmla="*/ 20097 w 1190730"/>
              <a:gd name="connsiteY11" fmla="*/ 35169 h 567732"/>
              <a:gd name="connsiteX12" fmla="*/ 65315 w 1190730"/>
              <a:gd name="connsiteY12" fmla="*/ 0 h 567732"/>
              <a:gd name="connsiteX13" fmla="*/ 155750 w 1190730"/>
              <a:gd name="connsiteY13" fmla="*/ 25121 h 567732"/>
              <a:gd name="connsiteX14" fmla="*/ 195943 w 1190730"/>
              <a:gd name="connsiteY14" fmla="*/ 80387 h 567732"/>
              <a:gd name="connsiteX15" fmla="*/ 200967 w 1190730"/>
              <a:gd name="connsiteY15" fmla="*/ 120580 h 567732"/>
              <a:gd name="connsiteX16" fmla="*/ 311499 w 1190730"/>
              <a:gd name="connsiteY16" fmla="*/ 110532 h 567732"/>
              <a:gd name="connsiteX17" fmla="*/ 341644 w 1190730"/>
              <a:gd name="connsiteY17" fmla="*/ 45218 h 567732"/>
              <a:gd name="connsiteX18" fmla="*/ 437104 w 1190730"/>
              <a:gd name="connsiteY18" fmla="*/ 5024 h 567732"/>
              <a:gd name="connsiteX19" fmla="*/ 472273 w 1190730"/>
              <a:gd name="connsiteY19" fmla="*/ 35169 h 567732"/>
              <a:gd name="connsiteX20" fmla="*/ 492370 w 1190730"/>
              <a:gd name="connsiteY20" fmla="*/ 100484 h 567732"/>
              <a:gd name="connsiteX21" fmla="*/ 442128 w 1190730"/>
              <a:gd name="connsiteY21" fmla="*/ 105508 h 567732"/>
              <a:gd name="connsiteX22" fmla="*/ 472273 w 1190730"/>
              <a:gd name="connsiteY22" fmla="*/ 140677 h 567732"/>
              <a:gd name="connsiteX23" fmla="*/ 532563 w 1190730"/>
              <a:gd name="connsiteY23" fmla="*/ 165798 h 567732"/>
              <a:gd name="connsiteX24" fmla="*/ 552660 w 1190730"/>
              <a:gd name="connsiteY24" fmla="*/ 165798 h 567732"/>
              <a:gd name="connsiteX25" fmla="*/ 582805 w 1190730"/>
              <a:gd name="connsiteY25" fmla="*/ 276330 h 567732"/>
              <a:gd name="connsiteX26" fmla="*/ 658167 w 1190730"/>
              <a:gd name="connsiteY26" fmla="*/ 321547 h 567732"/>
              <a:gd name="connsiteX27" fmla="*/ 713433 w 1190730"/>
              <a:gd name="connsiteY27" fmla="*/ 311499 h 567732"/>
              <a:gd name="connsiteX28" fmla="*/ 753627 w 1190730"/>
              <a:gd name="connsiteY28" fmla="*/ 336620 h 567732"/>
              <a:gd name="connsiteX29" fmla="*/ 854110 w 1190730"/>
              <a:gd name="connsiteY29" fmla="*/ 422031 h 567732"/>
              <a:gd name="connsiteX30" fmla="*/ 954594 w 1190730"/>
              <a:gd name="connsiteY30" fmla="*/ 411983 h 567732"/>
              <a:gd name="connsiteX31" fmla="*/ 1090247 w 1190730"/>
              <a:gd name="connsiteY31" fmla="*/ 351692 h 567732"/>
              <a:gd name="connsiteX32" fmla="*/ 1150537 w 1190730"/>
              <a:gd name="connsiteY32" fmla="*/ 401934 h 567732"/>
              <a:gd name="connsiteX33" fmla="*/ 1190730 w 1190730"/>
              <a:gd name="connsiteY33" fmla="*/ 386862 h 567732"/>
              <a:gd name="connsiteX34" fmla="*/ 1185706 w 1190730"/>
              <a:gd name="connsiteY34" fmla="*/ 567732 h 567732"/>
              <a:gd name="connsiteX0" fmla="*/ 1185706 w 1190730"/>
              <a:gd name="connsiteY0" fmla="*/ 567732 h 567732"/>
              <a:gd name="connsiteX1" fmla="*/ 331596 w 1190730"/>
              <a:gd name="connsiteY1" fmla="*/ 562708 h 567732"/>
              <a:gd name="connsiteX2" fmla="*/ 251209 w 1190730"/>
              <a:gd name="connsiteY2" fmla="*/ 502418 h 567732"/>
              <a:gd name="connsiteX3" fmla="*/ 195943 w 1190730"/>
              <a:gd name="connsiteY3" fmla="*/ 502418 h 567732"/>
              <a:gd name="connsiteX4" fmla="*/ 190919 w 1190730"/>
              <a:gd name="connsiteY4" fmla="*/ 452176 h 567732"/>
              <a:gd name="connsiteX5" fmla="*/ 100484 w 1190730"/>
              <a:gd name="connsiteY5" fmla="*/ 411983 h 567732"/>
              <a:gd name="connsiteX6" fmla="*/ 72913 w 1190730"/>
              <a:gd name="connsiteY6" fmla="*/ 331596 h 567732"/>
              <a:gd name="connsiteX7" fmla="*/ 57785 w 1190730"/>
              <a:gd name="connsiteY7" fmla="*/ 291375 h 567732"/>
              <a:gd name="connsiteX8" fmla="*/ 27655 w 1190730"/>
              <a:gd name="connsiteY8" fmla="*/ 266281 h 567732"/>
              <a:gd name="connsiteX9" fmla="*/ 40194 w 1190730"/>
              <a:gd name="connsiteY9" fmla="*/ 211016 h 567732"/>
              <a:gd name="connsiteX10" fmla="*/ 0 w 1190730"/>
              <a:gd name="connsiteY10" fmla="*/ 90435 h 567732"/>
              <a:gd name="connsiteX11" fmla="*/ 20097 w 1190730"/>
              <a:gd name="connsiteY11" fmla="*/ 35169 h 567732"/>
              <a:gd name="connsiteX12" fmla="*/ 65315 w 1190730"/>
              <a:gd name="connsiteY12" fmla="*/ 0 h 567732"/>
              <a:gd name="connsiteX13" fmla="*/ 155750 w 1190730"/>
              <a:gd name="connsiteY13" fmla="*/ 25121 h 567732"/>
              <a:gd name="connsiteX14" fmla="*/ 195943 w 1190730"/>
              <a:gd name="connsiteY14" fmla="*/ 80387 h 567732"/>
              <a:gd name="connsiteX15" fmla="*/ 200967 w 1190730"/>
              <a:gd name="connsiteY15" fmla="*/ 120580 h 567732"/>
              <a:gd name="connsiteX16" fmla="*/ 311499 w 1190730"/>
              <a:gd name="connsiteY16" fmla="*/ 110532 h 567732"/>
              <a:gd name="connsiteX17" fmla="*/ 341644 w 1190730"/>
              <a:gd name="connsiteY17" fmla="*/ 45218 h 567732"/>
              <a:gd name="connsiteX18" fmla="*/ 437104 w 1190730"/>
              <a:gd name="connsiteY18" fmla="*/ 5024 h 567732"/>
              <a:gd name="connsiteX19" fmla="*/ 472273 w 1190730"/>
              <a:gd name="connsiteY19" fmla="*/ 35169 h 567732"/>
              <a:gd name="connsiteX20" fmla="*/ 492370 w 1190730"/>
              <a:gd name="connsiteY20" fmla="*/ 100484 h 567732"/>
              <a:gd name="connsiteX21" fmla="*/ 442128 w 1190730"/>
              <a:gd name="connsiteY21" fmla="*/ 105508 h 567732"/>
              <a:gd name="connsiteX22" fmla="*/ 472273 w 1190730"/>
              <a:gd name="connsiteY22" fmla="*/ 140677 h 567732"/>
              <a:gd name="connsiteX23" fmla="*/ 532563 w 1190730"/>
              <a:gd name="connsiteY23" fmla="*/ 165798 h 567732"/>
              <a:gd name="connsiteX24" fmla="*/ 552660 w 1190730"/>
              <a:gd name="connsiteY24" fmla="*/ 165798 h 567732"/>
              <a:gd name="connsiteX25" fmla="*/ 582805 w 1190730"/>
              <a:gd name="connsiteY25" fmla="*/ 276330 h 567732"/>
              <a:gd name="connsiteX26" fmla="*/ 658167 w 1190730"/>
              <a:gd name="connsiteY26" fmla="*/ 321547 h 567732"/>
              <a:gd name="connsiteX27" fmla="*/ 713433 w 1190730"/>
              <a:gd name="connsiteY27" fmla="*/ 311499 h 567732"/>
              <a:gd name="connsiteX28" fmla="*/ 753627 w 1190730"/>
              <a:gd name="connsiteY28" fmla="*/ 336620 h 567732"/>
              <a:gd name="connsiteX29" fmla="*/ 854110 w 1190730"/>
              <a:gd name="connsiteY29" fmla="*/ 422031 h 567732"/>
              <a:gd name="connsiteX30" fmla="*/ 954594 w 1190730"/>
              <a:gd name="connsiteY30" fmla="*/ 411983 h 567732"/>
              <a:gd name="connsiteX31" fmla="*/ 1090247 w 1190730"/>
              <a:gd name="connsiteY31" fmla="*/ 351692 h 567732"/>
              <a:gd name="connsiteX32" fmla="*/ 1150537 w 1190730"/>
              <a:gd name="connsiteY32" fmla="*/ 401934 h 567732"/>
              <a:gd name="connsiteX33" fmla="*/ 1190730 w 1190730"/>
              <a:gd name="connsiteY33" fmla="*/ 386862 h 567732"/>
              <a:gd name="connsiteX34" fmla="*/ 1185706 w 1190730"/>
              <a:gd name="connsiteY34" fmla="*/ 567732 h 567732"/>
              <a:gd name="connsiteX0" fmla="*/ 1185706 w 1190730"/>
              <a:gd name="connsiteY0" fmla="*/ 567732 h 567732"/>
              <a:gd name="connsiteX1" fmla="*/ 331596 w 1190730"/>
              <a:gd name="connsiteY1" fmla="*/ 562708 h 567732"/>
              <a:gd name="connsiteX2" fmla="*/ 251209 w 1190730"/>
              <a:gd name="connsiteY2" fmla="*/ 502418 h 567732"/>
              <a:gd name="connsiteX3" fmla="*/ 195943 w 1190730"/>
              <a:gd name="connsiteY3" fmla="*/ 502418 h 567732"/>
              <a:gd name="connsiteX4" fmla="*/ 190919 w 1190730"/>
              <a:gd name="connsiteY4" fmla="*/ 452176 h 567732"/>
              <a:gd name="connsiteX5" fmla="*/ 100484 w 1190730"/>
              <a:gd name="connsiteY5" fmla="*/ 411983 h 567732"/>
              <a:gd name="connsiteX6" fmla="*/ 72913 w 1190730"/>
              <a:gd name="connsiteY6" fmla="*/ 331596 h 567732"/>
              <a:gd name="connsiteX7" fmla="*/ 57785 w 1190730"/>
              <a:gd name="connsiteY7" fmla="*/ 291375 h 567732"/>
              <a:gd name="connsiteX8" fmla="*/ 27655 w 1190730"/>
              <a:gd name="connsiteY8" fmla="*/ 266281 h 567732"/>
              <a:gd name="connsiteX9" fmla="*/ 32678 w 1190730"/>
              <a:gd name="connsiteY9" fmla="*/ 206006 h 567732"/>
              <a:gd name="connsiteX10" fmla="*/ 0 w 1190730"/>
              <a:gd name="connsiteY10" fmla="*/ 90435 h 567732"/>
              <a:gd name="connsiteX11" fmla="*/ 20097 w 1190730"/>
              <a:gd name="connsiteY11" fmla="*/ 35169 h 567732"/>
              <a:gd name="connsiteX12" fmla="*/ 65315 w 1190730"/>
              <a:gd name="connsiteY12" fmla="*/ 0 h 567732"/>
              <a:gd name="connsiteX13" fmla="*/ 155750 w 1190730"/>
              <a:gd name="connsiteY13" fmla="*/ 25121 h 567732"/>
              <a:gd name="connsiteX14" fmla="*/ 195943 w 1190730"/>
              <a:gd name="connsiteY14" fmla="*/ 80387 h 567732"/>
              <a:gd name="connsiteX15" fmla="*/ 200967 w 1190730"/>
              <a:gd name="connsiteY15" fmla="*/ 120580 h 567732"/>
              <a:gd name="connsiteX16" fmla="*/ 311499 w 1190730"/>
              <a:gd name="connsiteY16" fmla="*/ 110532 h 567732"/>
              <a:gd name="connsiteX17" fmla="*/ 341644 w 1190730"/>
              <a:gd name="connsiteY17" fmla="*/ 45218 h 567732"/>
              <a:gd name="connsiteX18" fmla="*/ 437104 w 1190730"/>
              <a:gd name="connsiteY18" fmla="*/ 5024 h 567732"/>
              <a:gd name="connsiteX19" fmla="*/ 472273 w 1190730"/>
              <a:gd name="connsiteY19" fmla="*/ 35169 h 567732"/>
              <a:gd name="connsiteX20" fmla="*/ 492370 w 1190730"/>
              <a:gd name="connsiteY20" fmla="*/ 100484 h 567732"/>
              <a:gd name="connsiteX21" fmla="*/ 442128 w 1190730"/>
              <a:gd name="connsiteY21" fmla="*/ 105508 h 567732"/>
              <a:gd name="connsiteX22" fmla="*/ 472273 w 1190730"/>
              <a:gd name="connsiteY22" fmla="*/ 140677 h 567732"/>
              <a:gd name="connsiteX23" fmla="*/ 532563 w 1190730"/>
              <a:gd name="connsiteY23" fmla="*/ 165798 h 567732"/>
              <a:gd name="connsiteX24" fmla="*/ 552660 w 1190730"/>
              <a:gd name="connsiteY24" fmla="*/ 165798 h 567732"/>
              <a:gd name="connsiteX25" fmla="*/ 582805 w 1190730"/>
              <a:gd name="connsiteY25" fmla="*/ 276330 h 567732"/>
              <a:gd name="connsiteX26" fmla="*/ 658167 w 1190730"/>
              <a:gd name="connsiteY26" fmla="*/ 321547 h 567732"/>
              <a:gd name="connsiteX27" fmla="*/ 713433 w 1190730"/>
              <a:gd name="connsiteY27" fmla="*/ 311499 h 567732"/>
              <a:gd name="connsiteX28" fmla="*/ 753627 w 1190730"/>
              <a:gd name="connsiteY28" fmla="*/ 336620 h 567732"/>
              <a:gd name="connsiteX29" fmla="*/ 854110 w 1190730"/>
              <a:gd name="connsiteY29" fmla="*/ 422031 h 567732"/>
              <a:gd name="connsiteX30" fmla="*/ 954594 w 1190730"/>
              <a:gd name="connsiteY30" fmla="*/ 411983 h 567732"/>
              <a:gd name="connsiteX31" fmla="*/ 1090247 w 1190730"/>
              <a:gd name="connsiteY31" fmla="*/ 351692 h 567732"/>
              <a:gd name="connsiteX32" fmla="*/ 1150537 w 1190730"/>
              <a:gd name="connsiteY32" fmla="*/ 401934 h 567732"/>
              <a:gd name="connsiteX33" fmla="*/ 1190730 w 1190730"/>
              <a:gd name="connsiteY33" fmla="*/ 386862 h 567732"/>
              <a:gd name="connsiteX34" fmla="*/ 1185706 w 1190730"/>
              <a:gd name="connsiteY34" fmla="*/ 567732 h 567732"/>
              <a:gd name="connsiteX0" fmla="*/ 1195727 w 1200751"/>
              <a:gd name="connsiteY0" fmla="*/ 567732 h 567732"/>
              <a:gd name="connsiteX1" fmla="*/ 341617 w 1200751"/>
              <a:gd name="connsiteY1" fmla="*/ 562708 h 567732"/>
              <a:gd name="connsiteX2" fmla="*/ 261230 w 1200751"/>
              <a:gd name="connsiteY2" fmla="*/ 502418 h 567732"/>
              <a:gd name="connsiteX3" fmla="*/ 205964 w 1200751"/>
              <a:gd name="connsiteY3" fmla="*/ 502418 h 567732"/>
              <a:gd name="connsiteX4" fmla="*/ 200940 w 1200751"/>
              <a:gd name="connsiteY4" fmla="*/ 452176 h 567732"/>
              <a:gd name="connsiteX5" fmla="*/ 110505 w 1200751"/>
              <a:gd name="connsiteY5" fmla="*/ 411983 h 567732"/>
              <a:gd name="connsiteX6" fmla="*/ 82934 w 1200751"/>
              <a:gd name="connsiteY6" fmla="*/ 331596 h 567732"/>
              <a:gd name="connsiteX7" fmla="*/ 67806 w 1200751"/>
              <a:gd name="connsiteY7" fmla="*/ 291375 h 567732"/>
              <a:gd name="connsiteX8" fmla="*/ 37676 w 1200751"/>
              <a:gd name="connsiteY8" fmla="*/ 266281 h 567732"/>
              <a:gd name="connsiteX9" fmla="*/ 42699 w 1200751"/>
              <a:gd name="connsiteY9" fmla="*/ 206006 h 567732"/>
              <a:gd name="connsiteX10" fmla="*/ 0 w 1200751"/>
              <a:gd name="connsiteY10" fmla="*/ 87930 h 567732"/>
              <a:gd name="connsiteX11" fmla="*/ 30118 w 1200751"/>
              <a:gd name="connsiteY11" fmla="*/ 35169 h 567732"/>
              <a:gd name="connsiteX12" fmla="*/ 75336 w 1200751"/>
              <a:gd name="connsiteY12" fmla="*/ 0 h 567732"/>
              <a:gd name="connsiteX13" fmla="*/ 165771 w 1200751"/>
              <a:gd name="connsiteY13" fmla="*/ 25121 h 567732"/>
              <a:gd name="connsiteX14" fmla="*/ 205964 w 1200751"/>
              <a:gd name="connsiteY14" fmla="*/ 80387 h 567732"/>
              <a:gd name="connsiteX15" fmla="*/ 210988 w 1200751"/>
              <a:gd name="connsiteY15" fmla="*/ 120580 h 567732"/>
              <a:gd name="connsiteX16" fmla="*/ 321520 w 1200751"/>
              <a:gd name="connsiteY16" fmla="*/ 110532 h 567732"/>
              <a:gd name="connsiteX17" fmla="*/ 351665 w 1200751"/>
              <a:gd name="connsiteY17" fmla="*/ 45218 h 567732"/>
              <a:gd name="connsiteX18" fmla="*/ 447125 w 1200751"/>
              <a:gd name="connsiteY18" fmla="*/ 5024 h 567732"/>
              <a:gd name="connsiteX19" fmla="*/ 482294 w 1200751"/>
              <a:gd name="connsiteY19" fmla="*/ 35169 h 567732"/>
              <a:gd name="connsiteX20" fmla="*/ 502391 w 1200751"/>
              <a:gd name="connsiteY20" fmla="*/ 100484 h 567732"/>
              <a:gd name="connsiteX21" fmla="*/ 452149 w 1200751"/>
              <a:gd name="connsiteY21" fmla="*/ 105508 h 567732"/>
              <a:gd name="connsiteX22" fmla="*/ 482294 w 1200751"/>
              <a:gd name="connsiteY22" fmla="*/ 140677 h 567732"/>
              <a:gd name="connsiteX23" fmla="*/ 542584 w 1200751"/>
              <a:gd name="connsiteY23" fmla="*/ 165798 h 567732"/>
              <a:gd name="connsiteX24" fmla="*/ 562681 w 1200751"/>
              <a:gd name="connsiteY24" fmla="*/ 165798 h 567732"/>
              <a:gd name="connsiteX25" fmla="*/ 592826 w 1200751"/>
              <a:gd name="connsiteY25" fmla="*/ 276330 h 567732"/>
              <a:gd name="connsiteX26" fmla="*/ 668188 w 1200751"/>
              <a:gd name="connsiteY26" fmla="*/ 321547 h 567732"/>
              <a:gd name="connsiteX27" fmla="*/ 723454 w 1200751"/>
              <a:gd name="connsiteY27" fmla="*/ 311499 h 567732"/>
              <a:gd name="connsiteX28" fmla="*/ 763648 w 1200751"/>
              <a:gd name="connsiteY28" fmla="*/ 336620 h 567732"/>
              <a:gd name="connsiteX29" fmla="*/ 864131 w 1200751"/>
              <a:gd name="connsiteY29" fmla="*/ 422031 h 567732"/>
              <a:gd name="connsiteX30" fmla="*/ 964615 w 1200751"/>
              <a:gd name="connsiteY30" fmla="*/ 411983 h 567732"/>
              <a:gd name="connsiteX31" fmla="*/ 1100268 w 1200751"/>
              <a:gd name="connsiteY31" fmla="*/ 351692 h 567732"/>
              <a:gd name="connsiteX32" fmla="*/ 1160558 w 1200751"/>
              <a:gd name="connsiteY32" fmla="*/ 401934 h 567732"/>
              <a:gd name="connsiteX33" fmla="*/ 1200751 w 1200751"/>
              <a:gd name="connsiteY33" fmla="*/ 386862 h 567732"/>
              <a:gd name="connsiteX34" fmla="*/ 1195727 w 1200751"/>
              <a:gd name="connsiteY34" fmla="*/ 567732 h 567732"/>
              <a:gd name="connsiteX0" fmla="*/ 1195727 w 1200751"/>
              <a:gd name="connsiteY0" fmla="*/ 567732 h 567732"/>
              <a:gd name="connsiteX1" fmla="*/ 341617 w 1200751"/>
              <a:gd name="connsiteY1" fmla="*/ 562708 h 567732"/>
              <a:gd name="connsiteX2" fmla="*/ 261230 w 1200751"/>
              <a:gd name="connsiteY2" fmla="*/ 502418 h 567732"/>
              <a:gd name="connsiteX3" fmla="*/ 205964 w 1200751"/>
              <a:gd name="connsiteY3" fmla="*/ 502418 h 567732"/>
              <a:gd name="connsiteX4" fmla="*/ 200940 w 1200751"/>
              <a:gd name="connsiteY4" fmla="*/ 452176 h 567732"/>
              <a:gd name="connsiteX5" fmla="*/ 110505 w 1200751"/>
              <a:gd name="connsiteY5" fmla="*/ 411983 h 567732"/>
              <a:gd name="connsiteX6" fmla="*/ 82934 w 1200751"/>
              <a:gd name="connsiteY6" fmla="*/ 331596 h 567732"/>
              <a:gd name="connsiteX7" fmla="*/ 67806 w 1200751"/>
              <a:gd name="connsiteY7" fmla="*/ 291375 h 567732"/>
              <a:gd name="connsiteX8" fmla="*/ 37676 w 1200751"/>
              <a:gd name="connsiteY8" fmla="*/ 266281 h 567732"/>
              <a:gd name="connsiteX9" fmla="*/ 42699 w 1200751"/>
              <a:gd name="connsiteY9" fmla="*/ 206006 h 567732"/>
              <a:gd name="connsiteX10" fmla="*/ 0 w 1200751"/>
              <a:gd name="connsiteY10" fmla="*/ 87930 h 567732"/>
              <a:gd name="connsiteX11" fmla="*/ 20097 w 1200751"/>
              <a:gd name="connsiteY11" fmla="*/ 30158 h 567732"/>
              <a:gd name="connsiteX12" fmla="*/ 75336 w 1200751"/>
              <a:gd name="connsiteY12" fmla="*/ 0 h 567732"/>
              <a:gd name="connsiteX13" fmla="*/ 165771 w 1200751"/>
              <a:gd name="connsiteY13" fmla="*/ 25121 h 567732"/>
              <a:gd name="connsiteX14" fmla="*/ 205964 w 1200751"/>
              <a:gd name="connsiteY14" fmla="*/ 80387 h 567732"/>
              <a:gd name="connsiteX15" fmla="*/ 210988 w 1200751"/>
              <a:gd name="connsiteY15" fmla="*/ 120580 h 567732"/>
              <a:gd name="connsiteX16" fmla="*/ 321520 w 1200751"/>
              <a:gd name="connsiteY16" fmla="*/ 110532 h 567732"/>
              <a:gd name="connsiteX17" fmla="*/ 351665 w 1200751"/>
              <a:gd name="connsiteY17" fmla="*/ 45218 h 567732"/>
              <a:gd name="connsiteX18" fmla="*/ 447125 w 1200751"/>
              <a:gd name="connsiteY18" fmla="*/ 5024 h 567732"/>
              <a:gd name="connsiteX19" fmla="*/ 482294 w 1200751"/>
              <a:gd name="connsiteY19" fmla="*/ 35169 h 567732"/>
              <a:gd name="connsiteX20" fmla="*/ 502391 w 1200751"/>
              <a:gd name="connsiteY20" fmla="*/ 100484 h 567732"/>
              <a:gd name="connsiteX21" fmla="*/ 452149 w 1200751"/>
              <a:gd name="connsiteY21" fmla="*/ 105508 h 567732"/>
              <a:gd name="connsiteX22" fmla="*/ 482294 w 1200751"/>
              <a:gd name="connsiteY22" fmla="*/ 140677 h 567732"/>
              <a:gd name="connsiteX23" fmla="*/ 542584 w 1200751"/>
              <a:gd name="connsiteY23" fmla="*/ 165798 h 567732"/>
              <a:gd name="connsiteX24" fmla="*/ 562681 w 1200751"/>
              <a:gd name="connsiteY24" fmla="*/ 165798 h 567732"/>
              <a:gd name="connsiteX25" fmla="*/ 592826 w 1200751"/>
              <a:gd name="connsiteY25" fmla="*/ 276330 h 567732"/>
              <a:gd name="connsiteX26" fmla="*/ 668188 w 1200751"/>
              <a:gd name="connsiteY26" fmla="*/ 321547 h 567732"/>
              <a:gd name="connsiteX27" fmla="*/ 723454 w 1200751"/>
              <a:gd name="connsiteY27" fmla="*/ 311499 h 567732"/>
              <a:gd name="connsiteX28" fmla="*/ 763648 w 1200751"/>
              <a:gd name="connsiteY28" fmla="*/ 336620 h 567732"/>
              <a:gd name="connsiteX29" fmla="*/ 864131 w 1200751"/>
              <a:gd name="connsiteY29" fmla="*/ 422031 h 567732"/>
              <a:gd name="connsiteX30" fmla="*/ 964615 w 1200751"/>
              <a:gd name="connsiteY30" fmla="*/ 411983 h 567732"/>
              <a:gd name="connsiteX31" fmla="*/ 1100268 w 1200751"/>
              <a:gd name="connsiteY31" fmla="*/ 351692 h 567732"/>
              <a:gd name="connsiteX32" fmla="*/ 1160558 w 1200751"/>
              <a:gd name="connsiteY32" fmla="*/ 401934 h 567732"/>
              <a:gd name="connsiteX33" fmla="*/ 1200751 w 1200751"/>
              <a:gd name="connsiteY33" fmla="*/ 386862 h 567732"/>
              <a:gd name="connsiteX34" fmla="*/ 1195727 w 1200751"/>
              <a:gd name="connsiteY34" fmla="*/ 567732 h 567732"/>
              <a:gd name="connsiteX0" fmla="*/ 1195727 w 1200751"/>
              <a:gd name="connsiteY0" fmla="*/ 567732 h 567732"/>
              <a:gd name="connsiteX1" fmla="*/ 341617 w 1200751"/>
              <a:gd name="connsiteY1" fmla="*/ 562708 h 567732"/>
              <a:gd name="connsiteX2" fmla="*/ 261230 w 1200751"/>
              <a:gd name="connsiteY2" fmla="*/ 502418 h 567732"/>
              <a:gd name="connsiteX3" fmla="*/ 205964 w 1200751"/>
              <a:gd name="connsiteY3" fmla="*/ 502418 h 567732"/>
              <a:gd name="connsiteX4" fmla="*/ 200940 w 1200751"/>
              <a:gd name="connsiteY4" fmla="*/ 452176 h 567732"/>
              <a:gd name="connsiteX5" fmla="*/ 110505 w 1200751"/>
              <a:gd name="connsiteY5" fmla="*/ 411983 h 567732"/>
              <a:gd name="connsiteX6" fmla="*/ 82934 w 1200751"/>
              <a:gd name="connsiteY6" fmla="*/ 331596 h 567732"/>
              <a:gd name="connsiteX7" fmla="*/ 67806 w 1200751"/>
              <a:gd name="connsiteY7" fmla="*/ 291375 h 567732"/>
              <a:gd name="connsiteX8" fmla="*/ 37676 w 1200751"/>
              <a:gd name="connsiteY8" fmla="*/ 266281 h 567732"/>
              <a:gd name="connsiteX9" fmla="*/ 42699 w 1200751"/>
              <a:gd name="connsiteY9" fmla="*/ 206006 h 567732"/>
              <a:gd name="connsiteX10" fmla="*/ 0 w 1200751"/>
              <a:gd name="connsiteY10" fmla="*/ 87930 h 567732"/>
              <a:gd name="connsiteX11" fmla="*/ 20097 w 1200751"/>
              <a:gd name="connsiteY11" fmla="*/ 30158 h 567732"/>
              <a:gd name="connsiteX12" fmla="*/ 75336 w 1200751"/>
              <a:gd name="connsiteY12" fmla="*/ 0 h 567732"/>
              <a:gd name="connsiteX13" fmla="*/ 165771 w 1200751"/>
              <a:gd name="connsiteY13" fmla="*/ 25121 h 567732"/>
              <a:gd name="connsiteX14" fmla="*/ 205964 w 1200751"/>
              <a:gd name="connsiteY14" fmla="*/ 80387 h 567732"/>
              <a:gd name="connsiteX15" fmla="*/ 210988 w 1200751"/>
              <a:gd name="connsiteY15" fmla="*/ 120580 h 567732"/>
              <a:gd name="connsiteX16" fmla="*/ 273921 w 1200751"/>
              <a:gd name="connsiteY16" fmla="*/ 113038 h 567732"/>
              <a:gd name="connsiteX17" fmla="*/ 351665 w 1200751"/>
              <a:gd name="connsiteY17" fmla="*/ 45218 h 567732"/>
              <a:gd name="connsiteX18" fmla="*/ 447125 w 1200751"/>
              <a:gd name="connsiteY18" fmla="*/ 5024 h 567732"/>
              <a:gd name="connsiteX19" fmla="*/ 482294 w 1200751"/>
              <a:gd name="connsiteY19" fmla="*/ 35169 h 567732"/>
              <a:gd name="connsiteX20" fmla="*/ 502391 w 1200751"/>
              <a:gd name="connsiteY20" fmla="*/ 100484 h 567732"/>
              <a:gd name="connsiteX21" fmla="*/ 452149 w 1200751"/>
              <a:gd name="connsiteY21" fmla="*/ 105508 h 567732"/>
              <a:gd name="connsiteX22" fmla="*/ 482294 w 1200751"/>
              <a:gd name="connsiteY22" fmla="*/ 140677 h 567732"/>
              <a:gd name="connsiteX23" fmla="*/ 542584 w 1200751"/>
              <a:gd name="connsiteY23" fmla="*/ 165798 h 567732"/>
              <a:gd name="connsiteX24" fmla="*/ 562681 w 1200751"/>
              <a:gd name="connsiteY24" fmla="*/ 165798 h 567732"/>
              <a:gd name="connsiteX25" fmla="*/ 592826 w 1200751"/>
              <a:gd name="connsiteY25" fmla="*/ 276330 h 567732"/>
              <a:gd name="connsiteX26" fmla="*/ 668188 w 1200751"/>
              <a:gd name="connsiteY26" fmla="*/ 321547 h 567732"/>
              <a:gd name="connsiteX27" fmla="*/ 723454 w 1200751"/>
              <a:gd name="connsiteY27" fmla="*/ 311499 h 567732"/>
              <a:gd name="connsiteX28" fmla="*/ 763648 w 1200751"/>
              <a:gd name="connsiteY28" fmla="*/ 336620 h 567732"/>
              <a:gd name="connsiteX29" fmla="*/ 864131 w 1200751"/>
              <a:gd name="connsiteY29" fmla="*/ 422031 h 567732"/>
              <a:gd name="connsiteX30" fmla="*/ 964615 w 1200751"/>
              <a:gd name="connsiteY30" fmla="*/ 411983 h 567732"/>
              <a:gd name="connsiteX31" fmla="*/ 1100268 w 1200751"/>
              <a:gd name="connsiteY31" fmla="*/ 351692 h 567732"/>
              <a:gd name="connsiteX32" fmla="*/ 1160558 w 1200751"/>
              <a:gd name="connsiteY32" fmla="*/ 401934 h 567732"/>
              <a:gd name="connsiteX33" fmla="*/ 1200751 w 1200751"/>
              <a:gd name="connsiteY33" fmla="*/ 386862 h 567732"/>
              <a:gd name="connsiteX34" fmla="*/ 1195727 w 1200751"/>
              <a:gd name="connsiteY34" fmla="*/ 567732 h 567732"/>
              <a:gd name="connsiteX0" fmla="*/ 1195727 w 1200751"/>
              <a:gd name="connsiteY0" fmla="*/ 567732 h 567732"/>
              <a:gd name="connsiteX1" fmla="*/ 341617 w 1200751"/>
              <a:gd name="connsiteY1" fmla="*/ 562708 h 567732"/>
              <a:gd name="connsiteX2" fmla="*/ 261230 w 1200751"/>
              <a:gd name="connsiteY2" fmla="*/ 502418 h 567732"/>
              <a:gd name="connsiteX3" fmla="*/ 205964 w 1200751"/>
              <a:gd name="connsiteY3" fmla="*/ 502418 h 567732"/>
              <a:gd name="connsiteX4" fmla="*/ 200940 w 1200751"/>
              <a:gd name="connsiteY4" fmla="*/ 452176 h 567732"/>
              <a:gd name="connsiteX5" fmla="*/ 110505 w 1200751"/>
              <a:gd name="connsiteY5" fmla="*/ 411983 h 567732"/>
              <a:gd name="connsiteX6" fmla="*/ 82934 w 1200751"/>
              <a:gd name="connsiteY6" fmla="*/ 331596 h 567732"/>
              <a:gd name="connsiteX7" fmla="*/ 67806 w 1200751"/>
              <a:gd name="connsiteY7" fmla="*/ 291375 h 567732"/>
              <a:gd name="connsiteX8" fmla="*/ 37676 w 1200751"/>
              <a:gd name="connsiteY8" fmla="*/ 266281 h 567732"/>
              <a:gd name="connsiteX9" fmla="*/ 42699 w 1200751"/>
              <a:gd name="connsiteY9" fmla="*/ 206006 h 567732"/>
              <a:gd name="connsiteX10" fmla="*/ 0 w 1200751"/>
              <a:gd name="connsiteY10" fmla="*/ 87930 h 567732"/>
              <a:gd name="connsiteX11" fmla="*/ 20097 w 1200751"/>
              <a:gd name="connsiteY11" fmla="*/ 30158 h 567732"/>
              <a:gd name="connsiteX12" fmla="*/ 75336 w 1200751"/>
              <a:gd name="connsiteY12" fmla="*/ 0 h 567732"/>
              <a:gd name="connsiteX13" fmla="*/ 165771 w 1200751"/>
              <a:gd name="connsiteY13" fmla="*/ 25121 h 567732"/>
              <a:gd name="connsiteX14" fmla="*/ 205964 w 1200751"/>
              <a:gd name="connsiteY14" fmla="*/ 80387 h 567732"/>
              <a:gd name="connsiteX15" fmla="*/ 210988 w 1200751"/>
              <a:gd name="connsiteY15" fmla="*/ 120580 h 567732"/>
              <a:gd name="connsiteX16" fmla="*/ 273921 w 1200751"/>
              <a:gd name="connsiteY16" fmla="*/ 113038 h 567732"/>
              <a:gd name="connsiteX17" fmla="*/ 351665 w 1200751"/>
              <a:gd name="connsiteY17" fmla="*/ 45218 h 567732"/>
              <a:gd name="connsiteX18" fmla="*/ 447125 w 1200751"/>
              <a:gd name="connsiteY18" fmla="*/ 5024 h 567732"/>
              <a:gd name="connsiteX19" fmla="*/ 482294 w 1200751"/>
              <a:gd name="connsiteY19" fmla="*/ 35169 h 567732"/>
              <a:gd name="connsiteX20" fmla="*/ 502391 w 1200751"/>
              <a:gd name="connsiteY20" fmla="*/ 100484 h 567732"/>
              <a:gd name="connsiteX21" fmla="*/ 452149 w 1200751"/>
              <a:gd name="connsiteY21" fmla="*/ 105508 h 567732"/>
              <a:gd name="connsiteX22" fmla="*/ 482294 w 1200751"/>
              <a:gd name="connsiteY22" fmla="*/ 140677 h 567732"/>
              <a:gd name="connsiteX23" fmla="*/ 542584 w 1200751"/>
              <a:gd name="connsiteY23" fmla="*/ 165798 h 567732"/>
              <a:gd name="connsiteX24" fmla="*/ 562681 w 1200751"/>
              <a:gd name="connsiteY24" fmla="*/ 165798 h 567732"/>
              <a:gd name="connsiteX25" fmla="*/ 592826 w 1200751"/>
              <a:gd name="connsiteY25" fmla="*/ 276330 h 567732"/>
              <a:gd name="connsiteX26" fmla="*/ 668188 w 1200751"/>
              <a:gd name="connsiteY26" fmla="*/ 321547 h 567732"/>
              <a:gd name="connsiteX27" fmla="*/ 723454 w 1200751"/>
              <a:gd name="connsiteY27" fmla="*/ 311499 h 567732"/>
              <a:gd name="connsiteX28" fmla="*/ 763648 w 1200751"/>
              <a:gd name="connsiteY28" fmla="*/ 336620 h 567732"/>
              <a:gd name="connsiteX29" fmla="*/ 864131 w 1200751"/>
              <a:gd name="connsiteY29" fmla="*/ 422031 h 567732"/>
              <a:gd name="connsiteX30" fmla="*/ 964615 w 1200751"/>
              <a:gd name="connsiteY30" fmla="*/ 411983 h 567732"/>
              <a:gd name="connsiteX31" fmla="*/ 1100268 w 1200751"/>
              <a:gd name="connsiteY31" fmla="*/ 351692 h 567732"/>
              <a:gd name="connsiteX32" fmla="*/ 1160558 w 1200751"/>
              <a:gd name="connsiteY32" fmla="*/ 401934 h 567732"/>
              <a:gd name="connsiteX33" fmla="*/ 1200751 w 1200751"/>
              <a:gd name="connsiteY33" fmla="*/ 386862 h 567732"/>
              <a:gd name="connsiteX34" fmla="*/ 1195727 w 1200751"/>
              <a:gd name="connsiteY34" fmla="*/ 567732 h 567732"/>
              <a:gd name="connsiteX0" fmla="*/ 1195727 w 1200751"/>
              <a:gd name="connsiteY0" fmla="*/ 567732 h 567732"/>
              <a:gd name="connsiteX1" fmla="*/ 341617 w 1200751"/>
              <a:gd name="connsiteY1" fmla="*/ 562708 h 567732"/>
              <a:gd name="connsiteX2" fmla="*/ 261230 w 1200751"/>
              <a:gd name="connsiteY2" fmla="*/ 502418 h 567732"/>
              <a:gd name="connsiteX3" fmla="*/ 205964 w 1200751"/>
              <a:gd name="connsiteY3" fmla="*/ 502418 h 567732"/>
              <a:gd name="connsiteX4" fmla="*/ 200940 w 1200751"/>
              <a:gd name="connsiteY4" fmla="*/ 452176 h 567732"/>
              <a:gd name="connsiteX5" fmla="*/ 110505 w 1200751"/>
              <a:gd name="connsiteY5" fmla="*/ 411983 h 567732"/>
              <a:gd name="connsiteX6" fmla="*/ 82934 w 1200751"/>
              <a:gd name="connsiteY6" fmla="*/ 331596 h 567732"/>
              <a:gd name="connsiteX7" fmla="*/ 67806 w 1200751"/>
              <a:gd name="connsiteY7" fmla="*/ 291375 h 567732"/>
              <a:gd name="connsiteX8" fmla="*/ 37676 w 1200751"/>
              <a:gd name="connsiteY8" fmla="*/ 266281 h 567732"/>
              <a:gd name="connsiteX9" fmla="*/ 42699 w 1200751"/>
              <a:gd name="connsiteY9" fmla="*/ 206006 h 567732"/>
              <a:gd name="connsiteX10" fmla="*/ 0 w 1200751"/>
              <a:gd name="connsiteY10" fmla="*/ 87930 h 567732"/>
              <a:gd name="connsiteX11" fmla="*/ 20097 w 1200751"/>
              <a:gd name="connsiteY11" fmla="*/ 30158 h 567732"/>
              <a:gd name="connsiteX12" fmla="*/ 75336 w 1200751"/>
              <a:gd name="connsiteY12" fmla="*/ 0 h 567732"/>
              <a:gd name="connsiteX13" fmla="*/ 165771 w 1200751"/>
              <a:gd name="connsiteY13" fmla="*/ 25121 h 567732"/>
              <a:gd name="connsiteX14" fmla="*/ 205964 w 1200751"/>
              <a:gd name="connsiteY14" fmla="*/ 80387 h 567732"/>
              <a:gd name="connsiteX15" fmla="*/ 210988 w 1200751"/>
              <a:gd name="connsiteY15" fmla="*/ 120580 h 567732"/>
              <a:gd name="connsiteX16" fmla="*/ 268911 w 1200751"/>
              <a:gd name="connsiteY16" fmla="*/ 103017 h 567732"/>
              <a:gd name="connsiteX17" fmla="*/ 351665 w 1200751"/>
              <a:gd name="connsiteY17" fmla="*/ 45218 h 567732"/>
              <a:gd name="connsiteX18" fmla="*/ 447125 w 1200751"/>
              <a:gd name="connsiteY18" fmla="*/ 5024 h 567732"/>
              <a:gd name="connsiteX19" fmla="*/ 482294 w 1200751"/>
              <a:gd name="connsiteY19" fmla="*/ 35169 h 567732"/>
              <a:gd name="connsiteX20" fmla="*/ 502391 w 1200751"/>
              <a:gd name="connsiteY20" fmla="*/ 100484 h 567732"/>
              <a:gd name="connsiteX21" fmla="*/ 452149 w 1200751"/>
              <a:gd name="connsiteY21" fmla="*/ 105508 h 567732"/>
              <a:gd name="connsiteX22" fmla="*/ 482294 w 1200751"/>
              <a:gd name="connsiteY22" fmla="*/ 140677 h 567732"/>
              <a:gd name="connsiteX23" fmla="*/ 542584 w 1200751"/>
              <a:gd name="connsiteY23" fmla="*/ 165798 h 567732"/>
              <a:gd name="connsiteX24" fmla="*/ 562681 w 1200751"/>
              <a:gd name="connsiteY24" fmla="*/ 165798 h 567732"/>
              <a:gd name="connsiteX25" fmla="*/ 592826 w 1200751"/>
              <a:gd name="connsiteY25" fmla="*/ 276330 h 567732"/>
              <a:gd name="connsiteX26" fmla="*/ 668188 w 1200751"/>
              <a:gd name="connsiteY26" fmla="*/ 321547 h 567732"/>
              <a:gd name="connsiteX27" fmla="*/ 723454 w 1200751"/>
              <a:gd name="connsiteY27" fmla="*/ 311499 h 567732"/>
              <a:gd name="connsiteX28" fmla="*/ 763648 w 1200751"/>
              <a:gd name="connsiteY28" fmla="*/ 336620 h 567732"/>
              <a:gd name="connsiteX29" fmla="*/ 864131 w 1200751"/>
              <a:gd name="connsiteY29" fmla="*/ 422031 h 567732"/>
              <a:gd name="connsiteX30" fmla="*/ 964615 w 1200751"/>
              <a:gd name="connsiteY30" fmla="*/ 411983 h 567732"/>
              <a:gd name="connsiteX31" fmla="*/ 1100268 w 1200751"/>
              <a:gd name="connsiteY31" fmla="*/ 351692 h 567732"/>
              <a:gd name="connsiteX32" fmla="*/ 1160558 w 1200751"/>
              <a:gd name="connsiteY32" fmla="*/ 401934 h 567732"/>
              <a:gd name="connsiteX33" fmla="*/ 1200751 w 1200751"/>
              <a:gd name="connsiteY33" fmla="*/ 386862 h 567732"/>
              <a:gd name="connsiteX34" fmla="*/ 1195727 w 1200751"/>
              <a:gd name="connsiteY34" fmla="*/ 567732 h 567732"/>
              <a:gd name="connsiteX0" fmla="*/ 1195727 w 1200751"/>
              <a:gd name="connsiteY0" fmla="*/ 567732 h 567732"/>
              <a:gd name="connsiteX1" fmla="*/ 341617 w 1200751"/>
              <a:gd name="connsiteY1" fmla="*/ 562708 h 567732"/>
              <a:gd name="connsiteX2" fmla="*/ 261230 w 1200751"/>
              <a:gd name="connsiteY2" fmla="*/ 502418 h 567732"/>
              <a:gd name="connsiteX3" fmla="*/ 205964 w 1200751"/>
              <a:gd name="connsiteY3" fmla="*/ 502418 h 567732"/>
              <a:gd name="connsiteX4" fmla="*/ 200940 w 1200751"/>
              <a:gd name="connsiteY4" fmla="*/ 452176 h 567732"/>
              <a:gd name="connsiteX5" fmla="*/ 110505 w 1200751"/>
              <a:gd name="connsiteY5" fmla="*/ 411983 h 567732"/>
              <a:gd name="connsiteX6" fmla="*/ 82934 w 1200751"/>
              <a:gd name="connsiteY6" fmla="*/ 331596 h 567732"/>
              <a:gd name="connsiteX7" fmla="*/ 67806 w 1200751"/>
              <a:gd name="connsiteY7" fmla="*/ 291375 h 567732"/>
              <a:gd name="connsiteX8" fmla="*/ 37676 w 1200751"/>
              <a:gd name="connsiteY8" fmla="*/ 266281 h 567732"/>
              <a:gd name="connsiteX9" fmla="*/ 42699 w 1200751"/>
              <a:gd name="connsiteY9" fmla="*/ 206006 h 567732"/>
              <a:gd name="connsiteX10" fmla="*/ 0 w 1200751"/>
              <a:gd name="connsiteY10" fmla="*/ 87930 h 567732"/>
              <a:gd name="connsiteX11" fmla="*/ 20097 w 1200751"/>
              <a:gd name="connsiteY11" fmla="*/ 30158 h 567732"/>
              <a:gd name="connsiteX12" fmla="*/ 75336 w 1200751"/>
              <a:gd name="connsiteY12" fmla="*/ 0 h 567732"/>
              <a:gd name="connsiteX13" fmla="*/ 165771 w 1200751"/>
              <a:gd name="connsiteY13" fmla="*/ 25121 h 567732"/>
              <a:gd name="connsiteX14" fmla="*/ 205964 w 1200751"/>
              <a:gd name="connsiteY14" fmla="*/ 80387 h 567732"/>
              <a:gd name="connsiteX15" fmla="*/ 210988 w 1200751"/>
              <a:gd name="connsiteY15" fmla="*/ 120580 h 567732"/>
              <a:gd name="connsiteX16" fmla="*/ 268911 w 1200751"/>
              <a:gd name="connsiteY16" fmla="*/ 103017 h 567732"/>
              <a:gd name="connsiteX17" fmla="*/ 341644 w 1200751"/>
              <a:gd name="connsiteY17" fmla="*/ 42713 h 567732"/>
              <a:gd name="connsiteX18" fmla="*/ 447125 w 1200751"/>
              <a:gd name="connsiteY18" fmla="*/ 5024 h 567732"/>
              <a:gd name="connsiteX19" fmla="*/ 482294 w 1200751"/>
              <a:gd name="connsiteY19" fmla="*/ 35169 h 567732"/>
              <a:gd name="connsiteX20" fmla="*/ 502391 w 1200751"/>
              <a:gd name="connsiteY20" fmla="*/ 100484 h 567732"/>
              <a:gd name="connsiteX21" fmla="*/ 452149 w 1200751"/>
              <a:gd name="connsiteY21" fmla="*/ 105508 h 567732"/>
              <a:gd name="connsiteX22" fmla="*/ 482294 w 1200751"/>
              <a:gd name="connsiteY22" fmla="*/ 140677 h 567732"/>
              <a:gd name="connsiteX23" fmla="*/ 542584 w 1200751"/>
              <a:gd name="connsiteY23" fmla="*/ 165798 h 567732"/>
              <a:gd name="connsiteX24" fmla="*/ 562681 w 1200751"/>
              <a:gd name="connsiteY24" fmla="*/ 165798 h 567732"/>
              <a:gd name="connsiteX25" fmla="*/ 592826 w 1200751"/>
              <a:gd name="connsiteY25" fmla="*/ 276330 h 567732"/>
              <a:gd name="connsiteX26" fmla="*/ 668188 w 1200751"/>
              <a:gd name="connsiteY26" fmla="*/ 321547 h 567732"/>
              <a:gd name="connsiteX27" fmla="*/ 723454 w 1200751"/>
              <a:gd name="connsiteY27" fmla="*/ 311499 h 567732"/>
              <a:gd name="connsiteX28" fmla="*/ 763648 w 1200751"/>
              <a:gd name="connsiteY28" fmla="*/ 336620 h 567732"/>
              <a:gd name="connsiteX29" fmla="*/ 864131 w 1200751"/>
              <a:gd name="connsiteY29" fmla="*/ 422031 h 567732"/>
              <a:gd name="connsiteX30" fmla="*/ 964615 w 1200751"/>
              <a:gd name="connsiteY30" fmla="*/ 411983 h 567732"/>
              <a:gd name="connsiteX31" fmla="*/ 1100268 w 1200751"/>
              <a:gd name="connsiteY31" fmla="*/ 351692 h 567732"/>
              <a:gd name="connsiteX32" fmla="*/ 1160558 w 1200751"/>
              <a:gd name="connsiteY32" fmla="*/ 401934 h 567732"/>
              <a:gd name="connsiteX33" fmla="*/ 1200751 w 1200751"/>
              <a:gd name="connsiteY33" fmla="*/ 386862 h 567732"/>
              <a:gd name="connsiteX34" fmla="*/ 1195727 w 1200751"/>
              <a:gd name="connsiteY34" fmla="*/ 567732 h 567732"/>
              <a:gd name="connsiteX0" fmla="*/ 1195727 w 1200751"/>
              <a:gd name="connsiteY0" fmla="*/ 567732 h 567732"/>
              <a:gd name="connsiteX1" fmla="*/ 341617 w 1200751"/>
              <a:gd name="connsiteY1" fmla="*/ 562708 h 567732"/>
              <a:gd name="connsiteX2" fmla="*/ 261230 w 1200751"/>
              <a:gd name="connsiteY2" fmla="*/ 502418 h 567732"/>
              <a:gd name="connsiteX3" fmla="*/ 205964 w 1200751"/>
              <a:gd name="connsiteY3" fmla="*/ 502418 h 567732"/>
              <a:gd name="connsiteX4" fmla="*/ 200940 w 1200751"/>
              <a:gd name="connsiteY4" fmla="*/ 452176 h 567732"/>
              <a:gd name="connsiteX5" fmla="*/ 110505 w 1200751"/>
              <a:gd name="connsiteY5" fmla="*/ 411983 h 567732"/>
              <a:gd name="connsiteX6" fmla="*/ 82934 w 1200751"/>
              <a:gd name="connsiteY6" fmla="*/ 331596 h 567732"/>
              <a:gd name="connsiteX7" fmla="*/ 67806 w 1200751"/>
              <a:gd name="connsiteY7" fmla="*/ 291375 h 567732"/>
              <a:gd name="connsiteX8" fmla="*/ 37676 w 1200751"/>
              <a:gd name="connsiteY8" fmla="*/ 266281 h 567732"/>
              <a:gd name="connsiteX9" fmla="*/ 42699 w 1200751"/>
              <a:gd name="connsiteY9" fmla="*/ 206006 h 567732"/>
              <a:gd name="connsiteX10" fmla="*/ 0 w 1200751"/>
              <a:gd name="connsiteY10" fmla="*/ 87930 h 567732"/>
              <a:gd name="connsiteX11" fmla="*/ 20097 w 1200751"/>
              <a:gd name="connsiteY11" fmla="*/ 30158 h 567732"/>
              <a:gd name="connsiteX12" fmla="*/ 75336 w 1200751"/>
              <a:gd name="connsiteY12" fmla="*/ 0 h 567732"/>
              <a:gd name="connsiteX13" fmla="*/ 165771 w 1200751"/>
              <a:gd name="connsiteY13" fmla="*/ 25121 h 567732"/>
              <a:gd name="connsiteX14" fmla="*/ 205964 w 1200751"/>
              <a:gd name="connsiteY14" fmla="*/ 80387 h 567732"/>
              <a:gd name="connsiteX15" fmla="*/ 210988 w 1200751"/>
              <a:gd name="connsiteY15" fmla="*/ 120580 h 567732"/>
              <a:gd name="connsiteX16" fmla="*/ 268911 w 1200751"/>
              <a:gd name="connsiteY16" fmla="*/ 103017 h 567732"/>
              <a:gd name="connsiteX17" fmla="*/ 341644 w 1200751"/>
              <a:gd name="connsiteY17" fmla="*/ 42713 h 567732"/>
              <a:gd name="connsiteX18" fmla="*/ 447125 w 1200751"/>
              <a:gd name="connsiteY18" fmla="*/ 5024 h 567732"/>
              <a:gd name="connsiteX19" fmla="*/ 482294 w 1200751"/>
              <a:gd name="connsiteY19" fmla="*/ 35169 h 567732"/>
              <a:gd name="connsiteX20" fmla="*/ 502391 w 1200751"/>
              <a:gd name="connsiteY20" fmla="*/ 100484 h 567732"/>
              <a:gd name="connsiteX21" fmla="*/ 452149 w 1200751"/>
              <a:gd name="connsiteY21" fmla="*/ 105508 h 567732"/>
              <a:gd name="connsiteX22" fmla="*/ 482294 w 1200751"/>
              <a:gd name="connsiteY22" fmla="*/ 140677 h 567732"/>
              <a:gd name="connsiteX23" fmla="*/ 542584 w 1200751"/>
              <a:gd name="connsiteY23" fmla="*/ 165798 h 567732"/>
              <a:gd name="connsiteX24" fmla="*/ 562681 w 1200751"/>
              <a:gd name="connsiteY24" fmla="*/ 165798 h 567732"/>
              <a:gd name="connsiteX25" fmla="*/ 592826 w 1200751"/>
              <a:gd name="connsiteY25" fmla="*/ 276330 h 567732"/>
              <a:gd name="connsiteX26" fmla="*/ 668188 w 1200751"/>
              <a:gd name="connsiteY26" fmla="*/ 321547 h 567732"/>
              <a:gd name="connsiteX27" fmla="*/ 723454 w 1200751"/>
              <a:gd name="connsiteY27" fmla="*/ 311499 h 567732"/>
              <a:gd name="connsiteX28" fmla="*/ 763648 w 1200751"/>
              <a:gd name="connsiteY28" fmla="*/ 336620 h 567732"/>
              <a:gd name="connsiteX29" fmla="*/ 864131 w 1200751"/>
              <a:gd name="connsiteY29" fmla="*/ 422031 h 567732"/>
              <a:gd name="connsiteX30" fmla="*/ 964615 w 1200751"/>
              <a:gd name="connsiteY30" fmla="*/ 411983 h 567732"/>
              <a:gd name="connsiteX31" fmla="*/ 1100268 w 1200751"/>
              <a:gd name="connsiteY31" fmla="*/ 351692 h 567732"/>
              <a:gd name="connsiteX32" fmla="*/ 1160558 w 1200751"/>
              <a:gd name="connsiteY32" fmla="*/ 401934 h 567732"/>
              <a:gd name="connsiteX33" fmla="*/ 1200751 w 1200751"/>
              <a:gd name="connsiteY33" fmla="*/ 386862 h 567732"/>
              <a:gd name="connsiteX34" fmla="*/ 1195727 w 1200751"/>
              <a:gd name="connsiteY34" fmla="*/ 567732 h 567732"/>
              <a:gd name="connsiteX0" fmla="*/ 1195727 w 1200751"/>
              <a:gd name="connsiteY0" fmla="*/ 567732 h 567732"/>
              <a:gd name="connsiteX1" fmla="*/ 341617 w 1200751"/>
              <a:gd name="connsiteY1" fmla="*/ 562708 h 567732"/>
              <a:gd name="connsiteX2" fmla="*/ 261230 w 1200751"/>
              <a:gd name="connsiteY2" fmla="*/ 502418 h 567732"/>
              <a:gd name="connsiteX3" fmla="*/ 205964 w 1200751"/>
              <a:gd name="connsiteY3" fmla="*/ 502418 h 567732"/>
              <a:gd name="connsiteX4" fmla="*/ 200940 w 1200751"/>
              <a:gd name="connsiteY4" fmla="*/ 452176 h 567732"/>
              <a:gd name="connsiteX5" fmla="*/ 110505 w 1200751"/>
              <a:gd name="connsiteY5" fmla="*/ 411983 h 567732"/>
              <a:gd name="connsiteX6" fmla="*/ 82934 w 1200751"/>
              <a:gd name="connsiteY6" fmla="*/ 331596 h 567732"/>
              <a:gd name="connsiteX7" fmla="*/ 67806 w 1200751"/>
              <a:gd name="connsiteY7" fmla="*/ 291375 h 567732"/>
              <a:gd name="connsiteX8" fmla="*/ 37676 w 1200751"/>
              <a:gd name="connsiteY8" fmla="*/ 266281 h 567732"/>
              <a:gd name="connsiteX9" fmla="*/ 42699 w 1200751"/>
              <a:gd name="connsiteY9" fmla="*/ 206006 h 567732"/>
              <a:gd name="connsiteX10" fmla="*/ 0 w 1200751"/>
              <a:gd name="connsiteY10" fmla="*/ 87930 h 567732"/>
              <a:gd name="connsiteX11" fmla="*/ 20097 w 1200751"/>
              <a:gd name="connsiteY11" fmla="*/ 30158 h 567732"/>
              <a:gd name="connsiteX12" fmla="*/ 75336 w 1200751"/>
              <a:gd name="connsiteY12" fmla="*/ 0 h 567732"/>
              <a:gd name="connsiteX13" fmla="*/ 165771 w 1200751"/>
              <a:gd name="connsiteY13" fmla="*/ 25121 h 567732"/>
              <a:gd name="connsiteX14" fmla="*/ 205964 w 1200751"/>
              <a:gd name="connsiteY14" fmla="*/ 80387 h 567732"/>
              <a:gd name="connsiteX15" fmla="*/ 210988 w 1200751"/>
              <a:gd name="connsiteY15" fmla="*/ 120580 h 567732"/>
              <a:gd name="connsiteX16" fmla="*/ 268911 w 1200751"/>
              <a:gd name="connsiteY16" fmla="*/ 103017 h 567732"/>
              <a:gd name="connsiteX17" fmla="*/ 341644 w 1200751"/>
              <a:gd name="connsiteY17" fmla="*/ 42713 h 567732"/>
              <a:gd name="connsiteX18" fmla="*/ 447125 w 1200751"/>
              <a:gd name="connsiteY18" fmla="*/ 5024 h 567732"/>
              <a:gd name="connsiteX19" fmla="*/ 482294 w 1200751"/>
              <a:gd name="connsiteY19" fmla="*/ 35169 h 567732"/>
              <a:gd name="connsiteX20" fmla="*/ 502391 w 1200751"/>
              <a:gd name="connsiteY20" fmla="*/ 100484 h 567732"/>
              <a:gd name="connsiteX21" fmla="*/ 452149 w 1200751"/>
              <a:gd name="connsiteY21" fmla="*/ 105508 h 567732"/>
              <a:gd name="connsiteX22" fmla="*/ 482294 w 1200751"/>
              <a:gd name="connsiteY22" fmla="*/ 140677 h 567732"/>
              <a:gd name="connsiteX23" fmla="*/ 525048 w 1200751"/>
              <a:gd name="connsiteY23" fmla="*/ 160787 h 567732"/>
              <a:gd name="connsiteX24" fmla="*/ 562681 w 1200751"/>
              <a:gd name="connsiteY24" fmla="*/ 165798 h 567732"/>
              <a:gd name="connsiteX25" fmla="*/ 592826 w 1200751"/>
              <a:gd name="connsiteY25" fmla="*/ 276330 h 567732"/>
              <a:gd name="connsiteX26" fmla="*/ 668188 w 1200751"/>
              <a:gd name="connsiteY26" fmla="*/ 321547 h 567732"/>
              <a:gd name="connsiteX27" fmla="*/ 723454 w 1200751"/>
              <a:gd name="connsiteY27" fmla="*/ 311499 h 567732"/>
              <a:gd name="connsiteX28" fmla="*/ 763648 w 1200751"/>
              <a:gd name="connsiteY28" fmla="*/ 336620 h 567732"/>
              <a:gd name="connsiteX29" fmla="*/ 864131 w 1200751"/>
              <a:gd name="connsiteY29" fmla="*/ 422031 h 567732"/>
              <a:gd name="connsiteX30" fmla="*/ 964615 w 1200751"/>
              <a:gd name="connsiteY30" fmla="*/ 411983 h 567732"/>
              <a:gd name="connsiteX31" fmla="*/ 1100268 w 1200751"/>
              <a:gd name="connsiteY31" fmla="*/ 351692 h 567732"/>
              <a:gd name="connsiteX32" fmla="*/ 1160558 w 1200751"/>
              <a:gd name="connsiteY32" fmla="*/ 401934 h 567732"/>
              <a:gd name="connsiteX33" fmla="*/ 1200751 w 1200751"/>
              <a:gd name="connsiteY33" fmla="*/ 386862 h 567732"/>
              <a:gd name="connsiteX34" fmla="*/ 1195727 w 1200751"/>
              <a:gd name="connsiteY34" fmla="*/ 567732 h 567732"/>
              <a:gd name="connsiteX0" fmla="*/ 1195727 w 1200751"/>
              <a:gd name="connsiteY0" fmla="*/ 567732 h 567732"/>
              <a:gd name="connsiteX1" fmla="*/ 341617 w 1200751"/>
              <a:gd name="connsiteY1" fmla="*/ 562708 h 567732"/>
              <a:gd name="connsiteX2" fmla="*/ 261230 w 1200751"/>
              <a:gd name="connsiteY2" fmla="*/ 502418 h 567732"/>
              <a:gd name="connsiteX3" fmla="*/ 205964 w 1200751"/>
              <a:gd name="connsiteY3" fmla="*/ 502418 h 567732"/>
              <a:gd name="connsiteX4" fmla="*/ 200940 w 1200751"/>
              <a:gd name="connsiteY4" fmla="*/ 452176 h 567732"/>
              <a:gd name="connsiteX5" fmla="*/ 110505 w 1200751"/>
              <a:gd name="connsiteY5" fmla="*/ 411983 h 567732"/>
              <a:gd name="connsiteX6" fmla="*/ 82934 w 1200751"/>
              <a:gd name="connsiteY6" fmla="*/ 331596 h 567732"/>
              <a:gd name="connsiteX7" fmla="*/ 67806 w 1200751"/>
              <a:gd name="connsiteY7" fmla="*/ 291375 h 567732"/>
              <a:gd name="connsiteX8" fmla="*/ 37676 w 1200751"/>
              <a:gd name="connsiteY8" fmla="*/ 266281 h 567732"/>
              <a:gd name="connsiteX9" fmla="*/ 42699 w 1200751"/>
              <a:gd name="connsiteY9" fmla="*/ 206006 h 567732"/>
              <a:gd name="connsiteX10" fmla="*/ 0 w 1200751"/>
              <a:gd name="connsiteY10" fmla="*/ 87930 h 567732"/>
              <a:gd name="connsiteX11" fmla="*/ 20097 w 1200751"/>
              <a:gd name="connsiteY11" fmla="*/ 30158 h 567732"/>
              <a:gd name="connsiteX12" fmla="*/ 75336 w 1200751"/>
              <a:gd name="connsiteY12" fmla="*/ 0 h 567732"/>
              <a:gd name="connsiteX13" fmla="*/ 165771 w 1200751"/>
              <a:gd name="connsiteY13" fmla="*/ 25121 h 567732"/>
              <a:gd name="connsiteX14" fmla="*/ 205964 w 1200751"/>
              <a:gd name="connsiteY14" fmla="*/ 80387 h 567732"/>
              <a:gd name="connsiteX15" fmla="*/ 210988 w 1200751"/>
              <a:gd name="connsiteY15" fmla="*/ 120580 h 567732"/>
              <a:gd name="connsiteX16" fmla="*/ 268911 w 1200751"/>
              <a:gd name="connsiteY16" fmla="*/ 103017 h 567732"/>
              <a:gd name="connsiteX17" fmla="*/ 341644 w 1200751"/>
              <a:gd name="connsiteY17" fmla="*/ 42713 h 567732"/>
              <a:gd name="connsiteX18" fmla="*/ 447125 w 1200751"/>
              <a:gd name="connsiteY18" fmla="*/ 5024 h 567732"/>
              <a:gd name="connsiteX19" fmla="*/ 482294 w 1200751"/>
              <a:gd name="connsiteY19" fmla="*/ 35169 h 567732"/>
              <a:gd name="connsiteX20" fmla="*/ 502391 w 1200751"/>
              <a:gd name="connsiteY20" fmla="*/ 100484 h 567732"/>
              <a:gd name="connsiteX21" fmla="*/ 452149 w 1200751"/>
              <a:gd name="connsiteY21" fmla="*/ 105508 h 567732"/>
              <a:gd name="connsiteX22" fmla="*/ 482294 w 1200751"/>
              <a:gd name="connsiteY22" fmla="*/ 140677 h 567732"/>
              <a:gd name="connsiteX23" fmla="*/ 525048 w 1200751"/>
              <a:gd name="connsiteY23" fmla="*/ 160787 h 567732"/>
              <a:gd name="connsiteX24" fmla="*/ 562681 w 1200751"/>
              <a:gd name="connsiteY24" fmla="*/ 165798 h 567732"/>
              <a:gd name="connsiteX25" fmla="*/ 592826 w 1200751"/>
              <a:gd name="connsiteY25" fmla="*/ 276330 h 567732"/>
              <a:gd name="connsiteX26" fmla="*/ 668188 w 1200751"/>
              <a:gd name="connsiteY26" fmla="*/ 321547 h 567732"/>
              <a:gd name="connsiteX27" fmla="*/ 723454 w 1200751"/>
              <a:gd name="connsiteY27" fmla="*/ 311499 h 567732"/>
              <a:gd name="connsiteX28" fmla="*/ 763648 w 1200751"/>
              <a:gd name="connsiteY28" fmla="*/ 336620 h 567732"/>
              <a:gd name="connsiteX29" fmla="*/ 864131 w 1200751"/>
              <a:gd name="connsiteY29" fmla="*/ 422031 h 567732"/>
              <a:gd name="connsiteX30" fmla="*/ 957300 w 1200751"/>
              <a:gd name="connsiteY30" fmla="*/ 357119 h 567732"/>
              <a:gd name="connsiteX31" fmla="*/ 1100268 w 1200751"/>
              <a:gd name="connsiteY31" fmla="*/ 351692 h 567732"/>
              <a:gd name="connsiteX32" fmla="*/ 1160558 w 1200751"/>
              <a:gd name="connsiteY32" fmla="*/ 401934 h 567732"/>
              <a:gd name="connsiteX33" fmla="*/ 1200751 w 1200751"/>
              <a:gd name="connsiteY33" fmla="*/ 386862 h 567732"/>
              <a:gd name="connsiteX34" fmla="*/ 1195727 w 1200751"/>
              <a:gd name="connsiteY34" fmla="*/ 567732 h 567732"/>
              <a:gd name="connsiteX0" fmla="*/ 1195727 w 1200751"/>
              <a:gd name="connsiteY0" fmla="*/ 567732 h 567732"/>
              <a:gd name="connsiteX1" fmla="*/ 341617 w 1200751"/>
              <a:gd name="connsiteY1" fmla="*/ 562708 h 567732"/>
              <a:gd name="connsiteX2" fmla="*/ 261230 w 1200751"/>
              <a:gd name="connsiteY2" fmla="*/ 502418 h 567732"/>
              <a:gd name="connsiteX3" fmla="*/ 205964 w 1200751"/>
              <a:gd name="connsiteY3" fmla="*/ 502418 h 567732"/>
              <a:gd name="connsiteX4" fmla="*/ 200940 w 1200751"/>
              <a:gd name="connsiteY4" fmla="*/ 452176 h 567732"/>
              <a:gd name="connsiteX5" fmla="*/ 110505 w 1200751"/>
              <a:gd name="connsiteY5" fmla="*/ 411983 h 567732"/>
              <a:gd name="connsiteX6" fmla="*/ 82934 w 1200751"/>
              <a:gd name="connsiteY6" fmla="*/ 331596 h 567732"/>
              <a:gd name="connsiteX7" fmla="*/ 67806 w 1200751"/>
              <a:gd name="connsiteY7" fmla="*/ 291375 h 567732"/>
              <a:gd name="connsiteX8" fmla="*/ 37676 w 1200751"/>
              <a:gd name="connsiteY8" fmla="*/ 266281 h 567732"/>
              <a:gd name="connsiteX9" fmla="*/ 42699 w 1200751"/>
              <a:gd name="connsiteY9" fmla="*/ 206006 h 567732"/>
              <a:gd name="connsiteX10" fmla="*/ 0 w 1200751"/>
              <a:gd name="connsiteY10" fmla="*/ 87930 h 567732"/>
              <a:gd name="connsiteX11" fmla="*/ 20097 w 1200751"/>
              <a:gd name="connsiteY11" fmla="*/ 30158 h 567732"/>
              <a:gd name="connsiteX12" fmla="*/ 75336 w 1200751"/>
              <a:gd name="connsiteY12" fmla="*/ 0 h 567732"/>
              <a:gd name="connsiteX13" fmla="*/ 165771 w 1200751"/>
              <a:gd name="connsiteY13" fmla="*/ 25121 h 567732"/>
              <a:gd name="connsiteX14" fmla="*/ 205964 w 1200751"/>
              <a:gd name="connsiteY14" fmla="*/ 80387 h 567732"/>
              <a:gd name="connsiteX15" fmla="*/ 210988 w 1200751"/>
              <a:gd name="connsiteY15" fmla="*/ 120580 h 567732"/>
              <a:gd name="connsiteX16" fmla="*/ 268911 w 1200751"/>
              <a:gd name="connsiteY16" fmla="*/ 103017 h 567732"/>
              <a:gd name="connsiteX17" fmla="*/ 341644 w 1200751"/>
              <a:gd name="connsiteY17" fmla="*/ 42713 h 567732"/>
              <a:gd name="connsiteX18" fmla="*/ 447125 w 1200751"/>
              <a:gd name="connsiteY18" fmla="*/ 5024 h 567732"/>
              <a:gd name="connsiteX19" fmla="*/ 482294 w 1200751"/>
              <a:gd name="connsiteY19" fmla="*/ 35169 h 567732"/>
              <a:gd name="connsiteX20" fmla="*/ 502391 w 1200751"/>
              <a:gd name="connsiteY20" fmla="*/ 100484 h 567732"/>
              <a:gd name="connsiteX21" fmla="*/ 452149 w 1200751"/>
              <a:gd name="connsiteY21" fmla="*/ 105508 h 567732"/>
              <a:gd name="connsiteX22" fmla="*/ 482294 w 1200751"/>
              <a:gd name="connsiteY22" fmla="*/ 140677 h 567732"/>
              <a:gd name="connsiteX23" fmla="*/ 525048 w 1200751"/>
              <a:gd name="connsiteY23" fmla="*/ 160787 h 567732"/>
              <a:gd name="connsiteX24" fmla="*/ 562681 w 1200751"/>
              <a:gd name="connsiteY24" fmla="*/ 165798 h 567732"/>
              <a:gd name="connsiteX25" fmla="*/ 592826 w 1200751"/>
              <a:gd name="connsiteY25" fmla="*/ 276330 h 567732"/>
              <a:gd name="connsiteX26" fmla="*/ 668188 w 1200751"/>
              <a:gd name="connsiteY26" fmla="*/ 321547 h 567732"/>
              <a:gd name="connsiteX27" fmla="*/ 723454 w 1200751"/>
              <a:gd name="connsiteY27" fmla="*/ 311499 h 567732"/>
              <a:gd name="connsiteX28" fmla="*/ 763648 w 1200751"/>
              <a:gd name="connsiteY28" fmla="*/ 336620 h 567732"/>
              <a:gd name="connsiteX29" fmla="*/ 853158 w 1200751"/>
              <a:gd name="connsiteY29" fmla="*/ 403743 h 567732"/>
              <a:gd name="connsiteX30" fmla="*/ 957300 w 1200751"/>
              <a:gd name="connsiteY30" fmla="*/ 357119 h 567732"/>
              <a:gd name="connsiteX31" fmla="*/ 1100268 w 1200751"/>
              <a:gd name="connsiteY31" fmla="*/ 351692 h 567732"/>
              <a:gd name="connsiteX32" fmla="*/ 1160558 w 1200751"/>
              <a:gd name="connsiteY32" fmla="*/ 401934 h 567732"/>
              <a:gd name="connsiteX33" fmla="*/ 1200751 w 1200751"/>
              <a:gd name="connsiteY33" fmla="*/ 386862 h 567732"/>
              <a:gd name="connsiteX34" fmla="*/ 1195727 w 1200751"/>
              <a:gd name="connsiteY34" fmla="*/ 567732 h 567732"/>
              <a:gd name="connsiteX0" fmla="*/ 1195727 w 1200751"/>
              <a:gd name="connsiteY0" fmla="*/ 567732 h 567732"/>
              <a:gd name="connsiteX1" fmla="*/ 341617 w 1200751"/>
              <a:gd name="connsiteY1" fmla="*/ 562708 h 567732"/>
              <a:gd name="connsiteX2" fmla="*/ 261230 w 1200751"/>
              <a:gd name="connsiteY2" fmla="*/ 502418 h 567732"/>
              <a:gd name="connsiteX3" fmla="*/ 205964 w 1200751"/>
              <a:gd name="connsiteY3" fmla="*/ 502418 h 567732"/>
              <a:gd name="connsiteX4" fmla="*/ 200940 w 1200751"/>
              <a:gd name="connsiteY4" fmla="*/ 452176 h 567732"/>
              <a:gd name="connsiteX5" fmla="*/ 110505 w 1200751"/>
              <a:gd name="connsiteY5" fmla="*/ 411983 h 567732"/>
              <a:gd name="connsiteX6" fmla="*/ 82934 w 1200751"/>
              <a:gd name="connsiteY6" fmla="*/ 331596 h 567732"/>
              <a:gd name="connsiteX7" fmla="*/ 67806 w 1200751"/>
              <a:gd name="connsiteY7" fmla="*/ 291375 h 567732"/>
              <a:gd name="connsiteX8" fmla="*/ 37676 w 1200751"/>
              <a:gd name="connsiteY8" fmla="*/ 266281 h 567732"/>
              <a:gd name="connsiteX9" fmla="*/ 42699 w 1200751"/>
              <a:gd name="connsiteY9" fmla="*/ 206006 h 567732"/>
              <a:gd name="connsiteX10" fmla="*/ 0 w 1200751"/>
              <a:gd name="connsiteY10" fmla="*/ 87930 h 567732"/>
              <a:gd name="connsiteX11" fmla="*/ 20097 w 1200751"/>
              <a:gd name="connsiteY11" fmla="*/ 30158 h 567732"/>
              <a:gd name="connsiteX12" fmla="*/ 75336 w 1200751"/>
              <a:gd name="connsiteY12" fmla="*/ 0 h 567732"/>
              <a:gd name="connsiteX13" fmla="*/ 165771 w 1200751"/>
              <a:gd name="connsiteY13" fmla="*/ 25121 h 567732"/>
              <a:gd name="connsiteX14" fmla="*/ 205964 w 1200751"/>
              <a:gd name="connsiteY14" fmla="*/ 80387 h 567732"/>
              <a:gd name="connsiteX15" fmla="*/ 210988 w 1200751"/>
              <a:gd name="connsiteY15" fmla="*/ 120580 h 567732"/>
              <a:gd name="connsiteX16" fmla="*/ 268911 w 1200751"/>
              <a:gd name="connsiteY16" fmla="*/ 103017 h 567732"/>
              <a:gd name="connsiteX17" fmla="*/ 341644 w 1200751"/>
              <a:gd name="connsiteY17" fmla="*/ 42713 h 567732"/>
              <a:gd name="connsiteX18" fmla="*/ 447125 w 1200751"/>
              <a:gd name="connsiteY18" fmla="*/ 5024 h 567732"/>
              <a:gd name="connsiteX19" fmla="*/ 482294 w 1200751"/>
              <a:gd name="connsiteY19" fmla="*/ 35169 h 567732"/>
              <a:gd name="connsiteX20" fmla="*/ 502391 w 1200751"/>
              <a:gd name="connsiteY20" fmla="*/ 100484 h 567732"/>
              <a:gd name="connsiteX21" fmla="*/ 452149 w 1200751"/>
              <a:gd name="connsiteY21" fmla="*/ 105508 h 567732"/>
              <a:gd name="connsiteX22" fmla="*/ 482294 w 1200751"/>
              <a:gd name="connsiteY22" fmla="*/ 140677 h 567732"/>
              <a:gd name="connsiteX23" fmla="*/ 525048 w 1200751"/>
              <a:gd name="connsiteY23" fmla="*/ 160787 h 567732"/>
              <a:gd name="connsiteX24" fmla="*/ 562681 w 1200751"/>
              <a:gd name="connsiteY24" fmla="*/ 165798 h 567732"/>
              <a:gd name="connsiteX25" fmla="*/ 592826 w 1200751"/>
              <a:gd name="connsiteY25" fmla="*/ 276330 h 567732"/>
              <a:gd name="connsiteX26" fmla="*/ 668188 w 1200751"/>
              <a:gd name="connsiteY26" fmla="*/ 321547 h 567732"/>
              <a:gd name="connsiteX27" fmla="*/ 723454 w 1200751"/>
              <a:gd name="connsiteY27" fmla="*/ 311499 h 567732"/>
              <a:gd name="connsiteX28" fmla="*/ 763648 w 1200751"/>
              <a:gd name="connsiteY28" fmla="*/ 336620 h 567732"/>
              <a:gd name="connsiteX29" fmla="*/ 853158 w 1200751"/>
              <a:gd name="connsiteY29" fmla="*/ 403743 h 567732"/>
              <a:gd name="connsiteX30" fmla="*/ 957300 w 1200751"/>
              <a:gd name="connsiteY30" fmla="*/ 357119 h 567732"/>
              <a:gd name="connsiteX31" fmla="*/ 1067350 w 1200751"/>
              <a:gd name="connsiteY31" fmla="*/ 315116 h 567732"/>
              <a:gd name="connsiteX32" fmla="*/ 1160558 w 1200751"/>
              <a:gd name="connsiteY32" fmla="*/ 401934 h 567732"/>
              <a:gd name="connsiteX33" fmla="*/ 1200751 w 1200751"/>
              <a:gd name="connsiteY33" fmla="*/ 386862 h 567732"/>
              <a:gd name="connsiteX34" fmla="*/ 1195727 w 1200751"/>
              <a:gd name="connsiteY34" fmla="*/ 567732 h 567732"/>
              <a:gd name="connsiteX0" fmla="*/ 1195727 w 1200751"/>
              <a:gd name="connsiteY0" fmla="*/ 567732 h 567732"/>
              <a:gd name="connsiteX1" fmla="*/ 341617 w 1200751"/>
              <a:gd name="connsiteY1" fmla="*/ 562708 h 567732"/>
              <a:gd name="connsiteX2" fmla="*/ 261230 w 1200751"/>
              <a:gd name="connsiteY2" fmla="*/ 502418 h 567732"/>
              <a:gd name="connsiteX3" fmla="*/ 205964 w 1200751"/>
              <a:gd name="connsiteY3" fmla="*/ 502418 h 567732"/>
              <a:gd name="connsiteX4" fmla="*/ 200940 w 1200751"/>
              <a:gd name="connsiteY4" fmla="*/ 452176 h 567732"/>
              <a:gd name="connsiteX5" fmla="*/ 110505 w 1200751"/>
              <a:gd name="connsiteY5" fmla="*/ 411983 h 567732"/>
              <a:gd name="connsiteX6" fmla="*/ 82934 w 1200751"/>
              <a:gd name="connsiteY6" fmla="*/ 331596 h 567732"/>
              <a:gd name="connsiteX7" fmla="*/ 67806 w 1200751"/>
              <a:gd name="connsiteY7" fmla="*/ 291375 h 567732"/>
              <a:gd name="connsiteX8" fmla="*/ 37676 w 1200751"/>
              <a:gd name="connsiteY8" fmla="*/ 266281 h 567732"/>
              <a:gd name="connsiteX9" fmla="*/ 42699 w 1200751"/>
              <a:gd name="connsiteY9" fmla="*/ 206006 h 567732"/>
              <a:gd name="connsiteX10" fmla="*/ 0 w 1200751"/>
              <a:gd name="connsiteY10" fmla="*/ 87930 h 567732"/>
              <a:gd name="connsiteX11" fmla="*/ 20097 w 1200751"/>
              <a:gd name="connsiteY11" fmla="*/ 30158 h 567732"/>
              <a:gd name="connsiteX12" fmla="*/ 75336 w 1200751"/>
              <a:gd name="connsiteY12" fmla="*/ 0 h 567732"/>
              <a:gd name="connsiteX13" fmla="*/ 165771 w 1200751"/>
              <a:gd name="connsiteY13" fmla="*/ 25121 h 567732"/>
              <a:gd name="connsiteX14" fmla="*/ 205964 w 1200751"/>
              <a:gd name="connsiteY14" fmla="*/ 80387 h 567732"/>
              <a:gd name="connsiteX15" fmla="*/ 210988 w 1200751"/>
              <a:gd name="connsiteY15" fmla="*/ 120580 h 567732"/>
              <a:gd name="connsiteX16" fmla="*/ 268911 w 1200751"/>
              <a:gd name="connsiteY16" fmla="*/ 103017 h 567732"/>
              <a:gd name="connsiteX17" fmla="*/ 341644 w 1200751"/>
              <a:gd name="connsiteY17" fmla="*/ 42713 h 567732"/>
              <a:gd name="connsiteX18" fmla="*/ 447125 w 1200751"/>
              <a:gd name="connsiteY18" fmla="*/ 5024 h 567732"/>
              <a:gd name="connsiteX19" fmla="*/ 482294 w 1200751"/>
              <a:gd name="connsiteY19" fmla="*/ 35169 h 567732"/>
              <a:gd name="connsiteX20" fmla="*/ 502391 w 1200751"/>
              <a:gd name="connsiteY20" fmla="*/ 100484 h 567732"/>
              <a:gd name="connsiteX21" fmla="*/ 452149 w 1200751"/>
              <a:gd name="connsiteY21" fmla="*/ 105508 h 567732"/>
              <a:gd name="connsiteX22" fmla="*/ 482294 w 1200751"/>
              <a:gd name="connsiteY22" fmla="*/ 140677 h 567732"/>
              <a:gd name="connsiteX23" fmla="*/ 525048 w 1200751"/>
              <a:gd name="connsiteY23" fmla="*/ 160787 h 567732"/>
              <a:gd name="connsiteX24" fmla="*/ 562681 w 1200751"/>
              <a:gd name="connsiteY24" fmla="*/ 165798 h 567732"/>
              <a:gd name="connsiteX25" fmla="*/ 592826 w 1200751"/>
              <a:gd name="connsiteY25" fmla="*/ 276330 h 567732"/>
              <a:gd name="connsiteX26" fmla="*/ 668188 w 1200751"/>
              <a:gd name="connsiteY26" fmla="*/ 321547 h 567732"/>
              <a:gd name="connsiteX27" fmla="*/ 723454 w 1200751"/>
              <a:gd name="connsiteY27" fmla="*/ 311499 h 567732"/>
              <a:gd name="connsiteX28" fmla="*/ 763648 w 1200751"/>
              <a:gd name="connsiteY28" fmla="*/ 336620 h 567732"/>
              <a:gd name="connsiteX29" fmla="*/ 853158 w 1200751"/>
              <a:gd name="connsiteY29" fmla="*/ 403743 h 567732"/>
              <a:gd name="connsiteX30" fmla="*/ 957300 w 1200751"/>
              <a:gd name="connsiteY30" fmla="*/ 357119 h 567732"/>
              <a:gd name="connsiteX31" fmla="*/ 1067350 w 1200751"/>
              <a:gd name="connsiteY31" fmla="*/ 315116 h 567732"/>
              <a:gd name="connsiteX32" fmla="*/ 1160558 w 1200751"/>
              <a:gd name="connsiteY32" fmla="*/ 401934 h 567732"/>
              <a:gd name="connsiteX33" fmla="*/ 1200751 w 1200751"/>
              <a:gd name="connsiteY33" fmla="*/ 386862 h 567732"/>
              <a:gd name="connsiteX34" fmla="*/ 1195727 w 1200751"/>
              <a:gd name="connsiteY34" fmla="*/ 567732 h 567732"/>
              <a:gd name="connsiteX0" fmla="*/ 1195727 w 1200751"/>
              <a:gd name="connsiteY0" fmla="*/ 567732 h 567732"/>
              <a:gd name="connsiteX1" fmla="*/ 341617 w 1200751"/>
              <a:gd name="connsiteY1" fmla="*/ 562708 h 567732"/>
              <a:gd name="connsiteX2" fmla="*/ 261230 w 1200751"/>
              <a:gd name="connsiteY2" fmla="*/ 502418 h 567732"/>
              <a:gd name="connsiteX3" fmla="*/ 205964 w 1200751"/>
              <a:gd name="connsiteY3" fmla="*/ 502418 h 567732"/>
              <a:gd name="connsiteX4" fmla="*/ 200940 w 1200751"/>
              <a:gd name="connsiteY4" fmla="*/ 452176 h 567732"/>
              <a:gd name="connsiteX5" fmla="*/ 110505 w 1200751"/>
              <a:gd name="connsiteY5" fmla="*/ 411983 h 567732"/>
              <a:gd name="connsiteX6" fmla="*/ 82934 w 1200751"/>
              <a:gd name="connsiteY6" fmla="*/ 331596 h 567732"/>
              <a:gd name="connsiteX7" fmla="*/ 67806 w 1200751"/>
              <a:gd name="connsiteY7" fmla="*/ 291375 h 567732"/>
              <a:gd name="connsiteX8" fmla="*/ 37676 w 1200751"/>
              <a:gd name="connsiteY8" fmla="*/ 266281 h 567732"/>
              <a:gd name="connsiteX9" fmla="*/ 42699 w 1200751"/>
              <a:gd name="connsiteY9" fmla="*/ 206006 h 567732"/>
              <a:gd name="connsiteX10" fmla="*/ 0 w 1200751"/>
              <a:gd name="connsiteY10" fmla="*/ 87930 h 567732"/>
              <a:gd name="connsiteX11" fmla="*/ 20097 w 1200751"/>
              <a:gd name="connsiteY11" fmla="*/ 30158 h 567732"/>
              <a:gd name="connsiteX12" fmla="*/ 75336 w 1200751"/>
              <a:gd name="connsiteY12" fmla="*/ 0 h 567732"/>
              <a:gd name="connsiteX13" fmla="*/ 165771 w 1200751"/>
              <a:gd name="connsiteY13" fmla="*/ 25121 h 567732"/>
              <a:gd name="connsiteX14" fmla="*/ 205964 w 1200751"/>
              <a:gd name="connsiteY14" fmla="*/ 80387 h 567732"/>
              <a:gd name="connsiteX15" fmla="*/ 210988 w 1200751"/>
              <a:gd name="connsiteY15" fmla="*/ 120580 h 567732"/>
              <a:gd name="connsiteX16" fmla="*/ 268911 w 1200751"/>
              <a:gd name="connsiteY16" fmla="*/ 103017 h 567732"/>
              <a:gd name="connsiteX17" fmla="*/ 341644 w 1200751"/>
              <a:gd name="connsiteY17" fmla="*/ 42713 h 567732"/>
              <a:gd name="connsiteX18" fmla="*/ 447125 w 1200751"/>
              <a:gd name="connsiteY18" fmla="*/ 5024 h 567732"/>
              <a:gd name="connsiteX19" fmla="*/ 482294 w 1200751"/>
              <a:gd name="connsiteY19" fmla="*/ 35169 h 567732"/>
              <a:gd name="connsiteX20" fmla="*/ 502391 w 1200751"/>
              <a:gd name="connsiteY20" fmla="*/ 100484 h 567732"/>
              <a:gd name="connsiteX21" fmla="*/ 452149 w 1200751"/>
              <a:gd name="connsiteY21" fmla="*/ 105508 h 567732"/>
              <a:gd name="connsiteX22" fmla="*/ 482294 w 1200751"/>
              <a:gd name="connsiteY22" fmla="*/ 140677 h 567732"/>
              <a:gd name="connsiteX23" fmla="*/ 525048 w 1200751"/>
              <a:gd name="connsiteY23" fmla="*/ 160787 h 567732"/>
              <a:gd name="connsiteX24" fmla="*/ 562681 w 1200751"/>
              <a:gd name="connsiteY24" fmla="*/ 165798 h 567732"/>
              <a:gd name="connsiteX25" fmla="*/ 592826 w 1200751"/>
              <a:gd name="connsiteY25" fmla="*/ 276330 h 567732"/>
              <a:gd name="connsiteX26" fmla="*/ 668188 w 1200751"/>
              <a:gd name="connsiteY26" fmla="*/ 306917 h 567732"/>
              <a:gd name="connsiteX27" fmla="*/ 723454 w 1200751"/>
              <a:gd name="connsiteY27" fmla="*/ 311499 h 567732"/>
              <a:gd name="connsiteX28" fmla="*/ 763648 w 1200751"/>
              <a:gd name="connsiteY28" fmla="*/ 336620 h 567732"/>
              <a:gd name="connsiteX29" fmla="*/ 853158 w 1200751"/>
              <a:gd name="connsiteY29" fmla="*/ 403743 h 567732"/>
              <a:gd name="connsiteX30" fmla="*/ 957300 w 1200751"/>
              <a:gd name="connsiteY30" fmla="*/ 357119 h 567732"/>
              <a:gd name="connsiteX31" fmla="*/ 1067350 w 1200751"/>
              <a:gd name="connsiteY31" fmla="*/ 315116 h 567732"/>
              <a:gd name="connsiteX32" fmla="*/ 1160558 w 1200751"/>
              <a:gd name="connsiteY32" fmla="*/ 401934 h 567732"/>
              <a:gd name="connsiteX33" fmla="*/ 1200751 w 1200751"/>
              <a:gd name="connsiteY33" fmla="*/ 386862 h 567732"/>
              <a:gd name="connsiteX34" fmla="*/ 1195727 w 1200751"/>
              <a:gd name="connsiteY34" fmla="*/ 567732 h 567732"/>
              <a:gd name="connsiteX0" fmla="*/ 1170607 w 1200751"/>
              <a:gd name="connsiteY0" fmla="*/ 567732 h 567732"/>
              <a:gd name="connsiteX1" fmla="*/ 341617 w 1200751"/>
              <a:gd name="connsiteY1" fmla="*/ 562708 h 567732"/>
              <a:gd name="connsiteX2" fmla="*/ 261230 w 1200751"/>
              <a:gd name="connsiteY2" fmla="*/ 502418 h 567732"/>
              <a:gd name="connsiteX3" fmla="*/ 205964 w 1200751"/>
              <a:gd name="connsiteY3" fmla="*/ 502418 h 567732"/>
              <a:gd name="connsiteX4" fmla="*/ 200940 w 1200751"/>
              <a:gd name="connsiteY4" fmla="*/ 452176 h 567732"/>
              <a:gd name="connsiteX5" fmla="*/ 110505 w 1200751"/>
              <a:gd name="connsiteY5" fmla="*/ 411983 h 567732"/>
              <a:gd name="connsiteX6" fmla="*/ 82934 w 1200751"/>
              <a:gd name="connsiteY6" fmla="*/ 331596 h 567732"/>
              <a:gd name="connsiteX7" fmla="*/ 67806 w 1200751"/>
              <a:gd name="connsiteY7" fmla="*/ 291375 h 567732"/>
              <a:gd name="connsiteX8" fmla="*/ 37676 w 1200751"/>
              <a:gd name="connsiteY8" fmla="*/ 266281 h 567732"/>
              <a:gd name="connsiteX9" fmla="*/ 42699 w 1200751"/>
              <a:gd name="connsiteY9" fmla="*/ 206006 h 567732"/>
              <a:gd name="connsiteX10" fmla="*/ 0 w 1200751"/>
              <a:gd name="connsiteY10" fmla="*/ 87930 h 567732"/>
              <a:gd name="connsiteX11" fmla="*/ 20097 w 1200751"/>
              <a:gd name="connsiteY11" fmla="*/ 30158 h 567732"/>
              <a:gd name="connsiteX12" fmla="*/ 75336 w 1200751"/>
              <a:gd name="connsiteY12" fmla="*/ 0 h 567732"/>
              <a:gd name="connsiteX13" fmla="*/ 165771 w 1200751"/>
              <a:gd name="connsiteY13" fmla="*/ 25121 h 567732"/>
              <a:gd name="connsiteX14" fmla="*/ 205964 w 1200751"/>
              <a:gd name="connsiteY14" fmla="*/ 80387 h 567732"/>
              <a:gd name="connsiteX15" fmla="*/ 210988 w 1200751"/>
              <a:gd name="connsiteY15" fmla="*/ 120580 h 567732"/>
              <a:gd name="connsiteX16" fmla="*/ 268911 w 1200751"/>
              <a:gd name="connsiteY16" fmla="*/ 103017 h 567732"/>
              <a:gd name="connsiteX17" fmla="*/ 341644 w 1200751"/>
              <a:gd name="connsiteY17" fmla="*/ 42713 h 567732"/>
              <a:gd name="connsiteX18" fmla="*/ 447125 w 1200751"/>
              <a:gd name="connsiteY18" fmla="*/ 5024 h 567732"/>
              <a:gd name="connsiteX19" fmla="*/ 482294 w 1200751"/>
              <a:gd name="connsiteY19" fmla="*/ 35169 h 567732"/>
              <a:gd name="connsiteX20" fmla="*/ 502391 w 1200751"/>
              <a:gd name="connsiteY20" fmla="*/ 100484 h 567732"/>
              <a:gd name="connsiteX21" fmla="*/ 452149 w 1200751"/>
              <a:gd name="connsiteY21" fmla="*/ 105508 h 567732"/>
              <a:gd name="connsiteX22" fmla="*/ 482294 w 1200751"/>
              <a:gd name="connsiteY22" fmla="*/ 140677 h 567732"/>
              <a:gd name="connsiteX23" fmla="*/ 525048 w 1200751"/>
              <a:gd name="connsiteY23" fmla="*/ 160787 h 567732"/>
              <a:gd name="connsiteX24" fmla="*/ 562681 w 1200751"/>
              <a:gd name="connsiteY24" fmla="*/ 165798 h 567732"/>
              <a:gd name="connsiteX25" fmla="*/ 592826 w 1200751"/>
              <a:gd name="connsiteY25" fmla="*/ 276330 h 567732"/>
              <a:gd name="connsiteX26" fmla="*/ 668188 w 1200751"/>
              <a:gd name="connsiteY26" fmla="*/ 306917 h 567732"/>
              <a:gd name="connsiteX27" fmla="*/ 723454 w 1200751"/>
              <a:gd name="connsiteY27" fmla="*/ 311499 h 567732"/>
              <a:gd name="connsiteX28" fmla="*/ 763648 w 1200751"/>
              <a:gd name="connsiteY28" fmla="*/ 336620 h 567732"/>
              <a:gd name="connsiteX29" fmla="*/ 853158 w 1200751"/>
              <a:gd name="connsiteY29" fmla="*/ 403743 h 567732"/>
              <a:gd name="connsiteX30" fmla="*/ 957300 w 1200751"/>
              <a:gd name="connsiteY30" fmla="*/ 357119 h 567732"/>
              <a:gd name="connsiteX31" fmla="*/ 1067350 w 1200751"/>
              <a:gd name="connsiteY31" fmla="*/ 315116 h 567732"/>
              <a:gd name="connsiteX32" fmla="*/ 1160558 w 1200751"/>
              <a:gd name="connsiteY32" fmla="*/ 401934 h 567732"/>
              <a:gd name="connsiteX33" fmla="*/ 1200751 w 1200751"/>
              <a:gd name="connsiteY33" fmla="*/ 386862 h 567732"/>
              <a:gd name="connsiteX34" fmla="*/ 1170607 w 1200751"/>
              <a:gd name="connsiteY34" fmla="*/ 567732 h 567732"/>
              <a:gd name="connsiteX0" fmla="*/ 1170607 w 1170607"/>
              <a:gd name="connsiteY0" fmla="*/ 567732 h 567732"/>
              <a:gd name="connsiteX1" fmla="*/ 341617 w 1170607"/>
              <a:gd name="connsiteY1" fmla="*/ 562708 h 567732"/>
              <a:gd name="connsiteX2" fmla="*/ 261230 w 1170607"/>
              <a:gd name="connsiteY2" fmla="*/ 502418 h 567732"/>
              <a:gd name="connsiteX3" fmla="*/ 205964 w 1170607"/>
              <a:gd name="connsiteY3" fmla="*/ 502418 h 567732"/>
              <a:gd name="connsiteX4" fmla="*/ 200940 w 1170607"/>
              <a:gd name="connsiteY4" fmla="*/ 452176 h 567732"/>
              <a:gd name="connsiteX5" fmla="*/ 110505 w 1170607"/>
              <a:gd name="connsiteY5" fmla="*/ 411983 h 567732"/>
              <a:gd name="connsiteX6" fmla="*/ 82934 w 1170607"/>
              <a:gd name="connsiteY6" fmla="*/ 331596 h 567732"/>
              <a:gd name="connsiteX7" fmla="*/ 67806 w 1170607"/>
              <a:gd name="connsiteY7" fmla="*/ 291375 h 567732"/>
              <a:gd name="connsiteX8" fmla="*/ 37676 w 1170607"/>
              <a:gd name="connsiteY8" fmla="*/ 266281 h 567732"/>
              <a:gd name="connsiteX9" fmla="*/ 42699 w 1170607"/>
              <a:gd name="connsiteY9" fmla="*/ 206006 h 567732"/>
              <a:gd name="connsiteX10" fmla="*/ 0 w 1170607"/>
              <a:gd name="connsiteY10" fmla="*/ 87930 h 567732"/>
              <a:gd name="connsiteX11" fmla="*/ 20097 w 1170607"/>
              <a:gd name="connsiteY11" fmla="*/ 30158 h 567732"/>
              <a:gd name="connsiteX12" fmla="*/ 75336 w 1170607"/>
              <a:gd name="connsiteY12" fmla="*/ 0 h 567732"/>
              <a:gd name="connsiteX13" fmla="*/ 165771 w 1170607"/>
              <a:gd name="connsiteY13" fmla="*/ 25121 h 567732"/>
              <a:gd name="connsiteX14" fmla="*/ 205964 w 1170607"/>
              <a:gd name="connsiteY14" fmla="*/ 80387 h 567732"/>
              <a:gd name="connsiteX15" fmla="*/ 210988 w 1170607"/>
              <a:gd name="connsiteY15" fmla="*/ 120580 h 567732"/>
              <a:gd name="connsiteX16" fmla="*/ 268911 w 1170607"/>
              <a:gd name="connsiteY16" fmla="*/ 103017 h 567732"/>
              <a:gd name="connsiteX17" fmla="*/ 341644 w 1170607"/>
              <a:gd name="connsiteY17" fmla="*/ 42713 h 567732"/>
              <a:gd name="connsiteX18" fmla="*/ 447125 w 1170607"/>
              <a:gd name="connsiteY18" fmla="*/ 5024 h 567732"/>
              <a:gd name="connsiteX19" fmla="*/ 482294 w 1170607"/>
              <a:gd name="connsiteY19" fmla="*/ 35169 h 567732"/>
              <a:gd name="connsiteX20" fmla="*/ 502391 w 1170607"/>
              <a:gd name="connsiteY20" fmla="*/ 100484 h 567732"/>
              <a:gd name="connsiteX21" fmla="*/ 452149 w 1170607"/>
              <a:gd name="connsiteY21" fmla="*/ 105508 h 567732"/>
              <a:gd name="connsiteX22" fmla="*/ 482294 w 1170607"/>
              <a:gd name="connsiteY22" fmla="*/ 140677 h 567732"/>
              <a:gd name="connsiteX23" fmla="*/ 525048 w 1170607"/>
              <a:gd name="connsiteY23" fmla="*/ 160787 h 567732"/>
              <a:gd name="connsiteX24" fmla="*/ 562681 w 1170607"/>
              <a:gd name="connsiteY24" fmla="*/ 165798 h 567732"/>
              <a:gd name="connsiteX25" fmla="*/ 592826 w 1170607"/>
              <a:gd name="connsiteY25" fmla="*/ 276330 h 567732"/>
              <a:gd name="connsiteX26" fmla="*/ 668188 w 1170607"/>
              <a:gd name="connsiteY26" fmla="*/ 306917 h 567732"/>
              <a:gd name="connsiteX27" fmla="*/ 723454 w 1170607"/>
              <a:gd name="connsiteY27" fmla="*/ 311499 h 567732"/>
              <a:gd name="connsiteX28" fmla="*/ 763648 w 1170607"/>
              <a:gd name="connsiteY28" fmla="*/ 336620 h 567732"/>
              <a:gd name="connsiteX29" fmla="*/ 853158 w 1170607"/>
              <a:gd name="connsiteY29" fmla="*/ 403743 h 567732"/>
              <a:gd name="connsiteX30" fmla="*/ 957300 w 1170607"/>
              <a:gd name="connsiteY30" fmla="*/ 357119 h 567732"/>
              <a:gd name="connsiteX31" fmla="*/ 1067350 w 1170607"/>
              <a:gd name="connsiteY31" fmla="*/ 315116 h 567732"/>
              <a:gd name="connsiteX32" fmla="*/ 1160558 w 1170607"/>
              <a:gd name="connsiteY32" fmla="*/ 401934 h 567732"/>
              <a:gd name="connsiteX33" fmla="*/ 1170607 w 1170607"/>
              <a:gd name="connsiteY33" fmla="*/ 383204 h 567732"/>
              <a:gd name="connsiteX34" fmla="*/ 1170607 w 1170607"/>
              <a:gd name="connsiteY34" fmla="*/ 567732 h 56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70607" h="567732">
                <a:moveTo>
                  <a:pt x="1170607" y="567732"/>
                </a:moveTo>
                <a:lnTo>
                  <a:pt x="341617" y="562708"/>
                </a:lnTo>
                <a:lnTo>
                  <a:pt x="261230" y="502418"/>
                </a:lnTo>
                <a:lnTo>
                  <a:pt x="205964" y="502418"/>
                </a:lnTo>
                <a:lnTo>
                  <a:pt x="200940" y="452176"/>
                </a:lnTo>
                <a:lnTo>
                  <a:pt x="110505" y="411983"/>
                </a:lnTo>
                <a:lnTo>
                  <a:pt x="82934" y="331596"/>
                </a:lnTo>
                <a:lnTo>
                  <a:pt x="67806" y="291375"/>
                </a:lnTo>
                <a:lnTo>
                  <a:pt x="37676" y="266281"/>
                </a:lnTo>
                <a:lnTo>
                  <a:pt x="42699" y="206006"/>
                </a:lnTo>
                <a:lnTo>
                  <a:pt x="0" y="87930"/>
                </a:lnTo>
                <a:lnTo>
                  <a:pt x="20097" y="30158"/>
                </a:lnTo>
                <a:lnTo>
                  <a:pt x="75336" y="0"/>
                </a:lnTo>
                <a:lnTo>
                  <a:pt x="165771" y="25121"/>
                </a:lnTo>
                <a:lnTo>
                  <a:pt x="205964" y="80387"/>
                </a:lnTo>
                <a:lnTo>
                  <a:pt x="210988" y="120580"/>
                </a:lnTo>
                <a:lnTo>
                  <a:pt x="268911" y="103017"/>
                </a:lnTo>
                <a:cubicBezTo>
                  <a:pt x="332405" y="85420"/>
                  <a:pt x="315729" y="65320"/>
                  <a:pt x="341644" y="42713"/>
                </a:cubicBezTo>
                <a:cubicBezTo>
                  <a:pt x="344236" y="5098"/>
                  <a:pt x="411965" y="17587"/>
                  <a:pt x="447125" y="5024"/>
                </a:cubicBezTo>
                <a:lnTo>
                  <a:pt x="482294" y="35169"/>
                </a:lnTo>
                <a:lnTo>
                  <a:pt x="502391" y="100484"/>
                </a:lnTo>
                <a:lnTo>
                  <a:pt x="452149" y="105508"/>
                </a:lnTo>
                <a:lnTo>
                  <a:pt x="482294" y="140677"/>
                </a:lnTo>
                <a:lnTo>
                  <a:pt x="525048" y="160787"/>
                </a:lnTo>
                <a:lnTo>
                  <a:pt x="562681" y="165798"/>
                </a:lnTo>
                <a:lnTo>
                  <a:pt x="592826" y="276330"/>
                </a:lnTo>
                <a:lnTo>
                  <a:pt x="668188" y="306917"/>
                </a:lnTo>
                <a:lnTo>
                  <a:pt x="723454" y="311499"/>
                </a:lnTo>
                <a:lnTo>
                  <a:pt x="763648" y="336620"/>
                </a:lnTo>
                <a:lnTo>
                  <a:pt x="853158" y="403743"/>
                </a:lnTo>
                <a:lnTo>
                  <a:pt x="957300" y="357119"/>
                </a:lnTo>
                <a:lnTo>
                  <a:pt x="1067350" y="315116"/>
                </a:lnTo>
                <a:cubicBezTo>
                  <a:pt x="1138652" y="340397"/>
                  <a:pt x="1129489" y="372995"/>
                  <a:pt x="1160558" y="401934"/>
                </a:cubicBezTo>
                <a:lnTo>
                  <a:pt x="1170607" y="383204"/>
                </a:lnTo>
                <a:lnTo>
                  <a:pt x="1170607" y="56773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5" name="Dowolny kształt 79"/>
          <p:cNvSpPr/>
          <p:nvPr userDrawn="1"/>
        </p:nvSpPr>
        <p:spPr>
          <a:xfrm>
            <a:off x="3933825" y="4919663"/>
            <a:ext cx="541338" cy="808037"/>
          </a:xfrm>
          <a:custGeom>
            <a:avLst/>
            <a:gdLst>
              <a:gd name="connsiteX0" fmla="*/ 185894 w 517490"/>
              <a:gd name="connsiteY0" fmla="*/ 808892 h 813917"/>
              <a:gd name="connsiteX1" fmla="*/ 125604 w 517490"/>
              <a:gd name="connsiteY1" fmla="*/ 813917 h 813917"/>
              <a:gd name="connsiteX2" fmla="*/ 75362 w 517490"/>
              <a:gd name="connsiteY2" fmla="*/ 643095 h 813917"/>
              <a:gd name="connsiteX3" fmla="*/ 30145 w 517490"/>
              <a:gd name="connsiteY3" fmla="*/ 587829 h 813917"/>
              <a:gd name="connsiteX4" fmla="*/ 65314 w 517490"/>
              <a:gd name="connsiteY4" fmla="*/ 532563 h 813917"/>
              <a:gd name="connsiteX5" fmla="*/ 55266 w 517490"/>
              <a:gd name="connsiteY5" fmla="*/ 482321 h 813917"/>
              <a:gd name="connsiteX6" fmla="*/ 0 w 517490"/>
              <a:gd name="connsiteY6" fmla="*/ 442128 h 813917"/>
              <a:gd name="connsiteX7" fmla="*/ 55266 w 517490"/>
              <a:gd name="connsiteY7" fmla="*/ 336620 h 813917"/>
              <a:gd name="connsiteX8" fmla="*/ 190918 w 517490"/>
              <a:gd name="connsiteY8" fmla="*/ 301451 h 813917"/>
              <a:gd name="connsiteX9" fmla="*/ 180870 w 517490"/>
              <a:gd name="connsiteY9" fmla="*/ 236136 h 813917"/>
              <a:gd name="connsiteX10" fmla="*/ 256233 w 517490"/>
              <a:gd name="connsiteY10" fmla="*/ 55266 h 813917"/>
              <a:gd name="connsiteX11" fmla="*/ 346668 w 517490"/>
              <a:gd name="connsiteY11" fmla="*/ 15073 h 813917"/>
              <a:gd name="connsiteX12" fmla="*/ 417006 w 517490"/>
              <a:gd name="connsiteY12" fmla="*/ 0 h 813917"/>
              <a:gd name="connsiteX13" fmla="*/ 452175 w 517490"/>
              <a:gd name="connsiteY13" fmla="*/ 55266 h 813917"/>
              <a:gd name="connsiteX14" fmla="*/ 442127 w 517490"/>
              <a:gd name="connsiteY14" fmla="*/ 120580 h 813917"/>
              <a:gd name="connsiteX15" fmla="*/ 502417 w 517490"/>
              <a:gd name="connsiteY15" fmla="*/ 80387 h 813917"/>
              <a:gd name="connsiteX16" fmla="*/ 517490 w 517490"/>
              <a:gd name="connsiteY16" fmla="*/ 120580 h 813917"/>
              <a:gd name="connsiteX17" fmla="*/ 497393 w 517490"/>
              <a:gd name="connsiteY17" fmla="*/ 145701 h 813917"/>
              <a:gd name="connsiteX18" fmla="*/ 437103 w 517490"/>
              <a:gd name="connsiteY18" fmla="*/ 180870 h 813917"/>
              <a:gd name="connsiteX19" fmla="*/ 437103 w 517490"/>
              <a:gd name="connsiteY19" fmla="*/ 231112 h 813917"/>
              <a:gd name="connsiteX20" fmla="*/ 462224 w 517490"/>
              <a:gd name="connsiteY20" fmla="*/ 256233 h 813917"/>
              <a:gd name="connsiteX21" fmla="*/ 452175 w 517490"/>
              <a:gd name="connsiteY21" fmla="*/ 351692 h 813917"/>
              <a:gd name="connsiteX22" fmla="*/ 351692 w 517490"/>
              <a:gd name="connsiteY22" fmla="*/ 406958 h 813917"/>
              <a:gd name="connsiteX23" fmla="*/ 291402 w 517490"/>
              <a:gd name="connsiteY23" fmla="*/ 432079 h 813917"/>
              <a:gd name="connsiteX24" fmla="*/ 266281 w 517490"/>
              <a:gd name="connsiteY24" fmla="*/ 457200 h 813917"/>
              <a:gd name="connsiteX25" fmla="*/ 301450 w 517490"/>
              <a:gd name="connsiteY25" fmla="*/ 502418 h 813917"/>
              <a:gd name="connsiteX26" fmla="*/ 336619 w 517490"/>
              <a:gd name="connsiteY26" fmla="*/ 472273 h 813917"/>
              <a:gd name="connsiteX27" fmla="*/ 366765 w 517490"/>
              <a:gd name="connsiteY27" fmla="*/ 502418 h 813917"/>
              <a:gd name="connsiteX28" fmla="*/ 351692 w 517490"/>
              <a:gd name="connsiteY28" fmla="*/ 542611 h 813917"/>
              <a:gd name="connsiteX29" fmla="*/ 401934 w 517490"/>
              <a:gd name="connsiteY29" fmla="*/ 597877 h 813917"/>
              <a:gd name="connsiteX30" fmla="*/ 376813 w 517490"/>
              <a:gd name="connsiteY30" fmla="*/ 683288 h 813917"/>
              <a:gd name="connsiteX31" fmla="*/ 216039 w 517490"/>
              <a:gd name="connsiteY31" fmla="*/ 758651 h 813917"/>
              <a:gd name="connsiteX32" fmla="*/ 185894 w 517490"/>
              <a:gd name="connsiteY32" fmla="*/ 808892 h 813917"/>
              <a:gd name="connsiteX0" fmla="*/ 185894 w 517490"/>
              <a:gd name="connsiteY0" fmla="*/ 808892 h 813917"/>
              <a:gd name="connsiteX1" fmla="*/ 125604 w 517490"/>
              <a:gd name="connsiteY1" fmla="*/ 813917 h 813917"/>
              <a:gd name="connsiteX2" fmla="*/ 75362 w 517490"/>
              <a:gd name="connsiteY2" fmla="*/ 643095 h 813917"/>
              <a:gd name="connsiteX3" fmla="*/ 30145 w 517490"/>
              <a:gd name="connsiteY3" fmla="*/ 587829 h 813917"/>
              <a:gd name="connsiteX4" fmla="*/ 65314 w 517490"/>
              <a:gd name="connsiteY4" fmla="*/ 532563 h 813917"/>
              <a:gd name="connsiteX5" fmla="*/ 55266 w 517490"/>
              <a:gd name="connsiteY5" fmla="*/ 482321 h 813917"/>
              <a:gd name="connsiteX6" fmla="*/ 0 w 517490"/>
              <a:gd name="connsiteY6" fmla="*/ 442128 h 813917"/>
              <a:gd name="connsiteX7" fmla="*/ 32719 w 517490"/>
              <a:gd name="connsiteY7" fmla="*/ 349146 h 813917"/>
              <a:gd name="connsiteX8" fmla="*/ 190918 w 517490"/>
              <a:gd name="connsiteY8" fmla="*/ 301451 h 813917"/>
              <a:gd name="connsiteX9" fmla="*/ 180870 w 517490"/>
              <a:gd name="connsiteY9" fmla="*/ 236136 h 813917"/>
              <a:gd name="connsiteX10" fmla="*/ 256233 w 517490"/>
              <a:gd name="connsiteY10" fmla="*/ 55266 h 813917"/>
              <a:gd name="connsiteX11" fmla="*/ 346668 w 517490"/>
              <a:gd name="connsiteY11" fmla="*/ 15073 h 813917"/>
              <a:gd name="connsiteX12" fmla="*/ 417006 w 517490"/>
              <a:gd name="connsiteY12" fmla="*/ 0 h 813917"/>
              <a:gd name="connsiteX13" fmla="*/ 452175 w 517490"/>
              <a:gd name="connsiteY13" fmla="*/ 55266 h 813917"/>
              <a:gd name="connsiteX14" fmla="*/ 442127 w 517490"/>
              <a:gd name="connsiteY14" fmla="*/ 120580 h 813917"/>
              <a:gd name="connsiteX15" fmla="*/ 502417 w 517490"/>
              <a:gd name="connsiteY15" fmla="*/ 80387 h 813917"/>
              <a:gd name="connsiteX16" fmla="*/ 517490 w 517490"/>
              <a:gd name="connsiteY16" fmla="*/ 120580 h 813917"/>
              <a:gd name="connsiteX17" fmla="*/ 497393 w 517490"/>
              <a:gd name="connsiteY17" fmla="*/ 145701 h 813917"/>
              <a:gd name="connsiteX18" fmla="*/ 437103 w 517490"/>
              <a:gd name="connsiteY18" fmla="*/ 180870 h 813917"/>
              <a:gd name="connsiteX19" fmla="*/ 437103 w 517490"/>
              <a:gd name="connsiteY19" fmla="*/ 231112 h 813917"/>
              <a:gd name="connsiteX20" fmla="*/ 462224 w 517490"/>
              <a:gd name="connsiteY20" fmla="*/ 256233 h 813917"/>
              <a:gd name="connsiteX21" fmla="*/ 452175 w 517490"/>
              <a:gd name="connsiteY21" fmla="*/ 351692 h 813917"/>
              <a:gd name="connsiteX22" fmla="*/ 351692 w 517490"/>
              <a:gd name="connsiteY22" fmla="*/ 406958 h 813917"/>
              <a:gd name="connsiteX23" fmla="*/ 291402 w 517490"/>
              <a:gd name="connsiteY23" fmla="*/ 432079 h 813917"/>
              <a:gd name="connsiteX24" fmla="*/ 266281 w 517490"/>
              <a:gd name="connsiteY24" fmla="*/ 457200 h 813917"/>
              <a:gd name="connsiteX25" fmla="*/ 301450 w 517490"/>
              <a:gd name="connsiteY25" fmla="*/ 502418 h 813917"/>
              <a:gd name="connsiteX26" fmla="*/ 336619 w 517490"/>
              <a:gd name="connsiteY26" fmla="*/ 472273 h 813917"/>
              <a:gd name="connsiteX27" fmla="*/ 366765 w 517490"/>
              <a:gd name="connsiteY27" fmla="*/ 502418 h 813917"/>
              <a:gd name="connsiteX28" fmla="*/ 351692 w 517490"/>
              <a:gd name="connsiteY28" fmla="*/ 542611 h 813917"/>
              <a:gd name="connsiteX29" fmla="*/ 401934 w 517490"/>
              <a:gd name="connsiteY29" fmla="*/ 597877 h 813917"/>
              <a:gd name="connsiteX30" fmla="*/ 376813 w 517490"/>
              <a:gd name="connsiteY30" fmla="*/ 683288 h 813917"/>
              <a:gd name="connsiteX31" fmla="*/ 216039 w 517490"/>
              <a:gd name="connsiteY31" fmla="*/ 758651 h 813917"/>
              <a:gd name="connsiteX32" fmla="*/ 185894 w 517490"/>
              <a:gd name="connsiteY32" fmla="*/ 808892 h 813917"/>
              <a:gd name="connsiteX0" fmla="*/ 185894 w 517490"/>
              <a:gd name="connsiteY0" fmla="*/ 808892 h 813917"/>
              <a:gd name="connsiteX1" fmla="*/ 125604 w 517490"/>
              <a:gd name="connsiteY1" fmla="*/ 813917 h 813917"/>
              <a:gd name="connsiteX2" fmla="*/ 75362 w 517490"/>
              <a:gd name="connsiteY2" fmla="*/ 643095 h 813917"/>
              <a:gd name="connsiteX3" fmla="*/ 30145 w 517490"/>
              <a:gd name="connsiteY3" fmla="*/ 587829 h 813917"/>
              <a:gd name="connsiteX4" fmla="*/ 65314 w 517490"/>
              <a:gd name="connsiteY4" fmla="*/ 532563 h 813917"/>
              <a:gd name="connsiteX5" fmla="*/ 55266 w 517490"/>
              <a:gd name="connsiteY5" fmla="*/ 482321 h 813917"/>
              <a:gd name="connsiteX6" fmla="*/ 0 w 517490"/>
              <a:gd name="connsiteY6" fmla="*/ 442128 h 813917"/>
              <a:gd name="connsiteX7" fmla="*/ 32719 w 517490"/>
              <a:gd name="connsiteY7" fmla="*/ 349146 h 813917"/>
              <a:gd name="connsiteX8" fmla="*/ 183402 w 517490"/>
              <a:gd name="connsiteY8" fmla="*/ 293936 h 813917"/>
              <a:gd name="connsiteX9" fmla="*/ 180870 w 517490"/>
              <a:gd name="connsiteY9" fmla="*/ 236136 h 813917"/>
              <a:gd name="connsiteX10" fmla="*/ 256233 w 517490"/>
              <a:gd name="connsiteY10" fmla="*/ 55266 h 813917"/>
              <a:gd name="connsiteX11" fmla="*/ 346668 w 517490"/>
              <a:gd name="connsiteY11" fmla="*/ 15073 h 813917"/>
              <a:gd name="connsiteX12" fmla="*/ 417006 w 517490"/>
              <a:gd name="connsiteY12" fmla="*/ 0 h 813917"/>
              <a:gd name="connsiteX13" fmla="*/ 452175 w 517490"/>
              <a:gd name="connsiteY13" fmla="*/ 55266 h 813917"/>
              <a:gd name="connsiteX14" fmla="*/ 442127 w 517490"/>
              <a:gd name="connsiteY14" fmla="*/ 120580 h 813917"/>
              <a:gd name="connsiteX15" fmla="*/ 502417 w 517490"/>
              <a:gd name="connsiteY15" fmla="*/ 80387 h 813917"/>
              <a:gd name="connsiteX16" fmla="*/ 517490 w 517490"/>
              <a:gd name="connsiteY16" fmla="*/ 120580 h 813917"/>
              <a:gd name="connsiteX17" fmla="*/ 497393 w 517490"/>
              <a:gd name="connsiteY17" fmla="*/ 145701 h 813917"/>
              <a:gd name="connsiteX18" fmla="*/ 437103 w 517490"/>
              <a:gd name="connsiteY18" fmla="*/ 180870 h 813917"/>
              <a:gd name="connsiteX19" fmla="*/ 437103 w 517490"/>
              <a:gd name="connsiteY19" fmla="*/ 231112 h 813917"/>
              <a:gd name="connsiteX20" fmla="*/ 462224 w 517490"/>
              <a:gd name="connsiteY20" fmla="*/ 256233 h 813917"/>
              <a:gd name="connsiteX21" fmla="*/ 452175 w 517490"/>
              <a:gd name="connsiteY21" fmla="*/ 351692 h 813917"/>
              <a:gd name="connsiteX22" fmla="*/ 351692 w 517490"/>
              <a:gd name="connsiteY22" fmla="*/ 406958 h 813917"/>
              <a:gd name="connsiteX23" fmla="*/ 291402 w 517490"/>
              <a:gd name="connsiteY23" fmla="*/ 432079 h 813917"/>
              <a:gd name="connsiteX24" fmla="*/ 266281 w 517490"/>
              <a:gd name="connsiteY24" fmla="*/ 457200 h 813917"/>
              <a:gd name="connsiteX25" fmla="*/ 301450 w 517490"/>
              <a:gd name="connsiteY25" fmla="*/ 502418 h 813917"/>
              <a:gd name="connsiteX26" fmla="*/ 336619 w 517490"/>
              <a:gd name="connsiteY26" fmla="*/ 472273 h 813917"/>
              <a:gd name="connsiteX27" fmla="*/ 366765 w 517490"/>
              <a:gd name="connsiteY27" fmla="*/ 502418 h 813917"/>
              <a:gd name="connsiteX28" fmla="*/ 351692 w 517490"/>
              <a:gd name="connsiteY28" fmla="*/ 542611 h 813917"/>
              <a:gd name="connsiteX29" fmla="*/ 401934 w 517490"/>
              <a:gd name="connsiteY29" fmla="*/ 597877 h 813917"/>
              <a:gd name="connsiteX30" fmla="*/ 376813 w 517490"/>
              <a:gd name="connsiteY30" fmla="*/ 683288 h 813917"/>
              <a:gd name="connsiteX31" fmla="*/ 216039 w 517490"/>
              <a:gd name="connsiteY31" fmla="*/ 758651 h 813917"/>
              <a:gd name="connsiteX32" fmla="*/ 185894 w 517490"/>
              <a:gd name="connsiteY32" fmla="*/ 808892 h 813917"/>
              <a:gd name="connsiteX0" fmla="*/ 185894 w 517490"/>
              <a:gd name="connsiteY0" fmla="*/ 808892 h 813917"/>
              <a:gd name="connsiteX1" fmla="*/ 125604 w 517490"/>
              <a:gd name="connsiteY1" fmla="*/ 813917 h 813917"/>
              <a:gd name="connsiteX2" fmla="*/ 75362 w 517490"/>
              <a:gd name="connsiteY2" fmla="*/ 643095 h 813917"/>
              <a:gd name="connsiteX3" fmla="*/ 30145 w 517490"/>
              <a:gd name="connsiteY3" fmla="*/ 587829 h 813917"/>
              <a:gd name="connsiteX4" fmla="*/ 65314 w 517490"/>
              <a:gd name="connsiteY4" fmla="*/ 532563 h 813917"/>
              <a:gd name="connsiteX5" fmla="*/ 55266 w 517490"/>
              <a:gd name="connsiteY5" fmla="*/ 482321 h 813917"/>
              <a:gd name="connsiteX6" fmla="*/ 0 w 517490"/>
              <a:gd name="connsiteY6" fmla="*/ 442128 h 813917"/>
              <a:gd name="connsiteX7" fmla="*/ 32719 w 517490"/>
              <a:gd name="connsiteY7" fmla="*/ 349146 h 813917"/>
              <a:gd name="connsiteX8" fmla="*/ 183402 w 517490"/>
              <a:gd name="connsiteY8" fmla="*/ 293936 h 813917"/>
              <a:gd name="connsiteX9" fmla="*/ 175860 w 517490"/>
              <a:gd name="connsiteY9" fmla="*/ 226115 h 813917"/>
              <a:gd name="connsiteX10" fmla="*/ 256233 w 517490"/>
              <a:gd name="connsiteY10" fmla="*/ 55266 h 813917"/>
              <a:gd name="connsiteX11" fmla="*/ 346668 w 517490"/>
              <a:gd name="connsiteY11" fmla="*/ 15073 h 813917"/>
              <a:gd name="connsiteX12" fmla="*/ 417006 w 517490"/>
              <a:gd name="connsiteY12" fmla="*/ 0 h 813917"/>
              <a:gd name="connsiteX13" fmla="*/ 452175 w 517490"/>
              <a:gd name="connsiteY13" fmla="*/ 55266 h 813917"/>
              <a:gd name="connsiteX14" fmla="*/ 442127 w 517490"/>
              <a:gd name="connsiteY14" fmla="*/ 120580 h 813917"/>
              <a:gd name="connsiteX15" fmla="*/ 502417 w 517490"/>
              <a:gd name="connsiteY15" fmla="*/ 80387 h 813917"/>
              <a:gd name="connsiteX16" fmla="*/ 517490 w 517490"/>
              <a:gd name="connsiteY16" fmla="*/ 120580 h 813917"/>
              <a:gd name="connsiteX17" fmla="*/ 497393 w 517490"/>
              <a:gd name="connsiteY17" fmla="*/ 145701 h 813917"/>
              <a:gd name="connsiteX18" fmla="*/ 437103 w 517490"/>
              <a:gd name="connsiteY18" fmla="*/ 180870 h 813917"/>
              <a:gd name="connsiteX19" fmla="*/ 437103 w 517490"/>
              <a:gd name="connsiteY19" fmla="*/ 231112 h 813917"/>
              <a:gd name="connsiteX20" fmla="*/ 462224 w 517490"/>
              <a:gd name="connsiteY20" fmla="*/ 256233 h 813917"/>
              <a:gd name="connsiteX21" fmla="*/ 452175 w 517490"/>
              <a:gd name="connsiteY21" fmla="*/ 351692 h 813917"/>
              <a:gd name="connsiteX22" fmla="*/ 351692 w 517490"/>
              <a:gd name="connsiteY22" fmla="*/ 406958 h 813917"/>
              <a:gd name="connsiteX23" fmla="*/ 291402 w 517490"/>
              <a:gd name="connsiteY23" fmla="*/ 432079 h 813917"/>
              <a:gd name="connsiteX24" fmla="*/ 266281 w 517490"/>
              <a:gd name="connsiteY24" fmla="*/ 457200 h 813917"/>
              <a:gd name="connsiteX25" fmla="*/ 301450 w 517490"/>
              <a:gd name="connsiteY25" fmla="*/ 502418 h 813917"/>
              <a:gd name="connsiteX26" fmla="*/ 336619 w 517490"/>
              <a:gd name="connsiteY26" fmla="*/ 472273 h 813917"/>
              <a:gd name="connsiteX27" fmla="*/ 366765 w 517490"/>
              <a:gd name="connsiteY27" fmla="*/ 502418 h 813917"/>
              <a:gd name="connsiteX28" fmla="*/ 351692 w 517490"/>
              <a:gd name="connsiteY28" fmla="*/ 542611 h 813917"/>
              <a:gd name="connsiteX29" fmla="*/ 401934 w 517490"/>
              <a:gd name="connsiteY29" fmla="*/ 597877 h 813917"/>
              <a:gd name="connsiteX30" fmla="*/ 376813 w 517490"/>
              <a:gd name="connsiteY30" fmla="*/ 683288 h 813917"/>
              <a:gd name="connsiteX31" fmla="*/ 216039 w 517490"/>
              <a:gd name="connsiteY31" fmla="*/ 758651 h 813917"/>
              <a:gd name="connsiteX32" fmla="*/ 185894 w 517490"/>
              <a:gd name="connsiteY32" fmla="*/ 808892 h 813917"/>
              <a:gd name="connsiteX0" fmla="*/ 185894 w 517490"/>
              <a:gd name="connsiteY0" fmla="*/ 808892 h 813917"/>
              <a:gd name="connsiteX1" fmla="*/ 125604 w 517490"/>
              <a:gd name="connsiteY1" fmla="*/ 813917 h 813917"/>
              <a:gd name="connsiteX2" fmla="*/ 75362 w 517490"/>
              <a:gd name="connsiteY2" fmla="*/ 643095 h 813917"/>
              <a:gd name="connsiteX3" fmla="*/ 17619 w 517490"/>
              <a:gd name="connsiteY3" fmla="*/ 577808 h 813917"/>
              <a:gd name="connsiteX4" fmla="*/ 65314 w 517490"/>
              <a:gd name="connsiteY4" fmla="*/ 532563 h 813917"/>
              <a:gd name="connsiteX5" fmla="*/ 55266 w 517490"/>
              <a:gd name="connsiteY5" fmla="*/ 482321 h 813917"/>
              <a:gd name="connsiteX6" fmla="*/ 0 w 517490"/>
              <a:gd name="connsiteY6" fmla="*/ 442128 h 813917"/>
              <a:gd name="connsiteX7" fmla="*/ 32719 w 517490"/>
              <a:gd name="connsiteY7" fmla="*/ 349146 h 813917"/>
              <a:gd name="connsiteX8" fmla="*/ 183402 w 517490"/>
              <a:gd name="connsiteY8" fmla="*/ 293936 h 813917"/>
              <a:gd name="connsiteX9" fmla="*/ 175860 w 517490"/>
              <a:gd name="connsiteY9" fmla="*/ 226115 h 813917"/>
              <a:gd name="connsiteX10" fmla="*/ 256233 w 517490"/>
              <a:gd name="connsiteY10" fmla="*/ 55266 h 813917"/>
              <a:gd name="connsiteX11" fmla="*/ 346668 w 517490"/>
              <a:gd name="connsiteY11" fmla="*/ 15073 h 813917"/>
              <a:gd name="connsiteX12" fmla="*/ 417006 w 517490"/>
              <a:gd name="connsiteY12" fmla="*/ 0 h 813917"/>
              <a:gd name="connsiteX13" fmla="*/ 452175 w 517490"/>
              <a:gd name="connsiteY13" fmla="*/ 55266 h 813917"/>
              <a:gd name="connsiteX14" fmla="*/ 442127 w 517490"/>
              <a:gd name="connsiteY14" fmla="*/ 120580 h 813917"/>
              <a:gd name="connsiteX15" fmla="*/ 502417 w 517490"/>
              <a:gd name="connsiteY15" fmla="*/ 80387 h 813917"/>
              <a:gd name="connsiteX16" fmla="*/ 517490 w 517490"/>
              <a:gd name="connsiteY16" fmla="*/ 120580 h 813917"/>
              <a:gd name="connsiteX17" fmla="*/ 497393 w 517490"/>
              <a:gd name="connsiteY17" fmla="*/ 145701 h 813917"/>
              <a:gd name="connsiteX18" fmla="*/ 437103 w 517490"/>
              <a:gd name="connsiteY18" fmla="*/ 180870 h 813917"/>
              <a:gd name="connsiteX19" fmla="*/ 437103 w 517490"/>
              <a:gd name="connsiteY19" fmla="*/ 231112 h 813917"/>
              <a:gd name="connsiteX20" fmla="*/ 462224 w 517490"/>
              <a:gd name="connsiteY20" fmla="*/ 256233 h 813917"/>
              <a:gd name="connsiteX21" fmla="*/ 452175 w 517490"/>
              <a:gd name="connsiteY21" fmla="*/ 351692 h 813917"/>
              <a:gd name="connsiteX22" fmla="*/ 351692 w 517490"/>
              <a:gd name="connsiteY22" fmla="*/ 406958 h 813917"/>
              <a:gd name="connsiteX23" fmla="*/ 291402 w 517490"/>
              <a:gd name="connsiteY23" fmla="*/ 432079 h 813917"/>
              <a:gd name="connsiteX24" fmla="*/ 266281 w 517490"/>
              <a:gd name="connsiteY24" fmla="*/ 457200 h 813917"/>
              <a:gd name="connsiteX25" fmla="*/ 301450 w 517490"/>
              <a:gd name="connsiteY25" fmla="*/ 502418 h 813917"/>
              <a:gd name="connsiteX26" fmla="*/ 336619 w 517490"/>
              <a:gd name="connsiteY26" fmla="*/ 472273 h 813917"/>
              <a:gd name="connsiteX27" fmla="*/ 366765 w 517490"/>
              <a:gd name="connsiteY27" fmla="*/ 502418 h 813917"/>
              <a:gd name="connsiteX28" fmla="*/ 351692 w 517490"/>
              <a:gd name="connsiteY28" fmla="*/ 542611 h 813917"/>
              <a:gd name="connsiteX29" fmla="*/ 401934 w 517490"/>
              <a:gd name="connsiteY29" fmla="*/ 597877 h 813917"/>
              <a:gd name="connsiteX30" fmla="*/ 376813 w 517490"/>
              <a:gd name="connsiteY30" fmla="*/ 683288 h 813917"/>
              <a:gd name="connsiteX31" fmla="*/ 216039 w 517490"/>
              <a:gd name="connsiteY31" fmla="*/ 758651 h 813917"/>
              <a:gd name="connsiteX32" fmla="*/ 185894 w 517490"/>
              <a:gd name="connsiteY32" fmla="*/ 808892 h 813917"/>
              <a:gd name="connsiteX0" fmla="*/ 188399 w 517490"/>
              <a:gd name="connsiteY0" fmla="*/ 823965 h 823965"/>
              <a:gd name="connsiteX1" fmla="*/ 125604 w 517490"/>
              <a:gd name="connsiteY1" fmla="*/ 813917 h 823965"/>
              <a:gd name="connsiteX2" fmla="*/ 75362 w 517490"/>
              <a:gd name="connsiteY2" fmla="*/ 643095 h 823965"/>
              <a:gd name="connsiteX3" fmla="*/ 17619 w 517490"/>
              <a:gd name="connsiteY3" fmla="*/ 577808 h 823965"/>
              <a:gd name="connsiteX4" fmla="*/ 65314 w 517490"/>
              <a:gd name="connsiteY4" fmla="*/ 532563 h 823965"/>
              <a:gd name="connsiteX5" fmla="*/ 55266 w 517490"/>
              <a:gd name="connsiteY5" fmla="*/ 482321 h 823965"/>
              <a:gd name="connsiteX6" fmla="*/ 0 w 517490"/>
              <a:gd name="connsiteY6" fmla="*/ 442128 h 823965"/>
              <a:gd name="connsiteX7" fmla="*/ 32719 w 517490"/>
              <a:gd name="connsiteY7" fmla="*/ 349146 h 823965"/>
              <a:gd name="connsiteX8" fmla="*/ 183402 w 517490"/>
              <a:gd name="connsiteY8" fmla="*/ 293936 h 823965"/>
              <a:gd name="connsiteX9" fmla="*/ 175860 w 517490"/>
              <a:gd name="connsiteY9" fmla="*/ 226115 h 823965"/>
              <a:gd name="connsiteX10" fmla="*/ 256233 w 517490"/>
              <a:gd name="connsiteY10" fmla="*/ 55266 h 823965"/>
              <a:gd name="connsiteX11" fmla="*/ 346668 w 517490"/>
              <a:gd name="connsiteY11" fmla="*/ 15073 h 823965"/>
              <a:gd name="connsiteX12" fmla="*/ 417006 w 517490"/>
              <a:gd name="connsiteY12" fmla="*/ 0 h 823965"/>
              <a:gd name="connsiteX13" fmla="*/ 452175 w 517490"/>
              <a:gd name="connsiteY13" fmla="*/ 55266 h 823965"/>
              <a:gd name="connsiteX14" fmla="*/ 442127 w 517490"/>
              <a:gd name="connsiteY14" fmla="*/ 120580 h 823965"/>
              <a:gd name="connsiteX15" fmla="*/ 502417 w 517490"/>
              <a:gd name="connsiteY15" fmla="*/ 80387 h 823965"/>
              <a:gd name="connsiteX16" fmla="*/ 517490 w 517490"/>
              <a:gd name="connsiteY16" fmla="*/ 120580 h 823965"/>
              <a:gd name="connsiteX17" fmla="*/ 497393 w 517490"/>
              <a:gd name="connsiteY17" fmla="*/ 145701 h 823965"/>
              <a:gd name="connsiteX18" fmla="*/ 437103 w 517490"/>
              <a:gd name="connsiteY18" fmla="*/ 180870 h 823965"/>
              <a:gd name="connsiteX19" fmla="*/ 437103 w 517490"/>
              <a:gd name="connsiteY19" fmla="*/ 231112 h 823965"/>
              <a:gd name="connsiteX20" fmla="*/ 462224 w 517490"/>
              <a:gd name="connsiteY20" fmla="*/ 256233 h 823965"/>
              <a:gd name="connsiteX21" fmla="*/ 452175 w 517490"/>
              <a:gd name="connsiteY21" fmla="*/ 351692 h 823965"/>
              <a:gd name="connsiteX22" fmla="*/ 351692 w 517490"/>
              <a:gd name="connsiteY22" fmla="*/ 406958 h 823965"/>
              <a:gd name="connsiteX23" fmla="*/ 291402 w 517490"/>
              <a:gd name="connsiteY23" fmla="*/ 432079 h 823965"/>
              <a:gd name="connsiteX24" fmla="*/ 266281 w 517490"/>
              <a:gd name="connsiteY24" fmla="*/ 457200 h 823965"/>
              <a:gd name="connsiteX25" fmla="*/ 301450 w 517490"/>
              <a:gd name="connsiteY25" fmla="*/ 502418 h 823965"/>
              <a:gd name="connsiteX26" fmla="*/ 336619 w 517490"/>
              <a:gd name="connsiteY26" fmla="*/ 472273 h 823965"/>
              <a:gd name="connsiteX27" fmla="*/ 366765 w 517490"/>
              <a:gd name="connsiteY27" fmla="*/ 502418 h 823965"/>
              <a:gd name="connsiteX28" fmla="*/ 351692 w 517490"/>
              <a:gd name="connsiteY28" fmla="*/ 542611 h 823965"/>
              <a:gd name="connsiteX29" fmla="*/ 401934 w 517490"/>
              <a:gd name="connsiteY29" fmla="*/ 597877 h 823965"/>
              <a:gd name="connsiteX30" fmla="*/ 376813 w 517490"/>
              <a:gd name="connsiteY30" fmla="*/ 683288 h 823965"/>
              <a:gd name="connsiteX31" fmla="*/ 216039 w 517490"/>
              <a:gd name="connsiteY31" fmla="*/ 758651 h 823965"/>
              <a:gd name="connsiteX32" fmla="*/ 188399 w 517490"/>
              <a:gd name="connsiteY32" fmla="*/ 823965 h 823965"/>
              <a:gd name="connsiteX0" fmla="*/ 188399 w 517490"/>
              <a:gd name="connsiteY0" fmla="*/ 823965 h 823965"/>
              <a:gd name="connsiteX1" fmla="*/ 125604 w 517490"/>
              <a:gd name="connsiteY1" fmla="*/ 813917 h 823965"/>
              <a:gd name="connsiteX2" fmla="*/ 75362 w 517490"/>
              <a:gd name="connsiteY2" fmla="*/ 643095 h 823965"/>
              <a:gd name="connsiteX3" fmla="*/ 17619 w 517490"/>
              <a:gd name="connsiteY3" fmla="*/ 577808 h 823965"/>
              <a:gd name="connsiteX4" fmla="*/ 65314 w 517490"/>
              <a:gd name="connsiteY4" fmla="*/ 532563 h 823965"/>
              <a:gd name="connsiteX5" fmla="*/ 55266 w 517490"/>
              <a:gd name="connsiteY5" fmla="*/ 482321 h 823965"/>
              <a:gd name="connsiteX6" fmla="*/ 0 w 517490"/>
              <a:gd name="connsiteY6" fmla="*/ 442128 h 823965"/>
              <a:gd name="connsiteX7" fmla="*/ 32719 w 517490"/>
              <a:gd name="connsiteY7" fmla="*/ 349146 h 823965"/>
              <a:gd name="connsiteX8" fmla="*/ 183402 w 517490"/>
              <a:gd name="connsiteY8" fmla="*/ 293936 h 823965"/>
              <a:gd name="connsiteX9" fmla="*/ 175860 w 517490"/>
              <a:gd name="connsiteY9" fmla="*/ 226115 h 823965"/>
              <a:gd name="connsiteX10" fmla="*/ 256233 w 517490"/>
              <a:gd name="connsiteY10" fmla="*/ 55266 h 823965"/>
              <a:gd name="connsiteX11" fmla="*/ 346668 w 517490"/>
              <a:gd name="connsiteY11" fmla="*/ 15073 h 823965"/>
              <a:gd name="connsiteX12" fmla="*/ 417006 w 517490"/>
              <a:gd name="connsiteY12" fmla="*/ 0 h 823965"/>
              <a:gd name="connsiteX13" fmla="*/ 452175 w 517490"/>
              <a:gd name="connsiteY13" fmla="*/ 55266 h 823965"/>
              <a:gd name="connsiteX14" fmla="*/ 442127 w 517490"/>
              <a:gd name="connsiteY14" fmla="*/ 120580 h 823965"/>
              <a:gd name="connsiteX15" fmla="*/ 502417 w 517490"/>
              <a:gd name="connsiteY15" fmla="*/ 80387 h 823965"/>
              <a:gd name="connsiteX16" fmla="*/ 517490 w 517490"/>
              <a:gd name="connsiteY16" fmla="*/ 120580 h 823965"/>
              <a:gd name="connsiteX17" fmla="*/ 497393 w 517490"/>
              <a:gd name="connsiteY17" fmla="*/ 145701 h 823965"/>
              <a:gd name="connsiteX18" fmla="*/ 437103 w 517490"/>
              <a:gd name="connsiteY18" fmla="*/ 180870 h 823965"/>
              <a:gd name="connsiteX19" fmla="*/ 437103 w 517490"/>
              <a:gd name="connsiteY19" fmla="*/ 231112 h 823965"/>
              <a:gd name="connsiteX20" fmla="*/ 462224 w 517490"/>
              <a:gd name="connsiteY20" fmla="*/ 256233 h 823965"/>
              <a:gd name="connsiteX21" fmla="*/ 452175 w 517490"/>
              <a:gd name="connsiteY21" fmla="*/ 351692 h 823965"/>
              <a:gd name="connsiteX22" fmla="*/ 351692 w 517490"/>
              <a:gd name="connsiteY22" fmla="*/ 406958 h 823965"/>
              <a:gd name="connsiteX23" fmla="*/ 291402 w 517490"/>
              <a:gd name="connsiteY23" fmla="*/ 432079 h 823965"/>
              <a:gd name="connsiteX24" fmla="*/ 266281 w 517490"/>
              <a:gd name="connsiteY24" fmla="*/ 457200 h 823965"/>
              <a:gd name="connsiteX25" fmla="*/ 301450 w 517490"/>
              <a:gd name="connsiteY25" fmla="*/ 502418 h 823965"/>
              <a:gd name="connsiteX26" fmla="*/ 336619 w 517490"/>
              <a:gd name="connsiteY26" fmla="*/ 472273 h 823965"/>
              <a:gd name="connsiteX27" fmla="*/ 366765 w 517490"/>
              <a:gd name="connsiteY27" fmla="*/ 502418 h 823965"/>
              <a:gd name="connsiteX28" fmla="*/ 351692 w 517490"/>
              <a:gd name="connsiteY28" fmla="*/ 542611 h 823965"/>
              <a:gd name="connsiteX29" fmla="*/ 401934 w 517490"/>
              <a:gd name="connsiteY29" fmla="*/ 597877 h 823965"/>
              <a:gd name="connsiteX30" fmla="*/ 376813 w 517490"/>
              <a:gd name="connsiteY30" fmla="*/ 683288 h 823965"/>
              <a:gd name="connsiteX31" fmla="*/ 216039 w 517490"/>
              <a:gd name="connsiteY31" fmla="*/ 758651 h 823965"/>
              <a:gd name="connsiteX32" fmla="*/ 188399 w 517490"/>
              <a:gd name="connsiteY32" fmla="*/ 823965 h 823965"/>
              <a:gd name="connsiteX0" fmla="*/ 185894 w 517490"/>
              <a:gd name="connsiteY0" fmla="*/ 823965 h 823965"/>
              <a:gd name="connsiteX1" fmla="*/ 125604 w 517490"/>
              <a:gd name="connsiteY1" fmla="*/ 813917 h 823965"/>
              <a:gd name="connsiteX2" fmla="*/ 75362 w 517490"/>
              <a:gd name="connsiteY2" fmla="*/ 643095 h 823965"/>
              <a:gd name="connsiteX3" fmla="*/ 17619 w 517490"/>
              <a:gd name="connsiteY3" fmla="*/ 577808 h 823965"/>
              <a:gd name="connsiteX4" fmla="*/ 65314 w 517490"/>
              <a:gd name="connsiteY4" fmla="*/ 532563 h 823965"/>
              <a:gd name="connsiteX5" fmla="*/ 55266 w 517490"/>
              <a:gd name="connsiteY5" fmla="*/ 482321 h 823965"/>
              <a:gd name="connsiteX6" fmla="*/ 0 w 517490"/>
              <a:gd name="connsiteY6" fmla="*/ 442128 h 823965"/>
              <a:gd name="connsiteX7" fmla="*/ 32719 w 517490"/>
              <a:gd name="connsiteY7" fmla="*/ 349146 h 823965"/>
              <a:gd name="connsiteX8" fmla="*/ 183402 w 517490"/>
              <a:gd name="connsiteY8" fmla="*/ 293936 h 823965"/>
              <a:gd name="connsiteX9" fmla="*/ 175860 w 517490"/>
              <a:gd name="connsiteY9" fmla="*/ 226115 h 823965"/>
              <a:gd name="connsiteX10" fmla="*/ 256233 w 517490"/>
              <a:gd name="connsiteY10" fmla="*/ 55266 h 823965"/>
              <a:gd name="connsiteX11" fmla="*/ 346668 w 517490"/>
              <a:gd name="connsiteY11" fmla="*/ 15073 h 823965"/>
              <a:gd name="connsiteX12" fmla="*/ 417006 w 517490"/>
              <a:gd name="connsiteY12" fmla="*/ 0 h 823965"/>
              <a:gd name="connsiteX13" fmla="*/ 452175 w 517490"/>
              <a:gd name="connsiteY13" fmla="*/ 55266 h 823965"/>
              <a:gd name="connsiteX14" fmla="*/ 442127 w 517490"/>
              <a:gd name="connsiteY14" fmla="*/ 120580 h 823965"/>
              <a:gd name="connsiteX15" fmla="*/ 502417 w 517490"/>
              <a:gd name="connsiteY15" fmla="*/ 80387 h 823965"/>
              <a:gd name="connsiteX16" fmla="*/ 517490 w 517490"/>
              <a:gd name="connsiteY16" fmla="*/ 120580 h 823965"/>
              <a:gd name="connsiteX17" fmla="*/ 497393 w 517490"/>
              <a:gd name="connsiteY17" fmla="*/ 145701 h 823965"/>
              <a:gd name="connsiteX18" fmla="*/ 437103 w 517490"/>
              <a:gd name="connsiteY18" fmla="*/ 180870 h 823965"/>
              <a:gd name="connsiteX19" fmla="*/ 437103 w 517490"/>
              <a:gd name="connsiteY19" fmla="*/ 231112 h 823965"/>
              <a:gd name="connsiteX20" fmla="*/ 462224 w 517490"/>
              <a:gd name="connsiteY20" fmla="*/ 256233 h 823965"/>
              <a:gd name="connsiteX21" fmla="*/ 452175 w 517490"/>
              <a:gd name="connsiteY21" fmla="*/ 351692 h 823965"/>
              <a:gd name="connsiteX22" fmla="*/ 351692 w 517490"/>
              <a:gd name="connsiteY22" fmla="*/ 406958 h 823965"/>
              <a:gd name="connsiteX23" fmla="*/ 291402 w 517490"/>
              <a:gd name="connsiteY23" fmla="*/ 432079 h 823965"/>
              <a:gd name="connsiteX24" fmla="*/ 266281 w 517490"/>
              <a:gd name="connsiteY24" fmla="*/ 457200 h 823965"/>
              <a:gd name="connsiteX25" fmla="*/ 301450 w 517490"/>
              <a:gd name="connsiteY25" fmla="*/ 502418 h 823965"/>
              <a:gd name="connsiteX26" fmla="*/ 336619 w 517490"/>
              <a:gd name="connsiteY26" fmla="*/ 472273 h 823965"/>
              <a:gd name="connsiteX27" fmla="*/ 366765 w 517490"/>
              <a:gd name="connsiteY27" fmla="*/ 502418 h 823965"/>
              <a:gd name="connsiteX28" fmla="*/ 351692 w 517490"/>
              <a:gd name="connsiteY28" fmla="*/ 542611 h 823965"/>
              <a:gd name="connsiteX29" fmla="*/ 401934 w 517490"/>
              <a:gd name="connsiteY29" fmla="*/ 597877 h 823965"/>
              <a:gd name="connsiteX30" fmla="*/ 376813 w 517490"/>
              <a:gd name="connsiteY30" fmla="*/ 683288 h 823965"/>
              <a:gd name="connsiteX31" fmla="*/ 216039 w 517490"/>
              <a:gd name="connsiteY31" fmla="*/ 758651 h 823965"/>
              <a:gd name="connsiteX32" fmla="*/ 185894 w 517490"/>
              <a:gd name="connsiteY32" fmla="*/ 823965 h 823965"/>
              <a:gd name="connsiteX0" fmla="*/ 183389 w 517490"/>
              <a:gd name="connsiteY0" fmla="*/ 823965 h 823965"/>
              <a:gd name="connsiteX1" fmla="*/ 125604 w 517490"/>
              <a:gd name="connsiteY1" fmla="*/ 813917 h 823965"/>
              <a:gd name="connsiteX2" fmla="*/ 75362 w 517490"/>
              <a:gd name="connsiteY2" fmla="*/ 643095 h 823965"/>
              <a:gd name="connsiteX3" fmla="*/ 17619 w 517490"/>
              <a:gd name="connsiteY3" fmla="*/ 577808 h 823965"/>
              <a:gd name="connsiteX4" fmla="*/ 65314 w 517490"/>
              <a:gd name="connsiteY4" fmla="*/ 532563 h 823965"/>
              <a:gd name="connsiteX5" fmla="*/ 55266 w 517490"/>
              <a:gd name="connsiteY5" fmla="*/ 482321 h 823965"/>
              <a:gd name="connsiteX6" fmla="*/ 0 w 517490"/>
              <a:gd name="connsiteY6" fmla="*/ 442128 h 823965"/>
              <a:gd name="connsiteX7" fmla="*/ 32719 w 517490"/>
              <a:gd name="connsiteY7" fmla="*/ 349146 h 823965"/>
              <a:gd name="connsiteX8" fmla="*/ 183402 w 517490"/>
              <a:gd name="connsiteY8" fmla="*/ 293936 h 823965"/>
              <a:gd name="connsiteX9" fmla="*/ 175860 w 517490"/>
              <a:gd name="connsiteY9" fmla="*/ 226115 h 823965"/>
              <a:gd name="connsiteX10" fmla="*/ 256233 w 517490"/>
              <a:gd name="connsiteY10" fmla="*/ 55266 h 823965"/>
              <a:gd name="connsiteX11" fmla="*/ 346668 w 517490"/>
              <a:gd name="connsiteY11" fmla="*/ 15073 h 823965"/>
              <a:gd name="connsiteX12" fmla="*/ 417006 w 517490"/>
              <a:gd name="connsiteY12" fmla="*/ 0 h 823965"/>
              <a:gd name="connsiteX13" fmla="*/ 452175 w 517490"/>
              <a:gd name="connsiteY13" fmla="*/ 55266 h 823965"/>
              <a:gd name="connsiteX14" fmla="*/ 442127 w 517490"/>
              <a:gd name="connsiteY14" fmla="*/ 120580 h 823965"/>
              <a:gd name="connsiteX15" fmla="*/ 502417 w 517490"/>
              <a:gd name="connsiteY15" fmla="*/ 80387 h 823965"/>
              <a:gd name="connsiteX16" fmla="*/ 517490 w 517490"/>
              <a:gd name="connsiteY16" fmla="*/ 120580 h 823965"/>
              <a:gd name="connsiteX17" fmla="*/ 497393 w 517490"/>
              <a:gd name="connsiteY17" fmla="*/ 145701 h 823965"/>
              <a:gd name="connsiteX18" fmla="*/ 437103 w 517490"/>
              <a:gd name="connsiteY18" fmla="*/ 180870 h 823965"/>
              <a:gd name="connsiteX19" fmla="*/ 437103 w 517490"/>
              <a:gd name="connsiteY19" fmla="*/ 231112 h 823965"/>
              <a:gd name="connsiteX20" fmla="*/ 462224 w 517490"/>
              <a:gd name="connsiteY20" fmla="*/ 256233 h 823965"/>
              <a:gd name="connsiteX21" fmla="*/ 452175 w 517490"/>
              <a:gd name="connsiteY21" fmla="*/ 351692 h 823965"/>
              <a:gd name="connsiteX22" fmla="*/ 351692 w 517490"/>
              <a:gd name="connsiteY22" fmla="*/ 406958 h 823965"/>
              <a:gd name="connsiteX23" fmla="*/ 291402 w 517490"/>
              <a:gd name="connsiteY23" fmla="*/ 432079 h 823965"/>
              <a:gd name="connsiteX24" fmla="*/ 266281 w 517490"/>
              <a:gd name="connsiteY24" fmla="*/ 457200 h 823965"/>
              <a:gd name="connsiteX25" fmla="*/ 301450 w 517490"/>
              <a:gd name="connsiteY25" fmla="*/ 502418 h 823965"/>
              <a:gd name="connsiteX26" fmla="*/ 336619 w 517490"/>
              <a:gd name="connsiteY26" fmla="*/ 472273 h 823965"/>
              <a:gd name="connsiteX27" fmla="*/ 366765 w 517490"/>
              <a:gd name="connsiteY27" fmla="*/ 502418 h 823965"/>
              <a:gd name="connsiteX28" fmla="*/ 351692 w 517490"/>
              <a:gd name="connsiteY28" fmla="*/ 542611 h 823965"/>
              <a:gd name="connsiteX29" fmla="*/ 401934 w 517490"/>
              <a:gd name="connsiteY29" fmla="*/ 597877 h 823965"/>
              <a:gd name="connsiteX30" fmla="*/ 376813 w 517490"/>
              <a:gd name="connsiteY30" fmla="*/ 683288 h 823965"/>
              <a:gd name="connsiteX31" fmla="*/ 216039 w 517490"/>
              <a:gd name="connsiteY31" fmla="*/ 758651 h 823965"/>
              <a:gd name="connsiteX32" fmla="*/ 183389 w 517490"/>
              <a:gd name="connsiteY32" fmla="*/ 823965 h 823965"/>
              <a:gd name="connsiteX0" fmla="*/ 180884 w 517490"/>
              <a:gd name="connsiteY0" fmla="*/ 823965 h 823965"/>
              <a:gd name="connsiteX1" fmla="*/ 125604 w 517490"/>
              <a:gd name="connsiteY1" fmla="*/ 813917 h 823965"/>
              <a:gd name="connsiteX2" fmla="*/ 75362 w 517490"/>
              <a:gd name="connsiteY2" fmla="*/ 643095 h 823965"/>
              <a:gd name="connsiteX3" fmla="*/ 17619 w 517490"/>
              <a:gd name="connsiteY3" fmla="*/ 577808 h 823965"/>
              <a:gd name="connsiteX4" fmla="*/ 65314 w 517490"/>
              <a:gd name="connsiteY4" fmla="*/ 532563 h 823965"/>
              <a:gd name="connsiteX5" fmla="*/ 55266 w 517490"/>
              <a:gd name="connsiteY5" fmla="*/ 482321 h 823965"/>
              <a:gd name="connsiteX6" fmla="*/ 0 w 517490"/>
              <a:gd name="connsiteY6" fmla="*/ 442128 h 823965"/>
              <a:gd name="connsiteX7" fmla="*/ 32719 w 517490"/>
              <a:gd name="connsiteY7" fmla="*/ 349146 h 823965"/>
              <a:gd name="connsiteX8" fmla="*/ 183402 w 517490"/>
              <a:gd name="connsiteY8" fmla="*/ 293936 h 823965"/>
              <a:gd name="connsiteX9" fmla="*/ 175860 w 517490"/>
              <a:gd name="connsiteY9" fmla="*/ 226115 h 823965"/>
              <a:gd name="connsiteX10" fmla="*/ 256233 w 517490"/>
              <a:gd name="connsiteY10" fmla="*/ 55266 h 823965"/>
              <a:gd name="connsiteX11" fmla="*/ 346668 w 517490"/>
              <a:gd name="connsiteY11" fmla="*/ 15073 h 823965"/>
              <a:gd name="connsiteX12" fmla="*/ 417006 w 517490"/>
              <a:gd name="connsiteY12" fmla="*/ 0 h 823965"/>
              <a:gd name="connsiteX13" fmla="*/ 452175 w 517490"/>
              <a:gd name="connsiteY13" fmla="*/ 55266 h 823965"/>
              <a:gd name="connsiteX14" fmla="*/ 442127 w 517490"/>
              <a:gd name="connsiteY14" fmla="*/ 120580 h 823965"/>
              <a:gd name="connsiteX15" fmla="*/ 502417 w 517490"/>
              <a:gd name="connsiteY15" fmla="*/ 80387 h 823965"/>
              <a:gd name="connsiteX16" fmla="*/ 517490 w 517490"/>
              <a:gd name="connsiteY16" fmla="*/ 120580 h 823965"/>
              <a:gd name="connsiteX17" fmla="*/ 497393 w 517490"/>
              <a:gd name="connsiteY17" fmla="*/ 145701 h 823965"/>
              <a:gd name="connsiteX18" fmla="*/ 437103 w 517490"/>
              <a:gd name="connsiteY18" fmla="*/ 180870 h 823965"/>
              <a:gd name="connsiteX19" fmla="*/ 437103 w 517490"/>
              <a:gd name="connsiteY19" fmla="*/ 231112 h 823965"/>
              <a:gd name="connsiteX20" fmla="*/ 462224 w 517490"/>
              <a:gd name="connsiteY20" fmla="*/ 256233 h 823965"/>
              <a:gd name="connsiteX21" fmla="*/ 452175 w 517490"/>
              <a:gd name="connsiteY21" fmla="*/ 351692 h 823965"/>
              <a:gd name="connsiteX22" fmla="*/ 351692 w 517490"/>
              <a:gd name="connsiteY22" fmla="*/ 406958 h 823965"/>
              <a:gd name="connsiteX23" fmla="*/ 291402 w 517490"/>
              <a:gd name="connsiteY23" fmla="*/ 432079 h 823965"/>
              <a:gd name="connsiteX24" fmla="*/ 266281 w 517490"/>
              <a:gd name="connsiteY24" fmla="*/ 457200 h 823965"/>
              <a:gd name="connsiteX25" fmla="*/ 301450 w 517490"/>
              <a:gd name="connsiteY25" fmla="*/ 502418 h 823965"/>
              <a:gd name="connsiteX26" fmla="*/ 336619 w 517490"/>
              <a:gd name="connsiteY26" fmla="*/ 472273 h 823965"/>
              <a:gd name="connsiteX27" fmla="*/ 366765 w 517490"/>
              <a:gd name="connsiteY27" fmla="*/ 502418 h 823965"/>
              <a:gd name="connsiteX28" fmla="*/ 351692 w 517490"/>
              <a:gd name="connsiteY28" fmla="*/ 542611 h 823965"/>
              <a:gd name="connsiteX29" fmla="*/ 401934 w 517490"/>
              <a:gd name="connsiteY29" fmla="*/ 597877 h 823965"/>
              <a:gd name="connsiteX30" fmla="*/ 376813 w 517490"/>
              <a:gd name="connsiteY30" fmla="*/ 683288 h 823965"/>
              <a:gd name="connsiteX31" fmla="*/ 216039 w 517490"/>
              <a:gd name="connsiteY31" fmla="*/ 758651 h 823965"/>
              <a:gd name="connsiteX32" fmla="*/ 180884 w 517490"/>
              <a:gd name="connsiteY32" fmla="*/ 823965 h 823965"/>
              <a:gd name="connsiteX0" fmla="*/ 175873 w 517490"/>
              <a:gd name="connsiteY0" fmla="*/ 762587 h 813917"/>
              <a:gd name="connsiteX1" fmla="*/ 125604 w 517490"/>
              <a:gd name="connsiteY1" fmla="*/ 813917 h 813917"/>
              <a:gd name="connsiteX2" fmla="*/ 75362 w 517490"/>
              <a:gd name="connsiteY2" fmla="*/ 643095 h 813917"/>
              <a:gd name="connsiteX3" fmla="*/ 17619 w 517490"/>
              <a:gd name="connsiteY3" fmla="*/ 577808 h 813917"/>
              <a:gd name="connsiteX4" fmla="*/ 65314 w 517490"/>
              <a:gd name="connsiteY4" fmla="*/ 532563 h 813917"/>
              <a:gd name="connsiteX5" fmla="*/ 55266 w 517490"/>
              <a:gd name="connsiteY5" fmla="*/ 482321 h 813917"/>
              <a:gd name="connsiteX6" fmla="*/ 0 w 517490"/>
              <a:gd name="connsiteY6" fmla="*/ 442128 h 813917"/>
              <a:gd name="connsiteX7" fmla="*/ 32719 w 517490"/>
              <a:gd name="connsiteY7" fmla="*/ 349146 h 813917"/>
              <a:gd name="connsiteX8" fmla="*/ 183402 w 517490"/>
              <a:gd name="connsiteY8" fmla="*/ 293936 h 813917"/>
              <a:gd name="connsiteX9" fmla="*/ 175860 w 517490"/>
              <a:gd name="connsiteY9" fmla="*/ 226115 h 813917"/>
              <a:gd name="connsiteX10" fmla="*/ 256233 w 517490"/>
              <a:gd name="connsiteY10" fmla="*/ 55266 h 813917"/>
              <a:gd name="connsiteX11" fmla="*/ 346668 w 517490"/>
              <a:gd name="connsiteY11" fmla="*/ 15073 h 813917"/>
              <a:gd name="connsiteX12" fmla="*/ 417006 w 517490"/>
              <a:gd name="connsiteY12" fmla="*/ 0 h 813917"/>
              <a:gd name="connsiteX13" fmla="*/ 452175 w 517490"/>
              <a:gd name="connsiteY13" fmla="*/ 55266 h 813917"/>
              <a:gd name="connsiteX14" fmla="*/ 442127 w 517490"/>
              <a:gd name="connsiteY14" fmla="*/ 120580 h 813917"/>
              <a:gd name="connsiteX15" fmla="*/ 502417 w 517490"/>
              <a:gd name="connsiteY15" fmla="*/ 80387 h 813917"/>
              <a:gd name="connsiteX16" fmla="*/ 517490 w 517490"/>
              <a:gd name="connsiteY16" fmla="*/ 120580 h 813917"/>
              <a:gd name="connsiteX17" fmla="*/ 497393 w 517490"/>
              <a:gd name="connsiteY17" fmla="*/ 145701 h 813917"/>
              <a:gd name="connsiteX18" fmla="*/ 437103 w 517490"/>
              <a:gd name="connsiteY18" fmla="*/ 180870 h 813917"/>
              <a:gd name="connsiteX19" fmla="*/ 437103 w 517490"/>
              <a:gd name="connsiteY19" fmla="*/ 231112 h 813917"/>
              <a:gd name="connsiteX20" fmla="*/ 462224 w 517490"/>
              <a:gd name="connsiteY20" fmla="*/ 256233 h 813917"/>
              <a:gd name="connsiteX21" fmla="*/ 452175 w 517490"/>
              <a:gd name="connsiteY21" fmla="*/ 351692 h 813917"/>
              <a:gd name="connsiteX22" fmla="*/ 351692 w 517490"/>
              <a:gd name="connsiteY22" fmla="*/ 406958 h 813917"/>
              <a:gd name="connsiteX23" fmla="*/ 291402 w 517490"/>
              <a:gd name="connsiteY23" fmla="*/ 432079 h 813917"/>
              <a:gd name="connsiteX24" fmla="*/ 266281 w 517490"/>
              <a:gd name="connsiteY24" fmla="*/ 457200 h 813917"/>
              <a:gd name="connsiteX25" fmla="*/ 301450 w 517490"/>
              <a:gd name="connsiteY25" fmla="*/ 502418 h 813917"/>
              <a:gd name="connsiteX26" fmla="*/ 336619 w 517490"/>
              <a:gd name="connsiteY26" fmla="*/ 472273 h 813917"/>
              <a:gd name="connsiteX27" fmla="*/ 366765 w 517490"/>
              <a:gd name="connsiteY27" fmla="*/ 502418 h 813917"/>
              <a:gd name="connsiteX28" fmla="*/ 351692 w 517490"/>
              <a:gd name="connsiteY28" fmla="*/ 542611 h 813917"/>
              <a:gd name="connsiteX29" fmla="*/ 401934 w 517490"/>
              <a:gd name="connsiteY29" fmla="*/ 597877 h 813917"/>
              <a:gd name="connsiteX30" fmla="*/ 376813 w 517490"/>
              <a:gd name="connsiteY30" fmla="*/ 683288 h 813917"/>
              <a:gd name="connsiteX31" fmla="*/ 216039 w 517490"/>
              <a:gd name="connsiteY31" fmla="*/ 758651 h 813917"/>
              <a:gd name="connsiteX32" fmla="*/ 175873 w 517490"/>
              <a:gd name="connsiteY32" fmla="*/ 762587 h 813917"/>
              <a:gd name="connsiteX0" fmla="*/ 225977 w 517490"/>
              <a:gd name="connsiteY0" fmla="*/ 823965 h 823965"/>
              <a:gd name="connsiteX1" fmla="*/ 125604 w 517490"/>
              <a:gd name="connsiteY1" fmla="*/ 813917 h 823965"/>
              <a:gd name="connsiteX2" fmla="*/ 75362 w 517490"/>
              <a:gd name="connsiteY2" fmla="*/ 643095 h 823965"/>
              <a:gd name="connsiteX3" fmla="*/ 17619 w 517490"/>
              <a:gd name="connsiteY3" fmla="*/ 577808 h 823965"/>
              <a:gd name="connsiteX4" fmla="*/ 65314 w 517490"/>
              <a:gd name="connsiteY4" fmla="*/ 532563 h 823965"/>
              <a:gd name="connsiteX5" fmla="*/ 55266 w 517490"/>
              <a:gd name="connsiteY5" fmla="*/ 482321 h 823965"/>
              <a:gd name="connsiteX6" fmla="*/ 0 w 517490"/>
              <a:gd name="connsiteY6" fmla="*/ 442128 h 823965"/>
              <a:gd name="connsiteX7" fmla="*/ 32719 w 517490"/>
              <a:gd name="connsiteY7" fmla="*/ 349146 h 823965"/>
              <a:gd name="connsiteX8" fmla="*/ 183402 w 517490"/>
              <a:gd name="connsiteY8" fmla="*/ 293936 h 823965"/>
              <a:gd name="connsiteX9" fmla="*/ 175860 w 517490"/>
              <a:gd name="connsiteY9" fmla="*/ 226115 h 823965"/>
              <a:gd name="connsiteX10" fmla="*/ 256233 w 517490"/>
              <a:gd name="connsiteY10" fmla="*/ 55266 h 823965"/>
              <a:gd name="connsiteX11" fmla="*/ 346668 w 517490"/>
              <a:gd name="connsiteY11" fmla="*/ 15073 h 823965"/>
              <a:gd name="connsiteX12" fmla="*/ 417006 w 517490"/>
              <a:gd name="connsiteY12" fmla="*/ 0 h 823965"/>
              <a:gd name="connsiteX13" fmla="*/ 452175 w 517490"/>
              <a:gd name="connsiteY13" fmla="*/ 55266 h 823965"/>
              <a:gd name="connsiteX14" fmla="*/ 442127 w 517490"/>
              <a:gd name="connsiteY14" fmla="*/ 120580 h 823965"/>
              <a:gd name="connsiteX15" fmla="*/ 502417 w 517490"/>
              <a:gd name="connsiteY15" fmla="*/ 80387 h 823965"/>
              <a:gd name="connsiteX16" fmla="*/ 517490 w 517490"/>
              <a:gd name="connsiteY16" fmla="*/ 120580 h 823965"/>
              <a:gd name="connsiteX17" fmla="*/ 497393 w 517490"/>
              <a:gd name="connsiteY17" fmla="*/ 145701 h 823965"/>
              <a:gd name="connsiteX18" fmla="*/ 437103 w 517490"/>
              <a:gd name="connsiteY18" fmla="*/ 180870 h 823965"/>
              <a:gd name="connsiteX19" fmla="*/ 437103 w 517490"/>
              <a:gd name="connsiteY19" fmla="*/ 231112 h 823965"/>
              <a:gd name="connsiteX20" fmla="*/ 462224 w 517490"/>
              <a:gd name="connsiteY20" fmla="*/ 256233 h 823965"/>
              <a:gd name="connsiteX21" fmla="*/ 452175 w 517490"/>
              <a:gd name="connsiteY21" fmla="*/ 351692 h 823965"/>
              <a:gd name="connsiteX22" fmla="*/ 351692 w 517490"/>
              <a:gd name="connsiteY22" fmla="*/ 406958 h 823965"/>
              <a:gd name="connsiteX23" fmla="*/ 291402 w 517490"/>
              <a:gd name="connsiteY23" fmla="*/ 432079 h 823965"/>
              <a:gd name="connsiteX24" fmla="*/ 266281 w 517490"/>
              <a:gd name="connsiteY24" fmla="*/ 457200 h 823965"/>
              <a:gd name="connsiteX25" fmla="*/ 301450 w 517490"/>
              <a:gd name="connsiteY25" fmla="*/ 502418 h 823965"/>
              <a:gd name="connsiteX26" fmla="*/ 336619 w 517490"/>
              <a:gd name="connsiteY26" fmla="*/ 472273 h 823965"/>
              <a:gd name="connsiteX27" fmla="*/ 366765 w 517490"/>
              <a:gd name="connsiteY27" fmla="*/ 502418 h 823965"/>
              <a:gd name="connsiteX28" fmla="*/ 351692 w 517490"/>
              <a:gd name="connsiteY28" fmla="*/ 542611 h 823965"/>
              <a:gd name="connsiteX29" fmla="*/ 401934 w 517490"/>
              <a:gd name="connsiteY29" fmla="*/ 597877 h 823965"/>
              <a:gd name="connsiteX30" fmla="*/ 376813 w 517490"/>
              <a:gd name="connsiteY30" fmla="*/ 683288 h 823965"/>
              <a:gd name="connsiteX31" fmla="*/ 216039 w 517490"/>
              <a:gd name="connsiteY31" fmla="*/ 758651 h 823965"/>
              <a:gd name="connsiteX32" fmla="*/ 225977 w 517490"/>
              <a:gd name="connsiteY32" fmla="*/ 823965 h 823965"/>
              <a:gd name="connsiteX0" fmla="*/ 225977 w 517490"/>
              <a:gd name="connsiteY0" fmla="*/ 823965 h 823965"/>
              <a:gd name="connsiteX1" fmla="*/ 125604 w 517490"/>
              <a:gd name="connsiteY1" fmla="*/ 823965 h 823965"/>
              <a:gd name="connsiteX2" fmla="*/ 75362 w 517490"/>
              <a:gd name="connsiteY2" fmla="*/ 643095 h 823965"/>
              <a:gd name="connsiteX3" fmla="*/ 17619 w 517490"/>
              <a:gd name="connsiteY3" fmla="*/ 577808 h 823965"/>
              <a:gd name="connsiteX4" fmla="*/ 65314 w 517490"/>
              <a:gd name="connsiteY4" fmla="*/ 532563 h 823965"/>
              <a:gd name="connsiteX5" fmla="*/ 55266 w 517490"/>
              <a:gd name="connsiteY5" fmla="*/ 482321 h 823965"/>
              <a:gd name="connsiteX6" fmla="*/ 0 w 517490"/>
              <a:gd name="connsiteY6" fmla="*/ 442128 h 823965"/>
              <a:gd name="connsiteX7" fmla="*/ 32719 w 517490"/>
              <a:gd name="connsiteY7" fmla="*/ 349146 h 823965"/>
              <a:gd name="connsiteX8" fmla="*/ 183402 w 517490"/>
              <a:gd name="connsiteY8" fmla="*/ 293936 h 823965"/>
              <a:gd name="connsiteX9" fmla="*/ 175860 w 517490"/>
              <a:gd name="connsiteY9" fmla="*/ 226115 h 823965"/>
              <a:gd name="connsiteX10" fmla="*/ 256233 w 517490"/>
              <a:gd name="connsiteY10" fmla="*/ 55266 h 823965"/>
              <a:gd name="connsiteX11" fmla="*/ 346668 w 517490"/>
              <a:gd name="connsiteY11" fmla="*/ 15073 h 823965"/>
              <a:gd name="connsiteX12" fmla="*/ 417006 w 517490"/>
              <a:gd name="connsiteY12" fmla="*/ 0 h 823965"/>
              <a:gd name="connsiteX13" fmla="*/ 452175 w 517490"/>
              <a:gd name="connsiteY13" fmla="*/ 55266 h 823965"/>
              <a:gd name="connsiteX14" fmla="*/ 442127 w 517490"/>
              <a:gd name="connsiteY14" fmla="*/ 120580 h 823965"/>
              <a:gd name="connsiteX15" fmla="*/ 502417 w 517490"/>
              <a:gd name="connsiteY15" fmla="*/ 80387 h 823965"/>
              <a:gd name="connsiteX16" fmla="*/ 517490 w 517490"/>
              <a:gd name="connsiteY16" fmla="*/ 120580 h 823965"/>
              <a:gd name="connsiteX17" fmla="*/ 497393 w 517490"/>
              <a:gd name="connsiteY17" fmla="*/ 145701 h 823965"/>
              <a:gd name="connsiteX18" fmla="*/ 437103 w 517490"/>
              <a:gd name="connsiteY18" fmla="*/ 180870 h 823965"/>
              <a:gd name="connsiteX19" fmla="*/ 437103 w 517490"/>
              <a:gd name="connsiteY19" fmla="*/ 231112 h 823965"/>
              <a:gd name="connsiteX20" fmla="*/ 462224 w 517490"/>
              <a:gd name="connsiteY20" fmla="*/ 256233 h 823965"/>
              <a:gd name="connsiteX21" fmla="*/ 452175 w 517490"/>
              <a:gd name="connsiteY21" fmla="*/ 351692 h 823965"/>
              <a:gd name="connsiteX22" fmla="*/ 351692 w 517490"/>
              <a:gd name="connsiteY22" fmla="*/ 406958 h 823965"/>
              <a:gd name="connsiteX23" fmla="*/ 291402 w 517490"/>
              <a:gd name="connsiteY23" fmla="*/ 432079 h 823965"/>
              <a:gd name="connsiteX24" fmla="*/ 266281 w 517490"/>
              <a:gd name="connsiteY24" fmla="*/ 457200 h 823965"/>
              <a:gd name="connsiteX25" fmla="*/ 301450 w 517490"/>
              <a:gd name="connsiteY25" fmla="*/ 502418 h 823965"/>
              <a:gd name="connsiteX26" fmla="*/ 336619 w 517490"/>
              <a:gd name="connsiteY26" fmla="*/ 472273 h 823965"/>
              <a:gd name="connsiteX27" fmla="*/ 366765 w 517490"/>
              <a:gd name="connsiteY27" fmla="*/ 502418 h 823965"/>
              <a:gd name="connsiteX28" fmla="*/ 351692 w 517490"/>
              <a:gd name="connsiteY28" fmla="*/ 542611 h 823965"/>
              <a:gd name="connsiteX29" fmla="*/ 401934 w 517490"/>
              <a:gd name="connsiteY29" fmla="*/ 597877 h 823965"/>
              <a:gd name="connsiteX30" fmla="*/ 376813 w 517490"/>
              <a:gd name="connsiteY30" fmla="*/ 683288 h 823965"/>
              <a:gd name="connsiteX31" fmla="*/ 216039 w 517490"/>
              <a:gd name="connsiteY31" fmla="*/ 758651 h 823965"/>
              <a:gd name="connsiteX32" fmla="*/ 225977 w 517490"/>
              <a:gd name="connsiteY32" fmla="*/ 823965 h 823965"/>
              <a:gd name="connsiteX0" fmla="*/ 225977 w 517490"/>
              <a:gd name="connsiteY0" fmla="*/ 823965 h 823965"/>
              <a:gd name="connsiteX1" fmla="*/ 125604 w 517490"/>
              <a:gd name="connsiteY1" fmla="*/ 823965 h 823965"/>
              <a:gd name="connsiteX2" fmla="*/ 75362 w 517490"/>
              <a:gd name="connsiteY2" fmla="*/ 643095 h 823965"/>
              <a:gd name="connsiteX3" fmla="*/ 17619 w 517490"/>
              <a:gd name="connsiteY3" fmla="*/ 577808 h 823965"/>
              <a:gd name="connsiteX4" fmla="*/ 65314 w 517490"/>
              <a:gd name="connsiteY4" fmla="*/ 532563 h 823965"/>
              <a:gd name="connsiteX5" fmla="*/ 55266 w 517490"/>
              <a:gd name="connsiteY5" fmla="*/ 482321 h 823965"/>
              <a:gd name="connsiteX6" fmla="*/ 0 w 517490"/>
              <a:gd name="connsiteY6" fmla="*/ 442128 h 823965"/>
              <a:gd name="connsiteX7" fmla="*/ 32719 w 517490"/>
              <a:gd name="connsiteY7" fmla="*/ 349146 h 823965"/>
              <a:gd name="connsiteX8" fmla="*/ 183402 w 517490"/>
              <a:gd name="connsiteY8" fmla="*/ 293936 h 823965"/>
              <a:gd name="connsiteX9" fmla="*/ 175860 w 517490"/>
              <a:gd name="connsiteY9" fmla="*/ 226115 h 823965"/>
              <a:gd name="connsiteX10" fmla="*/ 256233 w 517490"/>
              <a:gd name="connsiteY10" fmla="*/ 55266 h 823965"/>
              <a:gd name="connsiteX11" fmla="*/ 346668 w 517490"/>
              <a:gd name="connsiteY11" fmla="*/ 15073 h 823965"/>
              <a:gd name="connsiteX12" fmla="*/ 417006 w 517490"/>
              <a:gd name="connsiteY12" fmla="*/ 0 h 823965"/>
              <a:gd name="connsiteX13" fmla="*/ 481435 w 517490"/>
              <a:gd name="connsiteY13" fmla="*/ 55266 h 823965"/>
              <a:gd name="connsiteX14" fmla="*/ 442127 w 517490"/>
              <a:gd name="connsiteY14" fmla="*/ 120580 h 823965"/>
              <a:gd name="connsiteX15" fmla="*/ 502417 w 517490"/>
              <a:gd name="connsiteY15" fmla="*/ 80387 h 823965"/>
              <a:gd name="connsiteX16" fmla="*/ 517490 w 517490"/>
              <a:gd name="connsiteY16" fmla="*/ 120580 h 823965"/>
              <a:gd name="connsiteX17" fmla="*/ 497393 w 517490"/>
              <a:gd name="connsiteY17" fmla="*/ 145701 h 823965"/>
              <a:gd name="connsiteX18" fmla="*/ 437103 w 517490"/>
              <a:gd name="connsiteY18" fmla="*/ 180870 h 823965"/>
              <a:gd name="connsiteX19" fmla="*/ 437103 w 517490"/>
              <a:gd name="connsiteY19" fmla="*/ 231112 h 823965"/>
              <a:gd name="connsiteX20" fmla="*/ 462224 w 517490"/>
              <a:gd name="connsiteY20" fmla="*/ 256233 h 823965"/>
              <a:gd name="connsiteX21" fmla="*/ 452175 w 517490"/>
              <a:gd name="connsiteY21" fmla="*/ 351692 h 823965"/>
              <a:gd name="connsiteX22" fmla="*/ 351692 w 517490"/>
              <a:gd name="connsiteY22" fmla="*/ 406958 h 823965"/>
              <a:gd name="connsiteX23" fmla="*/ 291402 w 517490"/>
              <a:gd name="connsiteY23" fmla="*/ 432079 h 823965"/>
              <a:gd name="connsiteX24" fmla="*/ 266281 w 517490"/>
              <a:gd name="connsiteY24" fmla="*/ 457200 h 823965"/>
              <a:gd name="connsiteX25" fmla="*/ 301450 w 517490"/>
              <a:gd name="connsiteY25" fmla="*/ 502418 h 823965"/>
              <a:gd name="connsiteX26" fmla="*/ 336619 w 517490"/>
              <a:gd name="connsiteY26" fmla="*/ 472273 h 823965"/>
              <a:gd name="connsiteX27" fmla="*/ 366765 w 517490"/>
              <a:gd name="connsiteY27" fmla="*/ 502418 h 823965"/>
              <a:gd name="connsiteX28" fmla="*/ 351692 w 517490"/>
              <a:gd name="connsiteY28" fmla="*/ 542611 h 823965"/>
              <a:gd name="connsiteX29" fmla="*/ 401934 w 517490"/>
              <a:gd name="connsiteY29" fmla="*/ 597877 h 823965"/>
              <a:gd name="connsiteX30" fmla="*/ 376813 w 517490"/>
              <a:gd name="connsiteY30" fmla="*/ 683288 h 823965"/>
              <a:gd name="connsiteX31" fmla="*/ 216039 w 517490"/>
              <a:gd name="connsiteY31" fmla="*/ 758651 h 823965"/>
              <a:gd name="connsiteX32" fmla="*/ 225977 w 517490"/>
              <a:gd name="connsiteY32" fmla="*/ 823965 h 823965"/>
              <a:gd name="connsiteX0" fmla="*/ 225977 w 517490"/>
              <a:gd name="connsiteY0" fmla="*/ 823965 h 823965"/>
              <a:gd name="connsiteX1" fmla="*/ 125604 w 517490"/>
              <a:gd name="connsiteY1" fmla="*/ 823965 h 823965"/>
              <a:gd name="connsiteX2" fmla="*/ 75362 w 517490"/>
              <a:gd name="connsiteY2" fmla="*/ 643095 h 823965"/>
              <a:gd name="connsiteX3" fmla="*/ 17619 w 517490"/>
              <a:gd name="connsiteY3" fmla="*/ 577808 h 823965"/>
              <a:gd name="connsiteX4" fmla="*/ 65314 w 517490"/>
              <a:gd name="connsiteY4" fmla="*/ 532563 h 823965"/>
              <a:gd name="connsiteX5" fmla="*/ 55266 w 517490"/>
              <a:gd name="connsiteY5" fmla="*/ 482321 h 823965"/>
              <a:gd name="connsiteX6" fmla="*/ 0 w 517490"/>
              <a:gd name="connsiteY6" fmla="*/ 442128 h 823965"/>
              <a:gd name="connsiteX7" fmla="*/ 32719 w 517490"/>
              <a:gd name="connsiteY7" fmla="*/ 349146 h 823965"/>
              <a:gd name="connsiteX8" fmla="*/ 183402 w 517490"/>
              <a:gd name="connsiteY8" fmla="*/ 293936 h 823965"/>
              <a:gd name="connsiteX9" fmla="*/ 175860 w 517490"/>
              <a:gd name="connsiteY9" fmla="*/ 226115 h 823965"/>
              <a:gd name="connsiteX10" fmla="*/ 256233 w 517490"/>
              <a:gd name="connsiteY10" fmla="*/ 55266 h 823965"/>
              <a:gd name="connsiteX11" fmla="*/ 346668 w 517490"/>
              <a:gd name="connsiteY11" fmla="*/ 15073 h 823965"/>
              <a:gd name="connsiteX12" fmla="*/ 417006 w 517490"/>
              <a:gd name="connsiteY12" fmla="*/ 0 h 823965"/>
              <a:gd name="connsiteX13" fmla="*/ 481435 w 517490"/>
              <a:gd name="connsiteY13" fmla="*/ 55266 h 823965"/>
              <a:gd name="connsiteX14" fmla="*/ 442127 w 517490"/>
              <a:gd name="connsiteY14" fmla="*/ 120580 h 823965"/>
              <a:gd name="connsiteX15" fmla="*/ 502417 w 517490"/>
              <a:gd name="connsiteY15" fmla="*/ 80387 h 823965"/>
              <a:gd name="connsiteX16" fmla="*/ 517490 w 517490"/>
              <a:gd name="connsiteY16" fmla="*/ 120580 h 823965"/>
              <a:gd name="connsiteX17" fmla="*/ 497393 w 517490"/>
              <a:gd name="connsiteY17" fmla="*/ 145701 h 823965"/>
              <a:gd name="connsiteX18" fmla="*/ 459049 w 517490"/>
              <a:gd name="connsiteY18" fmla="*/ 184528 h 823965"/>
              <a:gd name="connsiteX19" fmla="*/ 437103 w 517490"/>
              <a:gd name="connsiteY19" fmla="*/ 231112 h 823965"/>
              <a:gd name="connsiteX20" fmla="*/ 462224 w 517490"/>
              <a:gd name="connsiteY20" fmla="*/ 256233 h 823965"/>
              <a:gd name="connsiteX21" fmla="*/ 452175 w 517490"/>
              <a:gd name="connsiteY21" fmla="*/ 351692 h 823965"/>
              <a:gd name="connsiteX22" fmla="*/ 351692 w 517490"/>
              <a:gd name="connsiteY22" fmla="*/ 406958 h 823965"/>
              <a:gd name="connsiteX23" fmla="*/ 291402 w 517490"/>
              <a:gd name="connsiteY23" fmla="*/ 432079 h 823965"/>
              <a:gd name="connsiteX24" fmla="*/ 266281 w 517490"/>
              <a:gd name="connsiteY24" fmla="*/ 457200 h 823965"/>
              <a:gd name="connsiteX25" fmla="*/ 301450 w 517490"/>
              <a:gd name="connsiteY25" fmla="*/ 502418 h 823965"/>
              <a:gd name="connsiteX26" fmla="*/ 336619 w 517490"/>
              <a:gd name="connsiteY26" fmla="*/ 472273 h 823965"/>
              <a:gd name="connsiteX27" fmla="*/ 366765 w 517490"/>
              <a:gd name="connsiteY27" fmla="*/ 502418 h 823965"/>
              <a:gd name="connsiteX28" fmla="*/ 351692 w 517490"/>
              <a:gd name="connsiteY28" fmla="*/ 542611 h 823965"/>
              <a:gd name="connsiteX29" fmla="*/ 401934 w 517490"/>
              <a:gd name="connsiteY29" fmla="*/ 597877 h 823965"/>
              <a:gd name="connsiteX30" fmla="*/ 376813 w 517490"/>
              <a:gd name="connsiteY30" fmla="*/ 683288 h 823965"/>
              <a:gd name="connsiteX31" fmla="*/ 216039 w 517490"/>
              <a:gd name="connsiteY31" fmla="*/ 758651 h 823965"/>
              <a:gd name="connsiteX32" fmla="*/ 225977 w 517490"/>
              <a:gd name="connsiteY32" fmla="*/ 823965 h 823965"/>
              <a:gd name="connsiteX0" fmla="*/ 225977 w 517490"/>
              <a:gd name="connsiteY0" fmla="*/ 823965 h 823965"/>
              <a:gd name="connsiteX1" fmla="*/ 125604 w 517490"/>
              <a:gd name="connsiteY1" fmla="*/ 823965 h 823965"/>
              <a:gd name="connsiteX2" fmla="*/ 75362 w 517490"/>
              <a:gd name="connsiteY2" fmla="*/ 643095 h 823965"/>
              <a:gd name="connsiteX3" fmla="*/ 17619 w 517490"/>
              <a:gd name="connsiteY3" fmla="*/ 577808 h 823965"/>
              <a:gd name="connsiteX4" fmla="*/ 65314 w 517490"/>
              <a:gd name="connsiteY4" fmla="*/ 532563 h 823965"/>
              <a:gd name="connsiteX5" fmla="*/ 55266 w 517490"/>
              <a:gd name="connsiteY5" fmla="*/ 482321 h 823965"/>
              <a:gd name="connsiteX6" fmla="*/ 0 w 517490"/>
              <a:gd name="connsiteY6" fmla="*/ 442128 h 823965"/>
              <a:gd name="connsiteX7" fmla="*/ 32719 w 517490"/>
              <a:gd name="connsiteY7" fmla="*/ 349146 h 823965"/>
              <a:gd name="connsiteX8" fmla="*/ 183402 w 517490"/>
              <a:gd name="connsiteY8" fmla="*/ 293936 h 823965"/>
              <a:gd name="connsiteX9" fmla="*/ 175860 w 517490"/>
              <a:gd name="connsiteY9" fmla="*/ 226115 h 823965"/>
              <a:gd name="connsiteX10" fmla="*/ 256233 w 517490"/>
              <a:gd name="connsiteY10" fmla="*/ 55266 h 823965"/>
              <a:gd name="connsiteX11" fmla="*/ 346668 w 517490"/>
              <a:gd name="connsiteY11" fmla="*/ 15073 h 823965"/>
              <a:gd name="connsiteX12" fmla="*/ 417006 w 517490"/>
              <a:gd name="connsiteY12" fmla="*/ 0 h 823965"/>
              <a:gd name="connsiteX13" fmla="*/ 481435 w 517490"/>
              <a:gd name="connsiteY13" fmla="*/ 55266 h 823965"/>
              <a:gd name="connsiteX14" fmla="*/ 442127 w 517490"/>
              <a:gd name="connsiteY14" fmla="*/ 120580 h 823965"/>
              <a:gd name="connsiteX15" fmla="*/ 502417 w 517490"/>
              <a:gd name="connsiteY15" fmla="*/ 80387 h 823965"/>
              <a:gd name="connsiteX16" fmla="*/ 517490 w 517490"/>
              <a:gd name="connsiteY16" fmla="*/ 120580 h 823965"/>
              <a:gd name="connsiteX17" fmla="*/ 497393 w 517490"/>
              <a:gd name="connsiteY17" fmla="*/ 145701 h 823965"/>
              <a:gd name="connsiteX18" fmla="*/ 459049 w 517490"/>
              <a:gd name="connsiteY18" fmla="*/ 184528 h 823965"/>
              <a:gd name="connsiteX19" fmla="*/ 462224 w 517490"/>
              <a:gd name="connsiteY19" fmla="*/ 256233 h 823965"/>
              <a:gd name="connsiteX20" fmla="*/ 452175 w 517490"/>
              <a:gd name="connsiteY20" fmla="*/ 351692 h 823965"/>
              <a:gd name="connsiteX21" fmla="*/ 351692 w 517490"/>
              <a:gd name="connsiteY21" fmla="*/ 406958 h 823965"/>
              <a:gd name="connsiteX22" fmla="*/ 291402 w 517490"/>
              <a:gd name="connsiteY22" fmla="*/ 432079 h 823965"/>
              <a:gd name="connsiteX23" fmla="*/ 266281 w 517490"/>
              <a:gd name="connsiteY23" fmla="*/ 457200 h 823965"/>
              <a:gd name="connsiteX24" fmla="*/ 301450 w 517490"/>
              <a:gd name="connsiteY24" fmla="*/ 502418 h 823965"/>
              <a:gd name="connsiteX25" fmla="*/ 336619 w 517490"/>
              <a:gd name="connsiteY25" fmla="*/ 472273 h 823965"/>
              <a:gd name="connsiteX26" fmla="*/ 366765 w 517490"/>
              <a:gd name="connsiteY26" fmla="*/ 502418 h 823965"/>
              <a:gd name="connsiteX27" fmla="*/ 351692 w 517490"/>
              <a:gd name="connsiteY27" fmla="*/ 542611 h 823965"/>
              <a:gd name="connsiteX28" fmla="*/ 401934 w 517490"/>
              <a:gd name="connsiteY28" fmla="*/ 597877 h 823965"/>
              <a:gd name="connsiteX29" fmla="*/ 376813 w 517490"/>
              <a:gd name="connsiteY29" fmla="*/ 683288 h 823965"/>
              <a:gd name="connsiteX30" fmla="*/ 216039 w 517490"/>
              <a:gd name="connsiteY30" fmla="*/ 758651 h 823965"/>
              <a:gd name="connsiteX31" fmla="*/ 225977 w 517490"/>
              <a:gd name="connsiteY31" fmla="*/ 823965 h 823965"/>
              <a:gd name="connsiteX0" fmla="*/ 225977 w 517490"/>
              <a:gd name="connsiteY0" fmla="*/ 823965 h 823965"/>
              <a:gd name="connsiteX1" fmla="*/ 125604 w 517490"/>
              <a:gd name="connsiteY1" fmla="*/ 823965 h 823965"/>
              <a:gd name="connsiteX2" fmla="*/ 75362 w 517490"/>
              <a:gd name="connsiteY2" fmla="*/ 643095 h 823965"/>
              <a:gd name="connsiteX3" fmla="*/ 17619 w 517490"/>
              <a:gd name="connsiteY3" fmla="*/ 577808 h 823965"/>
              <a:gd name="connsiteX4" fmla="*/ 65314 w 517490"/>
              <a:gd name="connsiteY4" fmla="*/ 532563 h 823965"/>
              <a:gd name="connsiteX5" fmla="*/ 55266 w 517490"/>
              <a:gd name="connsiteY5" fmla="*/ 482321 h 823965"/>
              <a:gd name="connsiteX6" fmla="*/ 0 w 517490"/>
              <a:gd name="connsiteY6" fmla="*/ 442128 h 823965"/>
              <a:gd name="connsiteX7" fmla="*/ 32719 w 517490"/>
              <a:gd name="connsiteY7" fmla="*/ 349146 h 823965"/>
              <a:gd name="connsiteX8" fmla="*/ 183402 w 517490"/>
              <a:gd name="connsiteY8" fmla="*/ 293936 h 823965"/>
              <a:gd name="connsiteX9" fmla="*/ 175860 w 517490"/>
              <a:gd name="connsiteY9" fmla="*/ 226115 h 823965"/>
              <a:gd name="connsiteX10" fmla="*/ 256233 w 517490"/>
              <a:gd name="connsiteY10" fmla="*/ 55266 h 823965"/>
              <a:gd name="connsiteX11" fmla="*/ 346668 w 517490"/>
              <a:gd name="connsiteY11" fmla="*/ 15073 h 823965"/>
              <a:gd name="connsiteX12" fmla="*/ 417006 w 517490"/>
              <a:gd name="connsiteY12" fmla="*/ 0 h 823965"/>
              <a:gd name="connsiteX13" fmla="*/ 481435 w 517490"/>
              <a:gd name="connsiteY13" fmla="*/ 55266 h 823965"/>
              <a:gd name="connsiteX14" fmla="*/ 442127 w 517490"/>
              <a:gd name="connsiteY14" fmla="*/ 120580 h 823965"/>
              <a:gd name="connsiteX15" fmla="*/ 502417 w 517490"/>
              <a:gd name="connsiteY15" fmla="*/ 80387 h 823965"/>
              <a:gd name="connsiteX16" fmla="*/ 517490 w 517490"/>
              <a:gd name="connsiteY16" fmla="*/ 120580 h 823965"/>
              <a:gd name="connsiteX17" fmla="*/ 497393 w 517490"/>
              <a:gd name="connsiteY17" fmla="*/ 145701 h 823965"/>
              <a:gd name="connsiteX18" fmla="*/ 459049 w 517490"/>
              <a:gd name="connsiteY18" fmla="*/ 184528 h 823965"/>
              <a:gd name="connsiteX19" fmla="*/ 469539 w 517490"/>
              <a:gd name="connsiteY19" fmla="*/ 274521 h 823965"/>
              <a:gd name="connsiteX20" fmla="*/ 452175 w 517490"/>
              <a:gd name="connsiteY20" fmla="*/ 351692 h 823965"/>
              <a:gd name="connsiteX21" fmla="*/ 351692 w 517490"/>
              <a:gd name="connsiteY21" fmla="*/ 406958 h 823965"/>
              <a:gd name="connsiteX22" fmla="*/ 291402 w 517490"/>
              <a:gd name="connsiteY22" fmla="*/ 432079 h 823965"/>
              <a:gd name="connsiteX23" fmla="*/ 266281 w 517490"/>
              <a:gd name="connsiteY23" fmla="*/ 457200 h 823965"/>
              <a:gd name="connsiteX24" fmla="*/ 301450 w 517490"/>
              <a:gd name="connsiteY24" fmla="*/ 502418 h 823965"/>
              <a:gd name="connsiteX25" fmla="*/ 336619 w 517490"/>
              <a:gd name="connsiteY25" fmla="*/ 472273 h 823965"/>
              <a:gd name="connsiteX26" fmla="*/ 366765 w 517490"/>
              <a:gd name="connsiteY26" fmla="*/ 502418 h 823965"/>
              <a:gd name="connsiteX27" fmla="*/ 351692 w 517490"/>
              <a:gd name="connsiteY27" fmla="*/ 542611 h 823965"/>
              <a:gd name="connsiteX28" fmla="*/ 401934 w 517490"/>
              <a:gd name="connsiteY28" fmla="*/ 597877 h 823965"/>
              <a:gd name="connsiteX29" fmla="*/ 376813 w 517490"/>
              <a:gd name="connsiteY29" fmla="*/ 683288 h 823965"/>
              <a:gd name="connsiteX30" fmla="*/ 216039 w 517490"/>
              <a:gd name="connsiteY30" fmla="*/ 758651 h 823965"/>
              <a:gd name="connsiteX31" fmla="*/ 225977 w 517490"/>
              <a:gd name="connsiteY31" fmla="*/ 823965 h 823965"/>
              <a:gd name="connsiteX0" fmla="*/ 225977 w 517490"/>
              <a:gd name="connsiteY0" fmla="*/ 823965 h 823965"/>
              <a:gd name="connsiteX1" fmla="*/ 125604 w 517490"/>
              <a:gd name="connsiteY1" fmla="*/ 823965 h 823965"/>
              <a:gd name="connsiteX2" fmla="*/ 75362 w 517490"/>
              <a:gd name="connsiteY2" fmla="*/ 643095 h 823965"/>
              <a:gd name="connsiteX3" fmla="*/ 17619 w 517490"/>
              <a:gd name="connsiteY3" fmla="*/ 577808 h 823965"/>
              <a:gd name="connsiteX4" fmla="*/ 65314 w 517490"/>
              <a:gd name="connsiteY4" fmla="*/ 532563 h 823965"/>
              <a:gd name="connsiteX5" fmla="*/ 55266 w 517490"/>
              <a:gd name="connsiteY5" fmla="*/ 482321 h 823965"/>
              <a:gd name="connsiteX6" fmla="*/ 0 w 517490"/>
              <a:gd name="connsiteY6" fmla="*/ 442128 h 823965"/>
              <a:gd name="connsiteX7" fmla="*/ 32719 w 517490"/>
              <a:gd name="connsiteY7" fmla="*/ 349146 h 823965"/>
              <a:gd name="connsiteX8" fmla="*/ 183402 w 517490"/>
              <a:gd name="connsiteY8" fmla="*/ 293936 h 823965"/>
              <a:gd name="connsiteX9" fmla="*/ 175860 w 517490"/>
              <a:gd name="connsiteY9" fmla="*/ 226115 h 823965"/>
              <a:gd name="connsiteX10" fmla="*/ 256233 w 517490"/>
              <a:gd name="connsiteY10" fmla="*/ 55266 h 823965"/>
              <a:gd name="connsiteX11" fmla="*/ 346668 w 517490"/>
              <a:gd name="connsiteY11" fmla="*/ 15073 h 823965"/>
              <a:gd name="connsiteX12" fmla="*/ 417006 w 517490"/>
              <a:gd name="connsiteY12" fmla="*/ 0 h 823965"/>
              <a:gd name="connsiteX13" fmla="*/ 389995 w 517490"/>
              <a:gd name="connsiteY13" fmla="*/ 91842 h 823965"/>
              <a:gd name="connsiteX14" fmla="*/ 442127 w 517490"/>
              <a:gd name="connsiteY14" fmla="*/ 120580 h 823965"/>
              <a:gd name="connsiteX15" fmla="*/ 502417 w 517490"/>
              <a:gd name="connsiteY15" fmla="*/ 80387 h 823965"/>
              <a:gd name="connsiteX16" fmla="*/ 517490 w 517490"/>
              <a:gd name="connsiteY16" fmla="*/ 120580 h 823965"/>
              <a:gd name="connsiteX17" fmla="*/ 497393 w 517490"/>
              <a:gd name="connsiteY17" fmla="*/ 145701 h 823965"/>
              <a:gd name="connsiteX18" fmla="*/ 459049 w 517490"/>
              <a:gd name="connsiteY18" fmla="*/ 184528 h 823965"/>
              <a:gd name="connsiteX19" fmla="*/ 469539 w 517490"/>
              <a:gd name="connsiteY19" fmla="*/ 274521 h 823965"/>
              <a:gd name="connsiteX20" fmla="*/ 452175 w 517490"/>
              <a:gd name="connsiteY20" fmla="*/ 351692 h 823965"/>
              <a:gd name="connsiteX21" fmla="*/ 351692 w 517490"/>
              <a:gd name="connsiteY21" fmla="*/ 406958 h 823965"/>
              <a:gd name="connsiteX22" fmla="*/ 291402 w 517490"/>
              <a:gd name="connsiteY22" fmla="*/ 432079 h 823965"/>
              <a:gd name="connsiteX23" fmla="*/ 266281 w 517490"/>
              <a:gd name="connsiteY23" fmla="*/ 457200 h 823965"/>
              <a:gd name="connsiteX24" fmla="*/ 301450 w 517490"/>
              <a:gd name="connsiteY24" fmla="*/ 502418 h 823965"/>
              <a:gd name="connsiteX25" fmla="*/ 336619 w 517490"/>
              <a:gd name="connsiteY25" fmla="*/ 472273 h 823965"/>
              <a:gd name="connsiteX26" fmla="*/ 366765 w 517490"/>
              <a:gd name="connsiteY26" fmla="*/ 502418 h 823965"/>
              <a:gd name="connsiteX27" fmla="*/ 351692 w 517490"/>
              <a:gd name="connsiteY27" fmla="*/ 542611 h 823965"/>
              <a:gd name="connsiteX28" fmla="*/ 401934 w 517490"/>
              <a:gd name="connsiteY28" fmla="*/ 597877 h 823965"/>
              <a:gd name="connsiteX29" fmla="*/ 376813 w 517490"/>
              <a:gd name="connsiteY29" fmla="*/ 683288 h 823965"/>
              <a:gd name="connsiteX30" fmla="*/ 216039 w 517490"/>
              <a:gd name="connsiteY30" fmla="*/ 758651 h 823965"/>
              <a:gd name="connsiteX31" fmla="*/ 225977 w 517490"/>
              <a:gd name="connsiteY31" fmla="*/ 823965 h 823965"/>
              <a:gd name="connsiteX0" fmla="*/ 225977 w 517490"/>
              <a:gd name="connsiteY0" fmla="*/ 808892 h 808892"/>
              <a:gd name="connsiteX1" fmla="*/ 125604 w 517490"/>
              <a:gd name="connsiteY1" fmla="*/ 808892 h 808892"/>
              <a:gd name="connsiteX2" fmla="*/ 75362 w 517490"/>
              <a:gd name="connsiteY2" fmla="*/ 628022 h 808892"/>
              <a:gd name="connsiteX3" fmla="*/ 17619 w 517490"/>
              <a:gd name="connsiteY3" fmla="*/ 562735 h 808892"/>
              <a:gd name="connsiteX4" fmla="*/ 65314 w 517490"/>
              <a:gd name="connsiteY4" fmla="*/ 517490 h 808892"/>
              <a:gd name="connsiteX5" fmla="*/ 55266 w 517490"/>
              <a:gd name="connsiteY5" fmla="*/ 467248 h 808892"/>
              <a:gd name="connsiteX6" fmla="*/ 0 w 517490"/>
              <a:gd name="connsiteY6" fmla="*/ 427055 h 808892"/>
              <a:gd name="connsiteX7" fmla="*/ 32719 w 517490"/>
              <a:gd name="connsiteY7" fmla="*/ 334073 h 808892"/>
              <a:gd name="connsiteX8" fmla="*/ 183402 w 517490"/>
              <a:gd name="connsiteY8" fmla="*/ 278863 h 808892"/>
              <a:gd name="connsiteX9" fmla="*/ 175860 w 517490"/>
              <a:gd name="connsiteY9" fmla="*/ 211042 h 808892"/>
              <a:gd name="connsiteX10" fmla="*/ 256233 w 517490"/>
              <a:gd name="connsiteY10" fmla="*/ 40193 h 808892"/>
              <a:gd name="connsiteX11" fmla="*/ 346668 w 517490"/>
              <a:gd name="connsiteY11" fmla="*/ 0 h 808892"/>
              <a:gd name="connsiteX12" fmla="*/ 438951 w 517490"/>
              <a:gd name="connsiteY12" fmla="*/ 47106 h 808892"/>
              <a:gd name="connsiteX13" fmla="*/ 389995 w 517490"/>
              <a:gd name="connsiteY13" fmla="*/ 76769 h 808892"/>
              <a:gd name="connsiteX14" fmla="*/ 442127 w 517490"/>
              <a:gd name="connsiteY14" fmla="*/ 105507 h 808892"/>
              <a:gd name="connsiteX15" fmla="*/ 502417 w 517490"/>
              <a:gd name="connsiteY15" fmla="*/ 65314 h 808892"/>
              <a:gd name="connsiteX16" fmla="*/ 517490 w 517490"/>
              <a:gd name="connsiteY16" fmla="*/ 105507 h 808892"/>
              <a:gd name="connsiteX17" fmla="*/ 497393 w 517490"/>
              <a:gd name="connsiteY17" fmla="*/ 130628 h 808892"/>
              <a:gd name="connsiteX18" fmla="*/ 459049 w 517490"/>
              <a:gd name="connsiteY18" fmla="*/ 169455 h 808892"/>
              <a:gd name="connsiteX19" fmla="*/ 469539 w 517490"/>
              <a:gd name="connsiteY19" fmla="*/ 259448 h 808892"/>
              <a:gd name="connsiteX20" fmla="*/ 452175 w 517490"/>
              <a:gd name="connsiteY20" fmla="*/ 336619 h 808892"/>
              <a:gd name="connsiteX21" fmla="*/ 351692 w 517490"/>
              <a:gd name="connsiteY21" fmla="*/ 391885 h 808892"/>
              <a:gd name="connsiteX22" fmla="*/ 291402 w 517490"/>
              <a:gd name="connsiteY22" fmla="*/ 417006 h 808892"/>
              <a:gd name="connsiteX23" fmla="*/ 266281 w 517490"/>
              <a:gd name="connsiteY23" fmla="*/ 442127 h 808892"/>
              <a:gd name="connsiteX24" fmla="*/ 301450 w 517490"/>
              <a:gd name="connsiteY24" fmla="*/ 487345 h 808892"/>
              <a:gd name="connsiteX25" fmla="*/ 336619 w 517490"/>
              <a:gd name="connsiteY25" fmla="*/ 457200 h 808892"/>
              <a:gd name="connsiteX26" fmla="*/ 366765 w 517490"/>
              <a:gd name="connsiteY26" fmla="*/ 487345 h 808892"/>
              <a:gd name="connsiteX27" fmla="*/ 351692 w 517490"/>
              <a:gd name="connsiteY27" fmla="*/ 527538 h 808892"/>
              <a:gd name="connsiteX28" fmla="*/ 401934 w 517490"/>
              <a:gd name="connsiteY28" fmla="*/ 582804 h 808892"/>
              <a:gd name="connsiteX29" fmla="*/ 376813 w 517490"/>
              <a:gd name="connsiteY29" fmla="*/ 668215 h 808892"/>
              <a:gd name="connsiteX30" fmla="*/ 216039 w 517490"/>
              <a:gd name="connsiteY30" fmla="*/ 743578 h 808892"/>
              <a:gd name="connsiteX31" fmla="*/ 225977 w 517490"/>
              <a:gd name="connsiteY31" fmla="*/ 808892 h 808892"/>
              <a:gd name="connsiteX0" fmla="*/ 225977 w 517490"/>
              <a:gd name="connsiteY0" fmla="*/ 808892 h 808892"/>
              <a:gd name="connsiteX1" fmla="*/ 125604 w 517490"/>
              <a:gd name="connsiteY1" fmla="*/ 808892 h 808892"/>
              <a:gd name="connsiteX2" fmla="*/ 75362 w 517490"/>
              <a:gd name="connsiteY2" fmla="*/ 628022 h 808892"/>
              <a:gd name="connsiteX3" fmla="*/ 17619 w 517490"/>
              <a:gd name="connsiteY3" fmla="*/ 562735 h 808892"/>
              <a:gd name="connsiteX4" fmla="*/ 65314 w 517490"/>
              <a:gd name="connsiteY4" fmla="*/ 517490 h 808892"/>
              <a:gd name="connsiteX5" fmla="*/ 55266 w 517490"/>
              <a:gd name="connsiteY5" fmla="*/ 467248 h 808892"/>
              <a:gd name="connsiteX6" fmla="*/ 0 w 517490"/>
              <a:gd name="connsiteY6" fmla="*/ 427055 h 808892"/>
              <a:gd name="connsiteX7" fmla="*/ 32719 w 517490"/>
              <a:gd name="connsiteY7" fmla="*/ 334073 h 808892"/>
              <a:gd name="connsiteX8" fmla="*/ 183402 w 517490"/>
              <a:gd name="connsiteY8" fmla="*/ 278863 h 808892"/>
              <a:gd name="connsiteX9" fmla="*/ 175860 w 517490"/>
              <a:gd name="connsiteY9" fmla="*/ 211042 h 808892"/>
              <a:gd name="connsiteX10" fmla="*/ 256233 w 517490"/>
              <a:gd name="connsiteY10" fmla="*/ 40193 h 808892"/>
              <a:gd name="connsiteX11" fmla="*/ 346668 w 517490"/>
              <a:gd name="connsiteY11" fmla="*/ 0 h 808892"/>
              <a:gd name="connsiteX12" fmla="*/ 453582 w 517490"/>
              <a:gd name="connsiteY12" fmla="*/ 14188 h 808892"/>
              <a:gd name="connsiteX13" fmla="*/ 389995 w 517490"/>
              <a:gd name="connsiteY13" fmla="*/ 76769 h 808892"/>
              <a:gd name="connsiteX14" fmla="*/ 442127 w 517490"/>
              <a:gd name="connsiteY14" fmla="*/ 105507 h 808892"/>
              <a:gd name="connsiteX15" fmla="*/ 502417 w 517490"/>
              <a:gd name="connsiteY15" fmla="*/ 65314 h 808892"/>
              <a:gd name="connsiteX16" fmla="*/ 517490 w 517490"/>
              <a:gd name="connsiteY16" fmla="*/ 105507 h 808892"/>
              <a:gd name="connsiteX17" fmla="*/ 497393 w 517490"/>
              <a:gd name="connsiteY17" fmla="*/ 130628 h 808892"/>
              <a:gd name="connsiteX18" fmla="*/ 459049 w 517490"/>
              <a:gd name="connsiteY18" fmla="*/ 169455 h 808892"/>
              <a:gd name="connsiteX19" fmla="*/ 469539 w 517490"/>
              <a:gd name="connsiteY19" fmla="*/ 259448 h 808892"/>
              <a:gd name="connsiteX20" fmla="*/ 452175 w 517490"/>
              <a:gd name="connsiteY20" fmla="*/ 336619 h 808892"/>
              <a:gd name="connsiteX21" fmla="*/ 351692 w 517490"/>
              <a:gd name="connsiteY21" fmla="*/ 391885 h 808892"/>
              <a:gd name="connsiteX22" fmla="*/ 291402 w 517490"/>
              <a:gd name="connsiteY22" fmla="*/ 417006 h 808892"/>
              <a:gd name="connsiteX23" fmla="*/ 266281 w 517490"/>
              <a:gd name="connsiteY23" fmla="*/ 442127 h 808892"/>
              <a:gd name="connsiteX24" fmla="*/ 301450 w 517490"/>
              <a:gd name="connsiteY24" fmla="*/ 487345 h 808892"/>
              <a:gd name="connsiteX25" fmla="*/ 336619 w 517490"/>
              <a:gd name="connsiteY25" fmla="*/ 457200 h 808892"/>
              <a:gd name="connsiteX26" fmla="*/ 366765 w 517490"/>
              <a:gd name="connsiteY26" fmla="*/ 487345 h 808892"/>
              <a:gd name="connsiteX27" fmla="*/ 351692 w 517490"/>
              <a:gd name="connsiteY27" fmla="*/ 527538 h 808892"/>
              <a:gd name="connsiteX28" fmla="*/ 401934 w 517490"/>
              <a:gd name="connsiteY28" fmla="*/ 582804 h 808892"/>
              <a:gd name="connsiteX29" fmla="*/ 376813 w 517490"/>
              <a:gd name="connsiteY29" fmla="*/ 668215 h 808892"/>
              <a:gd name="connsiteX30" fmla="*/ 216039 w 517490"/>
              <a:gd name="connsiteY30" fmla="*/ 743578 h 808892"/>
              <a:gd name="connsiteX31" fmla="*/ 225977 w 517490"/>
              <a:gd name="connsiteY31" fmla="*/ 808892 h 808892"/>
              <a:gd name="connsiteX0" fmla="*/ 225977 w 517490"/>
              <a:gd name="connsiteY0" fmla="*/ 808892 h 808892"/>
              <a:gd name="connsiteX1" fmla="*/ 125604 w 517490"/>
              <a:gd name="connsiteY1" fmla="*/ 808892 h 808892"/>
              <a:gd name="connsiteX2" fmla="*/ 75362 w 517490"/>
              <a:gd name="connsiteY2" fmla="*/ 628022 h 808892"/>
              <a:gd name="connsiteX3" fmla="*/ 17619 w 517490"/>
              <a:gd name="connsiteY3" fmla="*/ 562735 h 808892"/>
              <a:gd name="connsiteX4" fmla="*/ 65314 w 517490"/>
              <a:gd name="connsiteY4" fmla="*/ 517490 h 808892"/>
              <a:gd name="connsiteX5" fmla="*/ 55266 w 517490"/>
              <a:gd name="connsiteY5" fmla="*/ 467248 h 808892"/>
              <a:gd name="connsiteX6" fmla="*/ 0 w 517490"/>
              <a:gd name="connsiteY6" fmla="*/ 427055 h 808892"/>
              <a:gd name="connsiteX7" fmla="*/ 32719 w 517490"/>
              <a:gd name="connsiteY7" fmla="*/ 334073 h 808892"/>
              <a:gd name="connsiteX8" fmla="*/ 183402 w 517490"/>
              <a:gd name="connsiteY8" fmla="*/ 278863 h 808892"/>
              <a:gd name="connsiteX9" fmla="*/ 175860 w 517490"/>
              <a:gd name="connsiteY9" fmla="*/ 211042 h 808892"/>
              <a:gd name="connsiteX10" fmla="*/ 256233 w 517490"/>
              <a:gd name="connsiteY10" fmla="*/ 40193 h 808892"/>
              <a:gd name="connsiteX11" fmla="*/ 346668 w 517490"/>
              <a:gd name="connsiteY11" fmla="*/ 0 h 808892"/>
              <a:gd name="connsiteX12" fmla="*/ 453582 w 517490"/>
              <a:gd name="connsiteY12" fmla="*/ 14188 h 808892"/>
              <a:gd name="connsiteX13" fmla="*/ 442127 w 517490"/>
              <a:gd name="connsiteY13" fmla="*/ 105507 h 808892"/>
              <a:gd name="connsiteX14" fmla="*/ 502417 w 517490"/>
              <a:gd name="connsiteY14" fmla="*/ 65314 h 808892"/>
              <a:gd name="connsiteX15" fmla="*/ 517490 w 517490"/>
              <a:gd name="connsiteY15" fmla="*/ 105507 h 808892"/>
              <a:gd name="connsiteX16" fmla="*/ 497393 w 517490"/>
              <a:gd name="connsiteY16" fmla="*/ 130628 h 808892"/>
              <a:gd name="connsiteX17" fmla="*/ 459049 w 517490"/>
              <a:gd name="connsiteY17" fmla="*/ 169455 h 808892"/>
              <a:gd name="connsiteX18" fmla="*/ 469539 w 517490"/>
              <a:gd name="connsiteY18" fmla="*/ 259448 h 808892"/>
              <a:gd name="connsiteX19" fmla="*/ 452175 w 517490"/>
              <a:gd name="connsiteY19" fmla="*/ 336619 h 808892"/>
              <a:gd name="connsiteX20" fmla="*/ 351692 w 517490"/>
              <a:gd name="connsiteY20" fmla="*/ 391885 h 808892"/>
              <a:gd name="connsiteX21" fmla="*/ 291402 w 517490"/>
              <a:gd name="connsiteY21" fmla="*/ 417006 h 808892"/>
              <a:gd name="connsiteX22" fmla="*/ 266281 w 517490"/>
              <a:gd name="connsiteY22" fmla="*/ 442127 h 808892"/>
              <a:gd name="connsiteX23" fmla="*/ 301450 w 517490"/>
              <a:gd name="connsiteY23" fmla="*/ 487345 h 808892"/>
              <a:gd name="connsiteX24" fmla="*/ 336619 w 517490"/>
              <a:gd name="connsiteY24" fmla="*/ 457200 h 808892"/>
              <a:gd name="connsiteX25" fmla="*/ 366765 w 517490"/>
              <a:gd name="connsiteY25" fmla="*/ 487345 h 808892"/>
              <a:gd name="connsiteX26" fmla="*/ 351692 w 517490"/>
              <a:gd name="connsiteY26" fmla="*/ 527538 h 808892"/>
              <a:gd name="connsiteX27" fmla="*/ 401934 w 517490"/>
              <a:gd name="connsiteY27" fmla="*/ 582804 h 808892"/>
              <a:gd name="connsiteX28" fmla="*/ 376813 w 517490"/>
              <a:gd name="connsiteY28" fmla="*/ 668215 h 808892"/>
              <a:gd name="connsiteX29" fmla="*/ 216039 w 517490"/>
              <a:gd name="connsiteY29" fmla="*/ 743578 h 808892"/>
              <a:gd name="connsiteX30" fmla="*/ 225977 w 517490"/>
              <a:gd name="connsiteY30" fmla="*/ 808892 h 808892"/>
              <a:gd name="connsiteX0" fmla="*/ 225977 w 517490"/>
              <a:gd name="connsiteY0" fmla="*/ 808892 h 808892"/>
              <a:gd name="connsiteX1" fmla="*/ 125604 w 517490"/>
              <a:gd name="connsiteY1" fmla="*/ 808892 h 808892"/>
              <a:gd name="connsiteX2" fmla="*/ 75362 w 517490"/>
              <a:gd name="connsiteY2" fmla="*/ 628022 h 808892"/>
              <a:gd name="connsiteX3" fmla="*/ 17619 w 517490"/>
              <a:gd name="connsiteY3" fmla="*/ 562735 h 808892"/>
              <a:gd name="connsiteX4" fmla="*/ 65314 w 517490"/>
              <a:gd name="connsiteY4" fmla="*/ 517490 h 808892"/>
              <a:gd name="connsiteX5" fmla="*/ 55266 w 517490"/>
              <a:gd name="connsiteY5" fmla="*/ 467248 h 808892"/>
              <a:gd name="connsiteX6" fmla="*/ 0 w 517490"/>
              <a:gd name="connsiteY6" fmla="*/ 427055 h 808892"/>
              <a:gd name="connsiteX7" fmla="*/ 32719 w 517490"/>
              <a:gd name="connsiteY7" fmla="*/ 334073 h 808892"/>
              <a:gd name="connsiteX8" fmla="*/ 183402 w 517490"/>
              <a:gd name="connsiteY8" fmla="*/ 278863 h 808892"/>
              <a:gd name="connsiteX9" fmla="*/ 175860 w 517490"/>
              <a:gd name="connsiteY9" fmla="*/ 211042 h 808892"/>
              <a:gd name="connsiteX10" fmla="*/ 256233 w 517490"/>
              <a:gd name="connsiteY10" fmla="*/ 40193 h 808892"/>
              <a:gd name="connsiteX11" fmla="*/ 346668 w 517490"/>
              <a:gd name="connsiteY11" fmla="*/ 0 h 808892"/>
              <a:gd name="connsiteX12" fmla="*/ 453582 w 517490"/>
              <a:gd name="connsiteY12" fmla="*/ 14188 h 808892"/>
              <a:gd name="connsiteX13" fmla="*/ 489676 w 517490"/>
              <a:gd name="connsiteY13" fmla="*/ 61615 h 808892"/>
              <a:gd name="connsiteX14" fmla="*/ 502417 w 517490"/>
              <a:gd name="connsiteY14" fmla="*/ 65314 h 808892"/>
              <a:gd name="connsiteX15" fmla="*/ 517490 w 517490"/>
              <a:gd name="connsiteY15" fmla="*/ 105507 h 808892"/>
              <a:gd name="connsiteX16" fmla="*/ 497393 w 517490"/>
              <a:gd name="connsiteY16" fmla="*/ 130628 h 808892"/>
              <a:gd name="connsiteX17" fmla="*/ 459049 w 517490"/>
              <a:gd name="connsiteY17" fmla="*/ 169455 h 808892"/>
              <a:gd name="connsiteX18" fmla="*/ 469539 w 517490"/>
              <a:gd name="connsiteY18" fmla="*/ 259448 h 808892"/>
              <a:gd name="connsiteX19" fmla="*/ 452175 w 517490"/>
              <a:gd name="connsiteY19" fmla="*/ 336619 h 808892"/>
              <a:gd name="connsiteX20" fmla="*/ 351692 w 517490"/>
              <a:gd name="connsiteY20" fmla="*/ 391885 h 808892"/>
              <a:gd name="connsiteX21" fmla="*/ 291402 w 517490"/>
              <a:gd name="connsiteY21" fmla="*/ 417006 h 808892"/>
              <a:gd name="connsiteX22" fmla="*/ 266281 w 517490"/>
              <a:gd name="connsiteY22" fmla="*/ 442127 h 808892"/>
              <a:gd name="connsiteX23" fmla="*/ 301450 w 517490"/>
              <a:gd name="connsiteY23" fmla="*/ 487345 h 808892"/>
              <a:gd name="connsiteX24" fmla="*/ 336619 w 517490"/>
              <a:gd name="connsiteY24" fmla="*/ 457200 h 808892"/>
              <a:gd name="connsiteX25" fmla="*/ 366765 w 517490"/>
              <a:gd name="connsiteY25" fmla="*/ 487345 h 808892"/>
              <a:gd name="connsiteX26" fmla="*/ 351692 w 517490"/>
              <a:gd name="connsiteY26" fmla="*/ 527538 h 808892"/>
              <a:gd name="connsiteX27" fmla="*/ 401934 w 517490"/>
              <a:gd name="connsiteY27" fmla="*/ 582804 h 808892"/>
              <a:gd name="connsiteX28" fmla="*/ 376813 w 517490"/>
              <a:gd name="connsiteY28" fmla="*/ 668215 h 808892"/>
              <a:gd name="connsiteX29" fmla="*/ 216039 w 517490"/>
              <a:gd name="connsiteY29" fmla="*/ 743578 h 808892"/>
              <a:gd name="connsiteX30" fmla="*/ 225977 w 517490"/>
              <a:gd name="connsiteY30" fmla="*/ 808892 h 808892"/>
              <a:gd name="connsiteX0" fmla="*/ 225977 w 531678"/>
              <a:gd name="connsiteY0" fmla="*/ 808892 h 808892"/>
              <a:gd name="connsiteX1" fmla="*/ 125604 w 531678"/>
              <a:gd name="connsiteY1" fmla="*/ 808892 h 808892"/>
              <a:gd name="connsiteX2" fmla="*/ 75362 w 531678"/>
              <a:gd name="connsiteY2" fmla="*/ 628022 h 808892"/>
              <a:gd name="connsiteX3" fmla="*/ 17619 w 531678"/>
              <a:gd name="connsiteY3" fmla="*/ 562735 h 808892"/>
              <a:gd name="connsiteX4" fmla="*/ 65314 w 531678"/>
              <a:gd name="connsiteY4" fmla="*/ 517490 h 808892"/>
              <a:gd name="connsiteX5" fmla="*/ 55266 w 531678"/>
              <a:gd name="connsiteY5" fmla="*/ 467248 h 808892"/>
              <a:gd name="connsiteX6" fmla="*/ 0 w 531678"/>
              <a:gd name="connsiteY6" fmla="*/ 427055 h 808892"/>
              <a:gd name="connsiteX7" fmla="*/ 32719 w 531678"/>
              <a:gd name="connsiteY7" fmla="*/ 334073 h 808892"/>
              <a:gd name="connsiteX8" fmla="*/ 183402 w 531678"/>
              <a:gd name="connsiteY8" fmla="*/ 278863 h 808892"/>
              <a:gd name="connsiteX9" fmla="*/ 175860 w 531678"/>
              <a:gd name="connsiteY9" fmla="*/ 211042 h 808892"/>
              <a:gd name="connsiteX10" fmla="*/ 256233 w 531678"/>
              <a:gd name="connsiteY10" fmla="*/ 40193 h 808892"/>
              <a:gd name="connsiteX11" fmla="*/ 346668 w 531678"/>
              <a:gd name="connsiteY11" fmla="*/ 0 h 808892"/>
              <a:gd name="connsiteX12" fmla="*/ 453582 w 531678"/>
              <a:gd name="connsiteY12" fmla="*/ 14188 h 808892"/>
              <a:gd name="connsiteX13" fmla="*/ 489676 w 531678"/>
              <a:gd name="connsiteY13" fmla="*/ 61615 h 808892"/>
              <a:gd name="connsiteX14" fmla="*/ 531678 w 531678"/>
              <a:gd name="connsiteY14" fmla="*/ 79944 h 808892"/>
              <a:gd name="connsiteX15" fmla="*/ 517490 w 531678"/>
              <a:gd name="connsiteY15" fmla="*/ 105507 h 808892"/>
              <a:gd name="connsiteX16" fmla="*/ 497393 w 531678"/>
              <a:gd name="connsiteY16" fmla="*/ 130628 h 808892"/>
              <a:gd name="connsiteX17" fmla="*/ 459049 w 531678"/>
              <a:gd name="connsiteY17" fmla="*/ 169455 h 808892"/>
              <a:gd name="connsiteX18" fmla="*/ 469539 w 531678"/>
              <a:gd name="connsiteY18" fmla="*/ 259448 h 808892"/>
              <a:gd name="connsiteX19" fmla="*/ 452175 w 531678"/>
              <a:gd name="connsiteY19" fmla="*/ 336619 h 808892"/>
              <a:gd name="connsiteX20" fmla="*/ 351692 w 531678"/>
              <a:gd name="connsiteY20" fmla="*/ 391885 h 808892"/>
              <a:gd name="connsiteX21" fmla="*/ 291402 w 531678"/>
              <a:gd name="connsiteY21" fmla="*/ 417006 h 808892"/>
              <a:gd name="connsiteX22" fmla="*/ 266281 w 531678"/>
              <a:gd name="connsiteY22" fmla="*/ 442127 h 808892"/>
              <a:gd name="connsiteX23" fmla="*/ 301450 w 531678"/>
              <a:gd name="connsiteY23" fmla="*/ 487345 h 808892"/>
              <a:gd name="connsiteX24" fmla="*/ 336619 w 531678"/>
              <a:gd name="connsiteY24" fmla="*/ 457200 h 808892"/>
              <a:gd name="connsiteX25" fmla="*/ 366765 w 531678"/>
              <a:gd name="connsiteY25" fmla="*/ 487345 h 808892"/>
              <a:gd name="connsiteX26" fmla="*/ 351692 w 531678"/>
              <a:gd name="connsiteY26" fmla="*/ 527538 h 808892"/>
              <a:gd name="connsiteX27" fmla="*/ 401934 w 531678"/>
              <a:gd name="connsiteY27" fmla="*/ 582804 h 808892"/>
              <a:gd name="connsiteX28" fmla="*/ 376813 w 531678"/>
              <a:gd name="connsiteY28" fmla="*/ 668215 h 808892"/>
              <a:gd name="connsiteX29" fmla="*/ 216039 w 531678"/>
              <a:gd name="connsiteY29" fmla="*/ 743578 h 808892"/>
              <a:gd name="connsiteX30" fmla="*/ 225977 w 531678"/>
              <a:gd name="connsiteY30" fmla="*/ 808892 h 808892"/>
              <a:gd name="connsiteX0" fmla="*/ 225977 w 531678"/>
              <a:gd name="connsiteY0" fmla="*/ 808892 h 808892"/>
              <a:gd name="connsiteX1" fmla="*/ 125604 w 531678"/>
              <a:gd name="connsiteY1" fmla="*/ 808892 h 808892"/>
              <a:gd name="connsiteX2" fmla="*/ 75362 w 531678"/>
              <a:gd name="connsiteY2" fmla="*/ 628022 h 808892"/>
              <a:gd name="connsiteX3" fmla="*/ 17619 w 531678"/>
              <a:gd name="connsiteY3" fmla="*/ 562735 h 808892"/>
              <a:gd name="connsiteX4" fmla="*/ 65314 w 531678"/>
              <a:gd name="connsiteY4" fmla="*/ 517490 h 808892"/>
              <a:gd name="connsiteX5" fmla="*/ 55266 w 531678"/>
              <a:gd name="connsiteY5" fmla="*/ 467248 h 808892"/>
              <a:gd name="connsiteX6" fmla="*/ 0 w 531678"/>
              <a:gd name="connsiteY6" fmla="*/ 427055 h 808892"/>
              <a:gd name="connsiteX7" fmla="*/ 32719 w 531678"/>
              <a:gd name="connsiteY7" fmla="*/ 334073 h 808892"/>
              <a:gd name="connsiteX8" fmla="*/ 183402 w 531678"/>
              <a:gd name="connsiteY8" fmla="*/ 278863 h 808892"/>
              <a:gd name="connsiteX9" fmla="*/ 175860 w 531678"/>
              <a:gd name="connsiteY9" fmla="*/ 211042 h 808892"/>
              <a:gd name="connsiteX10" fmla="*/ 256233 w 531678"/>
              <a:gd name="connsiteY10" fmla="*/ 40193 h 808892"/>
              <a:gd name="connsiteX11" fmla="*/ 346668 w 531678"/>
              <a:gd name="connsiteY11" fmla="*/ 0 h 808892"/>
              <a:gd name="connsiteX12" fmla="*/ 453582 w 531678"/>
              <a:gd name="connsiteY12" fmla="*/ 3215 h 808892"/>
              <a:gd name="connsiteX13" fmla="*/ 489676 w 531678"/>
              <a:gd name="connsiteY13" fmla="*/ 61615 h 808892"/>
              <a:gd name="connsiteX14" fmla="*/ 531678 w 531678"/>
              <a:gd name="connsiteY14" fmla="*/ 79944 h 808892"/>
              <a:gd name="connsiteX15" fmla="*/ 517490 w 531678"/>
              <a:gd name="connsiteY15" fmla="*/ 105507 h 808892"/>
              <a:gd name="connsiteX16" fmla="*/ 497393 w 531678"/>
              <a:gd name="connsiteY16" fmla="*/ 130628 h 808892"/>
              <a:gd name="connsiteX17" fmla="*/ 459049 w 531678"/>
              <a:gd name="connsiteY17" fmla="*/ 169455 h 808892"/>
              <a:gd name="connsiteX18" fmla="*/ 469539 w 531678"/>
              <a:gd name="connsiteY18" fmla="*/ 259448 h 808892"/>
              <a:gd name="connsiteX19" fmla="*/ 452175 w 531678"/>
              <a:gd name="connsiteY19" fmla="*/ 336619 h 808892"/>
              <a:gd name="connsiteX20" fmla="*/ 351692 w 531678"/>
              <a:gd name="connsiteY20" fmla="*/ 391885 h 808892"/>
              <a:gd name="connsiteX21" fmla="*/ 291402 w 531678"/>
              <a:gd name="connsiteY21" fmla="*/ 417006 h 808892"/>
              <a:gd name="connsiteX22" fmla="*/ 266281 w 531678"/>
              <a:gd name="connsiteY22" fmla="*/ 442127 h 808892"/>
              <a:gd name="connsiteX23" fmla="*/ 301450 w 531678"/>
              <a:gd name="connsiteY23" fmla="*/ 487345 h 808892"/>
              <a:gd name="connsiteX24" fmla="*/ 336619 w 531678"/>
              <a:gd name="connsiteY24" fmla="*/ 457200 h 808892"/>
              <a:gd name="connsiteX25" fmla="*/ 366765 w 531678"/>
              <a:gd name="connsiteY25" fmla="*/ 487345 h 808892"/>
              <a:gd name="connsiteX26" fmla="*/ 351692 w 531678"/>
              <a:gd name="connsiteY26" fmla="*/ 527538 h 808892"/>
              <a:gd name="connsiteX27" fmla="*/ 401934 w 531678"/>
              <a:gd name="connsiteY27" fmla="*/ 582804 h 808892"/>
              <a:gd name="connsiteX28" fmla="*/ 376813 w 531678"/>
              <a:gd name="connsiteY28" fmla="*/ 668215 h 808892"/>
              <a:gd name="connsiteX29" fmla="*/ 216039 w 531678"/>
              <a:gd name="connsiteY29" fmla="*/ 743578 h 808892"/>
              <a:gd name="connsiteX30" fmla="*/ 225977 w 531678"/>
              <a:gd name="connsiteY30" fmla="*/ 808892 h 808892"/>
              <a:gd name="connsiteX0" fmla="*/ 225977 w 536540"/>
              <a:gd name="connsiteY0" fmla="*/ 808892 h 808892"/>
              <a:gd name="connsiteX1" fmla="*/ 125604 w 536540"/>
              <a:gd name="connsiteY1" fmla="*/ 808892 h 808892"/>
              <a:gd name="connsiteX2" fmla="*/ 75362 w 536540"/>
              <a:gd name="connsiteY2" fmla="*/ 628022 h 808892"/>
              <a:gd name="connsiteX3" fmla="*/ 17619 w 536540"/>
              <a:gd name="connsiteY3" fmla="*/ 562735 h 808892"/>
              <a:gd name="connsiteX4" fmla="*/ 65314 w 536540"/>
              <a:gd name="connsiteY4" fmla="*/ 517490 h 808892"/>
              <a:gd name="connsiteX5" fmla="*/ 55266 w 536540"/>
              <a:gd name="connsiteY5" fmla="*/ 467248 h 808892"/>
              <a:gd name="connsiteX6" fmla="*/ 0 w 536540"/>
              <a:gd name="connsiteY6" fmla="*/ 427055 h 808892"/>
              <a:gd name="connsiteX7" fmla="*/ 32719 w 536540"/>
              <a:gd name="connsiteY7" fmla="*/ 334073 h 808892"/>
              <a:gd name="connsiteX8" fmla="*/ 183402 w 536540"/>
              <a:gd name="connsiteY8" fmla="*/ 278863 h 808892"/>
              <a:gd name="connsiteX9" fmla="*/ 175860 w 536540"/>
              <a:gd name="connsiteY9" fmla="*/ 211042 h 808892"/>
              <a:gd name="connsiteX10" fmla="*/ 256233 w 536540"/>
              <a:gd name="connsiteY10" fmla="*/ 40193 h 808892"/>
              <a:gd name="connsiteX11" fmla="*/ 346668 w 536540"/>
              <a:gd name="connsiteY11" fmla="*/ 0 h 808892"/>
              <a:gd name="connsiteX12" fmla="*/ 453582 w 536540"/>
              <a:gd name="connsiteY12" fmla="*/ 3215 h 808892"/>
              <a:gd name="connsiteX13" fmla="*/ 489676 w 536540"/>
              <a:gd name="connsiteY13" fmla="*/ 61615 h 808892"/>
              <a:gd name="connsiteX14" fmla="*/ 531678 w 536540"/>
              <a:gd name="connsiteY14" fmla="*/ 79944 h 808892"/>
              <a:gd name="connsiteX15" fmla="*/ 536540 w 536540"/>
              <a:gd name="connsiteY15" fmla="*/ 115032 h 808892"/>
              <a:gd name="connsiteX16" fmla="*/ 497393 w 536540"/>
              <a:gd name="connsiteY16" fmla="*/ 130628 h 808892"/>
              <a:gd name="connsiteX17" fmla="*/ 459049 w 536540"/>
              <a:gd name="connsiteY17" fmla="*/ 169455 h 808892"/>
              <a:gd name="connsiteX18" fmla="*/ 469539 w 536540"/>
              <a:gd name="connsiteY18" fmla="*/ 259448 h 808892"/>
              <a:gd name="connsiteX19" fmla="*/ 452175 w 536540"/>
              <a:gd name="connsiteY19" fmla="*/ 336619 h 808892"/>
              <a:gd name="connsiteX20" fmla="*/ 351692 w 536540"/>
              <a:gd name="connsiteY20" fmla="*/ 391885 h 808892"/>
              <a:gd name="connsiteX21" fmla="*/ 291402 w 536540"/>
              <a:gd name="connsiteY21" fmla="*/ 417006 h 808892"/>
              <a:gd name="connsiteX22" fmla="*/ 266281 w 536540"/>
              <a:gd name="connsiteY22" fmla="*/ 442127 h 808892"/>
              <a:gd name="connsiteX23" fmla="*/ 301450 w 536540"/>
              <a:gd name="connsiteY23" fmla="*/ 487345 h 808892"/>
              <a:gd name="connsiteX24" fmla="*/ 336619 w 536540"/>
              <a:gd name="connsiteY24" fmla="*/ 457200 h 808892"/>
              <a:gd name="connsiteX25" fmla="*/ 366765 w 536540"/>
              <a:gd name="connsiteY25" fmla="*/ 487345 h 808892"/>
              <a:gd name="connsiteX26" fmla="*/ 351692 w 536540"/>
              <a:gd name="connsiteY26" fmla="*/ 527538 h 808892"/>
              <a:gd name="connsiteX27" fmla="*/ 401934 w 536540"/>
              <a:gd name="connsiteY27" fmla="*/ 582804 h 808892"/>
              <a:gd name="connsiteX28" fmla="*/ 376813 w 536540"/>
              <a:gd name="connsiteY28" fmla="*/ 668215 h 808892"/>
              <a:gd name="connsiteX29" fmla="*/ 216039 w 536540"/>
              <a:gd name="connsiteY29" fmla="*/ 743578 h 808892"/>
              <a:gd name="connsiteX30" fmla="*/ 225977 w 536540"/>
              <a:gd name="connsiteY30" fmla="*/ 808892 h 808892"/>
              <a:gd name="connsiteX0" fmla="*/ 225977 w 536540"/>
              <a:gd name="connsiteY0" fmla="*/ 808892 h 808892"/>
              <a:gd name="connsiteX1" fmla="*/ 125604 w 536540"/>
              <a:gd name="connsiteY1" fmla="*/ 808892 h 808892"/>
              <a:gd name="connsiteX2" fmla="*/ 75362 w 536540"/>
              <a:gd name="connsiteY2" fmla="*/ 628022 h 808892"/>
              <a:gd name="connsiteX3" fmla="*/ 17619 w 536540"/>
              <a:gd name="connsiteY3" fmla="*/ 562735 h 808892"/>
              <a:gd name="connsiteX4" fmla="*/ 65314 w 536540"/>
              <a:gd name="connsiteY4" fmla="*/ 517490 h 808892"/>
              <a:gd name="connsiteX5" fmla="*/ 55266 w 536540"/>
              <a:gd name="connsiteY5" fmla="*/ 467248 h 808892"/>
              <a:gd name="connsiteX6" fmla="*/ 0 w 536540"/>
              <a:gd name="connsiteY6" fmla="*/ 427055 h 808892"/>
              <a:gd name="connsiteX7" fmla="*/ 32719 w 536540"/>
              <a:gd name="connsiteY7" fmla="*/ 334073 h 808892"/>
              <a:gd name="connsiteX8" fmla="*/ 183402 w 536540"/>
              <a:gd name="connsiteY8" fmla="*/ 278863 h 808892"/>
              <a:gd name="connsiteX9" fmla="*/ 175860 w 536540"/>
              <a:gd name="connsiteY9" fmla="*/ 211042 h 808892"/>
              <a:gd name="connsiteX10" fmla="*/ 256233 w 536540"/>
              <a:gd name="connsiteY10" fmla="*/ 40193 h 808892"/>
              <a:gd name="connsiteX11" fmla="*/ 346668 w 536540"/>
              <a:gd name="connsiteY11" fmla="*/ 0 h 808892"/>
              <a:gd name="connsiteX12" fmla="*/ 453582 w 536540"/>
              <a:gd name="connsiteY12" fmla="*/ 3215 h 808892"/>
              <a:gd name="connsiteX13" fmla="*/ 489676 w 536540"/>
              <a:gd name="connsiteY13" fmla="*/ 61615 h 808892"/>
              <a:gd name="connsiteX14" fmla="*/ 531678 w 536540"/>
              <a:gd name="connsiteY14" fmla="*/ 79944 h 808892"/>
              <a:gd name="connsiteX15" fmla="*/ 536540 w 536540"/>
              <a:gd name="connsiteY15" fmla="*/ 115032 h 808892"/>
              <a:gd name="connsiteX16" fmla="*/ 506918 w 536540"/>
              <a:gd name="connsiteY16" fmla="*/ 146503 h 808892"/>
              <a:gd name="connsiteX17" fmla="*/ 459049 w 536540"/>
              <a:gd name="connsiteY17" fmla="*/ 169455 h 808892"/>
              <a:gd name="connsiteX18" fmla="*/ 469539 w 536540"/>
              <a:gd name="connsiteY18" fmla="*/ 259448 h 808892"/>
              <a:gd name="connsiteX19" fmla="*/ 452175 w 536540"/>
              <a:gd name="connsiteY19" fmla="*/ 336619 h 808892"/>
              <a:gd name="connsiteX20" fmla="*/ 351692 w 536540"/>
              <a:gd name="connsiteY20" fmla="*/ 391885 h 808892"/>
              <a:gd name="connsiteX21" fmla="*/ 291402 w 536540"/>
              <a:gd name="connsiteY21" fmla="*/ 417006 h 808892"/>
              <a:gd name="connsiteX22" fmla="*/ 266281 w 536540"/>
              <a:gd name="connsiteY22" fmla="*/ 442127 h 808892"/>
              <a:gd name="connsiteX23" fmla="*/ 301450 w 536540"/>
              <a:gd name="connsiteY23" fmla="*/ 487345 h 808892"/>
              <a:gd name="connsiteX24" fmla="*/ 336619 w 536540"/>
              <a:gd name="connsiteY24" fmla="*/ 457200 h 808892"/>
              <a:gd name="connsiteX25" fmla="*/ 366765 w 536540"/>
              <a:gd name="connsiteY25" fmla="*/ 487345 h 808892"/>
              <a:gd name="connsiteX26" fmla="*/ 351692 w 536540"/>
              <a:gd name="connsiteY26" fmla="*/ 527538 h 808892"/>
              <a:gd name="connsiteX27" fmla="*/ 401934 w 536540"/>
              <a:gd name="connsiteY27" fmla="*/ 582804 h 808892"/>
              <a:gd name="connsiteX28" fmla="*/ 376813 w 536540"/>
              <a:gd name="connsiteY28" fmla="*/ 668215 h 808892"/>
              <a:gd name="connsiteX29" fmla="*/ 216039 w 536540"/>
              <a:gd name="connsiteY29" fmla="*/ 743578 h 808892"/>
              <a:gd name="connsiteX30" fmla="*/ 225977 w 536540"/>
              <a:gd name="connsiteY30" fmla="*/ 808892 h 808892"/>
              <a:gd name="connsiteX0" fmla="*/ 225977 w 536540"/>
              <a:gd name="connsiteY0" fmla="*/ 808892 h 808892"/>
              <a:gd name="connsiteX1" fmla="*/ 125604 w 536540"/>
              <a:gd name="connsiteY1" fmla="*/ 808892 h 808892"/>
              <a:gd name="connsiteX2" fmla="*/ 75362 w 536540"/>
              <a:gd name="connsiteY2" fmla="*/ 628022 h 808892"/>
              <a:gd name="connsiteX3" fmla="*/ 17619 w 536540"/>
              <a:gd name="connsiteY3" fmla="*/ 562735 h 808892"/>
              <a:gd name="connsiteX4" fmla="*/ 65314 w 536540"/>
              <a:gd name="connsiteY4" fmla="*/ 517490 h 808892"/>
              <a:gd name="connsiteX5" fmla="*/ 55266 w 536540"/>
              <a:gd name="connsiteY5" fmla="*/ 467248 h 808892"/>
              <a:gd name="connsiteX6" fmla="*/ 0 w 536540"/>
              <a:gd name="connsiteY6" fmla="*/ 427055 h 808892"/>
              <a:gd name="connsiteX7" fmla="*/ 32719 w 536540"/>
              <a:gd name="connsiteY7" fmla="*/ 334073 h 808892"/>
              <a:gd name="connsiteX8" fmla="*/ 183402 w 536540"/>
              <a:gd name="connsiteY8" fmla="*/ 278863 h 808892"/>
              <a:gd name="connsiteX9" fmla="*/ 175860 w 536540"/>
              <a:gd name="connsiteY9" fmla="*/ 211042 h 808892"/>
              <a:gd name="connsiteX10" fmla="*/ 256233 w 536540"/>
              <a:gd name="connsiteY10" fmla="*/ 40193 h 808892"/>
              <a:gd name="connsiteX11" fmla="*/ 346668 w 536540"/>
              <a:gd name="connsiteY11" fmla="*/ 0 h 808892"/>
              <a:gd name="connsiteX12" fmla="*/ 453582 w 536540"/>
              <a:gd name="connsiteY12" fmla="*/ 3215 h 808892"/>
              <a:gd name="connsiteX13" fmla="*/ 489676 w 536540"/>
              <a:gd name="connsiteY13" fmla="*/ 61615 h 808892"/>
              <a:gd name="connsiteX14" fmla="*/ 531678 w 536540"/>
              <a:gd name="connsiteY14" fmla="*/ 79944 h 808892"/>
              <a:gd name="connsiteX15" fmla="*/ 536540 w 536540"/>
              <a:gd name="connsiteY15" fmla="*/ 115032 h 808892"/>
              <a:gd name="connsiteX16" fmla="*/ 506918 w 536540"/>
              <a:gd name="connsiteY16" fmla="*/ 146503 h 808892"/>
              <a:gd name="connsiteX17" fmla="*/ 459049 w 536540"/>
              <a:gd name="connsiteY17" fmla="*/ 188505 h 808892"/>
              <a:gd name="connsiteX18" fmla="*/ 469539 w 536540"/>
              <a:gd name="connsiteY18" fmla="*/ 259448 h 808892"/>
              <a:gd name="connsiteX19" fmla="*/ 452175 w 536540"/>
              <a:gd name="connsiteY19" fmla="*/ 336619 h 808892"/>
              <a:gd name="connsiteX20" fmla="*/ 351692 w 536540"/>
              <a:gd name="connsiteY20" fmla="*/ 391885 h 808892"/>
              <a:gd name="connsiteX21" fmla="*/ 291402 w 536540"/>
              <a:gd name="connsiteY21" fmla="*/ 417006 h 808892"/>
              <a:gd name="connsiteX22" fmla="*/ 266281 w 536540"/>
              <a:gd name="connsiteY22" fmla="*/ 442127 h 808892"/>
              <a:gd name="connsiteX23" fmla="*/ 301450 w 536540"/>
              <a:gd name="connsiteY23" fmla="*/ 487345 h 808892"/>
              <a:gd name="connsiteX24" fmla="*/ 336619 w 536540"/>
              <a:gd name="connsiteY24" fmla="*/ 457200 h 808892"/>
              <a:gd name="connsiteX25" fmla="*/ 366765 w 536540"/>
              <a:gd name="connsiteY25" fmla="*/ 487345 h 808892"/>
              <a:gd name="connsiteX26" fmla="*/ 351692 w 536540"/>
              <a:gd name="connsiteY26" fmla="*/ 527538 h 808892"/>
              <a:gd name="connsiteX27" fmla="*/ 401934 w 536540"/>
              <a:gd name="connsiteY27" fmla="*/ 582804 h 808892"/>
              <a:gd name="connsiteX28" fmla="*/ 376813 w 536540"/>
              <a:gd name="connsiteY28" fmla="*/ 668215 h 808892"/>
              <a:gd name="connsiteX29" fmla="*/ 216039 w 536540"/>
              <a:gd name="connsiteY29" fmla="*/ 743578 h 808892"/>
              <a:gd name="connsiteX30" fmla="*/ 225977 w 536540"/>
              <a:gd name="connsiteY30" fmla="*/ 808892 h 808892"/>
              <a:gd name="connsiteX0" fmla="*/ 225977 w 536540"/>
              <a:gd name="connsiteY0" fmla="*/ 808892 h 808892"/>
              <a:gd name="connsiteX1" fmla="*/ 125604 w 536540"/>
              <a:gd name="connsiteY1" fmla="*/ 808892 h 808892"/>
              <a:gd name="connsiteX2" fmla="*/ 75362 w 536540"/>
              <a:gd name="connsiteY2" fmla="*/ 628022 h 808892"/>
              <a:gd name="connsiteX3" fmla="*/ 17619 w 536540"/>
              <a:gd name="connsiteY3" fmla="*/ 562735 h 808892"/>
              <a:gd name="connsiteX4" fmla="*/ 65314 w 536540"/>
              <a:gd name="connsiteY4" fmla="*/ 517490 h 808892"/>
              <a:gd name="connsiteX5" fmla="*/ 55266 w 536540"/>
              <a:gd name="connsiteY5" fmla="*/ 467248 h 808892"/>
              <a:gd name="connsiteX6" fmla="*/ 0 w 536540"/>
              <a:gd name="connsiteY6" fmla="*/ 427055 h 808892"/>
              <a:gd name="connsiteX7" fmla="*/ 32719 w 536540"/>
              <a:gd name="connsiteY7" fmla="*/ 334073 h 808892"/>
              <a:gd name="connsiteX8" fmla="*/ 183402 w 536540"/>
              <a:gd name="connsiteY8" fmla="*/ 278863 h 808892"/>
              <a:gd name="connsiteX9" fmla="*/ 175860 w 536540"/>
              <a:gd name="connsiteY9" fmla="*/ 211042 h 808892"/>
              <a:gd name="connsiteX10" fmla="*/ 256233 w 536540"/>
              <a:gd name="connsiteY10" fmla="*/ 40193 h 808892"/>
              <a:gd name="connsiteX11" fmla="*/ 346668 w 536540"/>
              <a:gd name="connsiteY11" fmla="*/ 0 h 808892"/>
              <a:gd name="connsiteX12" fmla="*/ 453582 w 536540"/>
              <a:gd name="connsiteY12" fmla="*/ 3215 h 808892"/>
              <a:gd name="connsiteX13" fmla="*/ 492851 w 536540"/>
              <a:gd name="connsiteY13" fmla="*/ 52090 h 808892"/>
              <a:gd name="connsiteX14" fmla="*/ 531678 w 536540"/>
              <a:gd name="connsiteY14" fmla="*/ 79944 h 808892"/>
              <a:gd name="connsiteX15" fmla="*/ 536540 w 536540"/>
              <a:gd name="connsiteY15" fmla="*/ 115032 h 808892"/>
              <a:gd name="connsiteX16" fmla="*/ 506918 w 536540"/>
              <a:gd name="connsiteY16" fmla="*/ 146503 h 808892"/>
              <a:gd name="connsiteX17" fmla="*/ 459049 w 536540"/>
              <a:gd name="connsiteY17" fmla="*/ 188505 h 808892"/>
              <a:gd name="connsiteX18" fmla="*/ 469539 w 536540"/>
              <a:gd name="connsiteY18" fmla="*/ 259448 h 808892"/>
              <a:gd name="connsiteX19" fmla="*/ 452175 w 536540"/>
              <a:gd name="connsiteY19" fmla="*/ 336619 h 808892"/>
              <a:gd name="connsiteX20" fmla="*/ 351692 w 536540"/>
              <a:gd name="connsiteY20" fmla="*/ 391885 h 808892"/>
              <a:gd name="connsiteX21" fmla="*/ 291402 w 536540"/>
              <a:gd name="connsiteY21" fmla="*/ 417006 h 808892"/>
              <a:gd name="connsiteX22" fmla="*/ 266281 w 536540"/>
              <a:gd name="connsiteY22" fmla="*/ 442127 h 808892"/>
              <a:gd name="connsiteX23" fmla="*/ 301450 w 536540"/>
              <a:gd name="connsiteY23" fmla="*/ 487345 h 808892"/>
              <a:gd name="connsiteX24" fmla="*/ 336619 w 536540"/>
              <a:gd name="connsiteY24" fmla="*/ 457200 h 808892"/>
              <a:gd name="connsiteX25" fmla="*/ 366765 w 536540"/>
              <a:gd name="connsiteY25" fmla="*/ 487345 h 808892"/>
              <a:gd name="connsiteX26" fmla="*/ 351692 w 536540"/>
              <a:gd name="connsiteY26" fmla="*/ 527538 h 808892"/>
              <a:gd name="connsiteX27" fmla="*/ 401934 w 536540"/>
              <a:gd name="connsiteY27" fmla="*/ 582804 h 808892"/>
              <a:gd name="connsiteX28" fmla="*/ 376813 w 536540"/>
              <a:gd name="connsiteY28" fmla="*/ 668215 h 808892"/>
              <a:gd name="connsiteX29" fmla="*/ 216039 w 536540"/>
              <a:gd name="connsiteY29" fmla="*/ 743578 h 808892"/>
              <a:gd name="connsiteX30" fmla="*/ 225977 w 536540"/>
              <a:gd name="connsiteY30" fmla="*/ 808892 h 808892"/>
              <a:gd name="connsiteX0" fmla="*/ 225977 w 541203"/>
              <a:gd name="connsiteY0" fmla="*/ 808892 h 808892"/>
              <a:gd name="connsiteX1" fmla="*/ 125604 w 541203"/>
              <a:gd name="connsiteY1" fmla="*/ 808892 h 808892"/>
              <a:gd name="connsiteX2" fmla="*/ 75362 w 541203"/>
              <a:gd name="connsiteY2" fmla="*/ 628022 h 808892"/>
              <a:gd name="connsiteX3" fmla="*/ 17619 w 541203"/>
              <a:gd name="connsiteY3" fmla="*/ 562735 h 808892"/>
              <a:gd name="connsiteX4" fmla="*/ 65314 w 541203"/>
              <a:gd name="connsiteY4" fmla="*/ 517490 h 808892"/>
              <a:gd name="connsiteX5" fmla="*/ 55266 w 541203"/>
              <a:gd name="connsiteY5" fmla="*/ 467248 h 808892"/>
              <a:gd name="connsiteX6" fmla="*/ 0 w 541203"/>
              <a:gd name="connsiteY6" fmla="*/ 427055 h 808892"/>
              <a:gd name="connsiteX7" fmla="*/ 32719 w 541203"/>
              <a:gd name="connsiteY7" fmla="*/ 334073 h 808892"/>
              <a:gd name="connsiteX8" fmla="*/ 183402 w 541203"/>
              <a:gd name="connsiteY8" fmla="*/ 278863 h 808892"/>
              <a:gd name="connsiteX9" fmla="*/ 175860 w 541203"/>
              <a:gd name="connsiteY9" fmla="*/ 211042 h 808892"/>
              <a:gd name="connsiteX10" fmla="*/ 256233 w 541203"/>
              <a:gd name="connsiteY10" fmla="*/ 40193 h 808892"/>
              <a:gd name="connsiteX11" fmla="*/ 346668 w 541203"/>
              <a:gd name="connsiteY11" fmla="*/ 0 h 808892"/>
              <a:gd name="connsiteX12" fmla="*/ 453582 w 541203"/>
              <a:gd name="connsiteY12" fmla="*/ 3215 h 808892"/>
              <a:gd name="connsiteX13" fmla="*/ 492851 w 541203"/>
              <a:gd name="connsiteY13" fmla="*/ 52090 h 808892"/>
              <a:gd name="connsiteX14" fmla="*/ 541203 w 541203"/>
              <a:gd name="connsiteY14" fmla="*/ 83119 h 808892"/>
              <a:gd name="connsiteX15" fmla="*/ 536540 w 541203"/>
              <a:gd name="connsiteY15" fmla="*/ 115032 h 808892"/>
              <a:gd name="connsiteX16" fmla="*/ 506918 w 541203"/>
              <a:gd name="connsiteY16" fmla="*/ 146503 h 808892"/>
              <a:gd name="connsiteX17" fmla="*/ 459049 w 541203"/>
              <a:gd name="connsiteY17" fmla="*/ 188505 h 808892"/>
              <a:gd name="connsiteX18" fmla="*/ 469539 w 541203"/>
              <a:gd name="connsiteY18" fmla="*/ 259448 h 808892"/>
              <a:gd name="connsiteX19" fmla="*/ 452175 w 541203"/>
              <a:gd name="connsiteY19" fmla="*/ 336619 h 808892"/>
              <a:gd name="connsiteX20" fmla="*/ 351692 w 541203"/>
              <a:gd name="connsiteY20" fmla="*/ 391885 h 808892"/>
              <a:gd name="connsiteX21" fmla="*/ 291402 w 541203"/>
              <a:gd name="connsiteY21" fmla="*/ 417006 h 808892"/>
              <a:gd name="connsiteX22" fmla="*/ 266281 w 541203"/>
              <a:gd name="connsiteY22" fmla="*/ 442127 h 808892"/>
              <a:gd name="connsiteX23" fmla="*/ 301450 w 541203"/>
              <a:gd name="connsiteY23" fmla="*/ 487345 h 808892"/>
              <a:gd name="connsiteX24" fmla="*/ 336619 w 541203"/>
              <a:gd name="connsiteY24" fmla="*/ 457200 h 808892"/>
              <a:gd name="connsiteX25" fmla="*/ 366765 w 541203"/>
              <a:gd name="connsiteY25" fmla="*/ 487345 h 808892"/>
              <a:gd name="connsiteX26" fmla="*/ 351692 w 541203"/>
              <a:gd name="connsiteY26" fmla="*/ 527538 h 808892"/>
              <a:gd name="connsiteX27" fmla="*/ 401934 w 541203"/>
              <a:gd name="connsiteY27" fmla="*/ 582804 h 808892"/>
              <a:gd name="connsiteX28" fmla="*/ 376813 w 541203"/>
              <a:gd name="connsiteY28" fmla="*/ 668215 h 808892"/>
              <a:gd name="connsiteX29" fmla="*/ 216039 w 541203"/>
              <a:gd name="connsiteY29" fmla="*/ 743578 h 808892"/>
              <a:gd name="connsiteX30" fmla="*/ 225977 w 541203"/>
              <a:gd name="connsiteY30" fmla="*/ 808892 h 808892"/>
              <a:gd name="connsiteX0" fmla="*/ 225977 w 541203"/>
              <a:gd name="connsiteY0" fmla="*/ 808892 h 808892"/>
              <a:gd name="connsiteX1" fmla="*/ 125604 w 541203"/>
              <a:gd name="connsiteY1" fmla="*/ 808892 h 808892"/>
              <a:gd name="connsiteX2" fmla="*/ 75362 w 541203"/>
              <a:gd name="connsiteY2" fmla="*/ 628022 h 808892"/>
              <a:gd name="connsiteX3" fmla="*/ 17619 w 541203"/>
              <a:gd name="connsiteY3" fmla="*/ 562735 h 808892"/>
              <a:gd name="connsiteX4" fmla="*/ 65314 w 541203"/>
              <a:gd name="connsiteY4" fmla="*/ 517490 h 808892"/>
              <a:gd name="connsiteX5" fmla="*/ 55266 w 541203"/>
              <a:gd name="connsiteY5" fmla="*/ 467248 h 808892"/>
              <a:gd name="connsiteX6" fmla="*/ 0 w 541203"/>
              <a:gd name="connsiteY6" fmla="*/ 427055 h 808892"/>
              <a:gd name="connsiteX7" fmla="*/ 32719 w 541203"/>
              <a:gd name="connsiteY7" fmla="*/ 334073 h 808892"/>
              <a:gd name="connsiteX8" fmla="*/ 183402 w 541203"/>
              <a:gd name="connsiteY8" fmla="*/ 278863 h 808892"/>
              <a:gd name="connsiteX9" fmla="*/ 175860 w 541203"/>
              <a:gd name="connsiteY9" fmla="*/ 211042 h 808892"/>
              <a:gd name="connsiteX10" fmla="*/ 256233 w 541203"/>
              <a:gd name="connsiteY10" fmla="*/ 40193 h 808892"/>
              <a:gd name="connsiteX11" fmla="*/ 346668 w 541203"/>
              <a:gd name="connsiteY11" fmla="*/ 0 h 808892"/>
              <a:gd name="connsiteX12" fmla="*/ 453582 w 541203"/>
              <a:gd name="connsiteY12" fmla="*/ 3215 h 808892"/>
              <a:gd name="connsiteX13" fmla="*/ 492851 w 541203"/>
              <a:gd name="connsiteY13" fmla="*/ 52090 h 808892"/>
              <a:gd name="connsiteX14" fmla="*/ 541203 w 541203"/>
              <a:gd name="connsiteY14" fmla="*/ 83119 h 808892"/>
              <a:gd name="connsiteX15" fmla="*/ 536540 w 541203"/>
              <a:gd name="connsiteY15" fmla="*/ 115032 h 808892"/>
              <a:gd name="connsiteX16" fmla="*/ 506918 w 541203"/>
              <a:gd name="connsiteY16" fmla="*/ 146503 h 808892"/>
              <a:gd name="connsiteX17" fmla="*/ 459049 w 541203"/>
              <a:gd name="connsiteY17" fmla="*/ 188505 h 808892"/>
              <a:gd name="connsiteX18" fmla="*/ 469539 w 541203"/>
              <a:gd name="connsiteY18" fmla="*/ 259448 h 808892"/>
              <a:gd name="connsiteX19" fmla="*/ 452175 w 541203"/>
              <a:gd name="connsiteY19" fmla="*/ 336619 h 808892"/>
              <a:gd name="connsiteX20" fmla="*/ 342167 w 541203"/>
              <a:gd name="connsiteY20" fmla="*/ 420460 h 808892"/>
              <a:gd name="connsiteX21" fmla="*/ 291402 w 541203"/>
              <a:gd name="connsiteY21" fmla="*/ 417006 h 808892"/>
              <a:gd name="connsiteX22" fmla="*/ 266281 w 541203"/>
              <a:gd name="connsiteY22" fmla="*/ 442127 h 808892"/>
              <a:gd name="connsiteX23" fmla="*/ 301450 w 541203"/>
              <a:gd name="connsiteY23" fmla="*/ 487345 h 808892"/>
              <a:gd name="connsiteX24" fmla="*/ 336619 w 541203"/>
              <a:gd name="connsiteY24" fmla="*/ 457200 h 808892"/>
              <a:gd name="connsiteX25" fmla="*/ 366765 w 541203"/>
              <a:gd name="connsiteY25" fmla="*/ 487345 h 808892"/>
              <a:gd name="connsiteX26" fmla="*/ 351692 w 541203"/>
              <a:gd name="connsiteY26" fmla="*/ 527538 h 808892"/>
              <a:gd name="connsiteX27" fmla="*/ 401934 w 541203"/>
              <a:gd name="connsiteY27" fmla="*/ 582804 h 808892"/>
              <a:gd name="connsiteX28" fmla="*/ 376813 w 541203"/>
              <a:gd name="connsiteY28" fmla="*/ 668215 h 808892"/>
              <a:gd name="connsiteX29" fmla="*/ 216039 w 541203"/>
              <a:gd name="connsiteY29" fmla="*/ 743578 h 808892"/>
              <a:gd name="connsiteX30" fmla="*/ 225977 w 541203"/>
              <a:gd name="connsiteY30" fmla="*/ 808892 h 808892"/>
              <a:gd name="connsiteX0" fmla="*/ 225977 w 541203"/>
              <a:gd name="connsiteY0" fmla="*/ 808892 h 808892"/>
              <a:gd name="connsiteX1" fmla="*/ 125604 w 541203"/>
              <a:gd name="connsiteY1" fmla="*/ 808892 h 808892"/>
              <a:gd name="connsiteX2" fmla="*/ 75362 w 541203"/>
              <a:gd name="connsiteY2" fmla="*/ 628022 h 808892"/>
              <a:gd name="connsiteX3" fmla="*/ 17619 w 541203"/>
              <a:gd name="connsiteY3" fmla="*/ 562735 h 808892"/>
              <a:gd name="connsiteX4" fmla="*/ 65314 w 541203"/>
              <a:gd name="connsiteY4" fmla="*/ 517490 h 808892"/>
              <a:gd name="connsiteX5" fmla="*/ 55266 w 541203"/>
              <a:gd name="connsiteY5" fmla="*/ 467248 h 808892"/>
              <a:gd name="connsiteX6" fmla="*/ 0 w 541203"/>
              <a:gd name="connsiteY6" fmla="*/ 427055 h 808892"/>
              <a:gd name="connsiteX7" fmla="*/ 32719 w 541203"/>
              <a:gd name="connsiteY7" fmla="*/ 334073 h 808892"/>
              <a:gd name="connsiteX8" fmla="*/ 183402 w 541203"/>
              <a:gd name="connsiteY8" fmla="*/ 278863 h 808892"/>
              <a:gd name="connsiteX9" fmla="*/ 175860 w 541203"/>
              <a:gd name="connsiteY9" fmla="*/ 211042 h 808892"/>
              <a:gd name="connsiteX10" fmla="*/ 256233 w 541203"/>
              <a:gd name="connsiteY10" fmla="*/ 40193 h 808892"/>
              <a:gd name="connsiteX11" fmla="*/ 346668 w 541203"/>
              <a:gd name="connsiteY11" fmla="*/ 0 h 808892"/>
              <a:gd name="connsiteX12" fmla="*/ 453582 w 541203"/>
              <a:gd name="connsiteY12" fmla="*/ 3215 h 808892"/>
              <a:gd name="connsiteX13" fmla="*/ 492851 w 541203"/>
              <a:gd name="connsiteY13" fmla="*/ 52090 h 808892"/>
              <a:gd name="connsiteX14" fmla="*/ 541203 w 541203"/>
              <a:gd name="connsiteY14" fmla="*/ 83119 h 808892"/>
              <a:gd name="connsiteX15" fmla="*/ 536540 w 541203"/>
              <a:gd name="connsiteY15" fmla="*/ 115032 h 808892"/>
              <a:gd name="connsiteX16" fmla="*/ 506918 w 541203"/>
              <a:gd name="connsiteY16" fmla="*/ 146503 h 808892"/>
              <a:gd name="connsiteX17" fmla="*/ 459049 w 541203"/>
              <a:gd name="connsiteY17" fmla="*/ 188505 h 808892"/>
              <a:gd name="connsiteX18" fmla="*/ 469539 w 541203"/>
              <a:gd name="connsiteY18" fmla="*/ 259448 h 808892"/>
              <a:gd name="connsiteX19" fmla="*/ 452175 w 541203"/>
              <a:gd name="connsiteY19" fmla="*/ 336619 h 808892"/>
              <a:gd name="connsiteX20" fmla="*/ 342167 w 541203"/>
              <a:gd name="connsiteY20" fmla="*/ 420460 h 808892"/>
              <a:gd name="connsiteX21" fmla="*/ 291402 w 541203"/>
              <a:gd name="connsiteY21" fmla="*/ 417006 h 808892"/>
              <a:gd name="connsiteX22" fmla="*/ 266281 w 541203"/>
              <a:gd name="connsiteY22" fmla="*/ 442127 h 808892"/>
              <a:gd name="connsiteX23" fmla="*/ 301450 w 541203"/>
              <a:gd name="connsiteY23" fmla="*/ 487345 h 808892"/>
              <a:gd name="connsiteX24" fmla="*/ 336619 w 541203"/>
              <a:gd name="connsiteY24" fmla="*/ 457200 h 808892"/>
              <a:gd name="connsiteX25" fmla="*/ 366765 w 541203"/>
              <a:gd name="connsiteY25" fmla="*/ 487345 h 808892"/>
              <a:gd name="connsiteX26" fmla="*/ 351692 w 541203"/>
              <a:gd name="connsiteY26" fmla="*/ 527538 h 808892"/>
              <a:gd name="connsiteX27" fmla="*/ 414634 w 541203"/>
              <a:gd name="connsiteY27" fmla="*/ 570104 h 808892"/>
              <a:gd name="connsiteX28" fmla="*/ 376813 w 541203"/>
              <a:gd name="connsiteY28" fmla="*/ 668215 h 808892"/>
              <a:gd name="connsiteX29" fmla="*/ 216039 w 541203"/>
              <a:gd name="connsiteY29" fmla="*/ 743578 h 808892"/>
              <a:gd name="connsiteX30" fmla="*/ 225977 w 541203"/>
              <a:gd name="connsiteY30" fmla="*/ 808892 h 808892"/>
              <a:gd name="connsiteX0" fmla="*/ 225977 w 541203"/>
              <a:gd name="connsiteY0" fmla="*/ 808892 h 808892"/>
              <a:gd name="connsiteX1" fmla="*/ 125604 w 541203"/>
              <a:gd name="connsiteY1" fmla="*/ 808892 h 808892"/>
              <a:gd name="connsiteX2" fmla="*/ 75362 w 541203"/>
              <a:gd name="connsiteY2" fmla="*/ 628022 h 808892"/>
              <a:gd name="connsiteX3" fmla="*/ 17619 w 541203"/>
              <a:gd name="connsiteY3" fmla="*/ 562735 h 808892"/>
              <a:gd name="connsiteX4" fmla="*/ 65314 w 541203"/>
              <a:gd name="connsiteY4" fmla="*/ 517490 h 808892"/>
              <a:gd name="connsiteX5" fmla="*/ 55266 w 541203"/>
              <a:gd name="connsiteY5" fmla="*/ 467248 h 808892"/>
              <a:gd name="connsiteX6" fmla="*/ 0 w 541203"/>
              <a:gd name="connsiteY6" fmla="*/ 427055 h 808892"/>
              <a:gd name="connsiteX7" fmla="*/ 32719 w 541203"/>
              <a:gd name="connsiteY7" fmla="*/ 334073 h 808892"/>
              <a:gd name="connsiteX8" fmla="*/ 183402 w 541203"/>
              <a:gd name="connsiteY8" fmla="*/ 278863 h 808892"/>
              <a:gd name="connsiteX9" fmla="*/ 175860 w 541203"/>
              <a:gd name="connsiteY9" fmla="*/ 211042 h 808892"/>
              <a:gd name="connsiteX10" fmla="*/ 256233 w 541203"/>
              <a:gd name="connsiteY10" fmla="*/ 40193 h 808892"/>
              <a:gd name="connsiteX11" fmla="*/ 346668 w 541203"/>
              <a:gd name="connsiteY11" fmla="*/ 0 h 808892"/>
              <a:gd name="connsiteX12" fmla="*/ 453582 w 541203"/>
              <a:gd name="connsiteY12" fmla="*/ 3215 h 808892"/>
              <a:gd name="connsiteX13" fmla="*/ 492851 w 541203"/>
              <a:gd name="connsiteY13" fmla="*/ 52090 h 808892"/>
              <a:gd name="connsiteX14" fmla="*/ 541203 w 541203"/>
              <a:gd name="connsiteY14" fmla="*/ 83119 h 808892"/>
              <a:gd name="connsiteX15" fmla="*/ 536540 w 541203"/>
              <a:gd name="connsiteY15" fmla="*/ 115032 h 808892"/>
              <a:gd name="connsiteX16" fmla="*/ 506918 w 541203"/>
              <a:gd name="connsiteY16" fmla="*/ 146503 h 808892"/>
              <a:gd name="connsiteX17" fmla="*/ 459049 w 541203"/>
              <a:gd name="connsiteY17" fmla="*/ 188505 h 808892"/>
              <a:gd name="connsiteX18" fmla="*/ 469539 w 541203"/>
              <a:gd name="connsiteY18" fmla="*/ 259448 h 808892"/>
              <a:gd name="connsiteX19" fmla="*/ 452175 w 541203"/>
              <a:gd name="connsiteY19" fmla="*/ 336619 h 808892"/>
              <a:gd name="connsiteX20" fmla="*/ 342167 w 541203"/>
              <a:gd name="connsiteY20" fmla="*/ 420460 h 808892"/>
              <a:gd name="connsiteX21" fmla="*/ 291402 w 541203"/>
              <a:gd name="connsiteY21" fmla="*/ 417006 h 808892"/>
              <a:gd name="connsiteX22" fmla="*/ 266281 w 541203"/>
              <a:gd name="connsiteY22" fmla="*/ 442127 h 808892"/>
              <a:gd name="connsiteX23" fmla="*/ 301450 w 541203"/>
              <a:gd name="connsiteY23" fmla="*/ 487345 h 808892"/>
              <a:gd name="connsiteX24" fmla="*/ 336619 w 541203"/>
              <a:gd name="connsiteY24" fmla="*/ 457200 h 808892"/>
              <a:gd name="connsiteX25" fmla="*/ 366765 w 541203"/>
              <a:gd name="connsiteY25" fmla="*/ 487345 h 808892"/>
              <a:gd name="connsiteX26" fmla="*/ 361217 w 541203"/>
              <a:gd name="connsiteY26" fmla="*/ 527538 h 808892"/>
              <a:gd name="connsiteX27" fmla="*/ 414634 w 541203"/>
              <a:gd name="connsiteY27" fmla="*/ 570104 h 808892"/>
              <a:gd name="connsiteX28" fmla="*/ 376813 w 541203"/>
              <a:gd name="connsiteY28" fmla="*/ 668215 h 808892"/>
              <a:gd name="connsiteX29" fmla="*/ 216039 w 541203"/>
              <a:gd name="connsiteY29" fmla="*/ 743578 h 808892"/>
              <a:gd name="connsiteX30" fmla="*/ 225977 w 541203"/>
              <a:gd name="connsiteY30" fmla="*/ 808892 h 80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1203" h="808892">
                <a:moveTo>
                  <a:pt x="225977" y="808892"/>
                </a:moveTo>
                <a:lnTo>
                  <a:pt x="125604" y="808892"/>
                </a:lnTo>
                <a:lnTo>
                  <a:pt x="75362" y="628022"/>
                </a:lnTo>
                <a:lnTo>
                  <a:pt x="17619" y="562735"/>
                </a:lnTo>
                <a:lnTo>
                  <a:pt x="65314" y="517490"/>
                </a:lnTo>
                <a:lnTo>
                  <a:pt x="55266" y="467248"/>
                </a:lnTo>
                <a:lnTo>
                  <a:pt x="0" y="427055"/>
                </a:lnTo>
                <a:lnTo>
                  <a:pt x="32719" y="334073"/>
                </a:lnTo>
                <a:lnTo>
                  <a:pt x="183402" y="278863"/>
                </a:lnTo>
                <a:lnTo>
                  <a:pt x="175860" y="211042"/>
                </a:lnTo>
                <a:lnTo>
                  <a:pt x="256233" y="40193"/>
                </a:lnTo>
                <a:lnTo>
                  <a:pt x="346668" y="0"/>
                </a:lnTo>
                <a:lnTo>
                  <a:pt x="453582" y="3215"/>
                </a:lnTo>
                <a:lnTo>
                  <a:pt x="492851" y="52090"/>
                </a:lnTo>
                <a:lnTo>
                  <a:pt x="541203" y="83119"/>
                </a:lnTo>
                <a:lnTo>
                  <a:pt x="536540" y="115032"/>
                </a:lnTo>
                <a:lnTo>
                  <a:pt x="506918" y="146503"/>
                </a:lnTo>
                <a:lnTo>
                  <a:pt x="459049" y="188505"/>
                </a:lnTo>
                <a:lnTo>
                  <a:pt x="469539" y="259448"/>
                </a:lnTo>
                <a:lnTo>
                  <a:pt x="452175" y="336619"/>
                </a:lnTo>
                <a:lnTo>
                  <a:pt x="342167" y="420460"/>
                </a:lnTo>
                <a:lnTo>
                  <a:pt x="291402" y="417006"/>
                </a:lnTo>
                <a:lnTo>
                  <a:pt x="266281" y="442127"/>
                </a:lnTo>
                <a:lnTo>
                  <a:pt x="301450" y="487345"/>
                </a:lnTo>
                <a:lnTo>
                  <a:pt x="336619" y="457200"/>
                </a:lnTo>
                <a:lnTo>
                  <a:pt x="366765" y="487345"/>
                </a:lnTo>
                <a:lnTo>
                  <a:pt x="361217" y="527538"/>
                </a:lnTo>
                <a:lnTo>
                  <a:pt x="414634" y="570104"/>
                </a:lnTo>
                <a:lnTo>
                  <a:pt x="376813" y="668215"/>
                </a:lnTo>
                <a:lnTo>
                  <a:pt x="216039" y="743578"/>
                </a:lnTo>
                <a:lnTo>
                  <a:pt x="225977" y="80889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6" name="Dowolny kształt 80"/>
          <p:cNvSpPr/>
          <p:nvPr userDrawn="1"/>
        </p:nvSpPr>
        <p:spPr>
          <a:xfrm>
            <a:off x="1384300" y="5167313"/>
            <a:ext cx="915988" cy="560387"/>
          </a:xfrm>
          <a:custGeom>
            <a:avLst/>
            <a:gdLst>
              <a:gd name="connsiteX0" fmla="*/ 0 w 909376"/>
              <a:gd name="connsiteY0" fmla="*/ 547636 h 557684"/>
              <a:gd name="connsiteX1" fmla="*/ 25121 w 909376"/>
              <a:gd name="connsiteY1" fmla="*/ 492370 h 557684"/>
              <a:gd name="connsiteX2" fmla="*/ 85411 w 909376"/>
              <a:gd name="connsiteY2" fmla="*/ 442128 h 557684"/>
              <a:gd name="connsiteX3" fmla="*/ 180870 w 909376"/>
              <a:gd name="connsiteY3" fmla="*/ 316524 h 557684"/>
              <a:gd name="connsiteX4" fmla="*/ 291402 w 909376"/>
              <a:gd name="connsiteY4" fmla="*/ 251209 h 557684"/>
              <a:gd name="connsiteX5" fmla="*/ 422030 w 909376"/>
              <a:gd name="connsiteY5" fmla="*/ 80387 h 557684"/>
              <a:gd name="connsiteX6" fmla="*/ 487345 w 909376"/>
              <a:gd name="connsiteY6" fmla="*/ 80387 h 557684"/>
              <a:gd name="connsiteX7" fmla="*/ 562707 w 909376"/>
              <a:gd name="connsiteY7" fmla="*/ 0 h 557684"/>
              <a:gd name="connsiteX8" fmla="*/ 628022 w 909376"/>
              <a:gd name="connsiteY8" fmla="*/ 25121 h 557684"/>
              <a:gd name="connsiteX9" fmla="*/ 909376 w 909376"/>
              <a:gd name="connsiteY9" fmla="*/ 221064 h 557684"/>
              <a:gd name="connsiteX10" fmla="*/ 854110 w 909376"/>
              <a:gd name="connsiteY10" fmla="*/ 286379 h 557684"/>
              <a:gd name="connsiteX11" fmla="*/ 808892 w 909376"/>
              <a:gd name="connsiteY11" fmla="*/ 422031 h 557684"/>
              <a:gd name="connsiteX12" fmla="*/ 567732 w 909376"/>
              <a:gd name="connsiteY12" fmla="*/ 271306 h 557684"/>
              <a:gd name="connsiteX13" fmla="*/ 442127 w 909376"/>
              <a:gd name="connsiteY13" fmla="*/ 557684 h 557684"/>
              <a:gd name="connsiteX14" fmla="*/ 0 w 909376"/>
              <a:gd name="connsiteY14" fmla="*/ 547636 h 557684"/>
              <a:gd name="connsiteX0" fmla="*/ 0 w 916891"/>
              <a:gd name="connsiteY0" fmla="*/ 557684 h 557684"/>
              <a:gd name="connsiteX1" fmla="*/ 32636 w 916891"/>
              <a:gd name="connsiteY1" fmla="*/ 492370 h 557684"/>
              <a:gd name="connsiteX2" fmla="*/ 92926 w 916891"/>
              <a:gd name="connsiteY2" fmla="*/ 442128 h 557684"/>
              <a:gd name="connsiteX3" fmla="*/ 188385 w 916891"/>
              <a:gd name="connsiteY3" fmla="*/ 316524 h 557684"/>
              <a:gd name="connsiteX4" fmla="*/ 298917 w 916891"/>
              <a:gd name="connsiteY4" fmla="*/ 251209 h 557684"/>
              <a:gd name="connsiteX5" fmla="*/ 429545 w 916891"/>
              <a:gd name="connsiteY5" fmla="*/ 80387 h 557684"/>
              <a:gd name="connsiteX6" fmla="*/ 494860 w 916891"/>
              <a:gd name="connsiteY6" fmla="*/ 80387 h 557684"/>
              <a:gd name="connsiteX7" fmla="*/ 570222 w 916891"/>
              <a:gd name="connsiteY7" fmla="*/ 0 h 557684"/>
              <a:gd name="connsiteX8" fmla="*/ 635537 w 916891"/>
              <a:gd name="connsiteY8" fmla="*/ 25121 h 557684"/>
              <a:gd name="connsiteX9" fmla="*/ 916891 w 916891"/>
              <a:gd name="connsiteY9" fmla="*/ 221064 h 557684"/>
              <a:gd name="connsiteX10" fmla="*/ 861625 w 916891"/>
              <a:gd name="connsiteY10" fmla="*/ 286379 h 557684"/>
              <a:gd name="connsiteX11" fmla="*/ 816407 w 916891"/>
              <a:gd name="connsiteY11" fmla="*/ 422031 h 557684"/>
              <a:gd name="connsiteX12" fmla="*/ 575247 w 916891"/>
              <a:gd name="connsiteY12" fmla="*/ 271306 h 557684"/>
              <a:gd name="connsiteX13" fmla="*/ 449642 w 916891"/>
              <a:gd name="connsiteY13" fmla="*/ 557684 h 557684"/>
              <a:gd name="connsiteX14" fmla="*/ 0 w 916891"/>
              <a:gd name="connsiteY14" fmla="*/ 557684 h 557684"/>
              <a:gd name="connsiteX0" fmla="*/ 0 w 916891"/>
              <a:gd name="connsiteY0" fmla="*/ 557684 h 557684"/>
              <a:gd name="connsiteX1" fmla="*/ 32636 w 916891"/>
              <a:gd name="connsiteY1" fmla="*/ 492370 h 557684"/>
              <a:gd name="connsiteX2" fmla="*/ 92926 w 916891"/>
              <a:gd name="connsiteY2" fmla="*/ 442128 h 557684"/>
              <a:gd name="connsiteX3" fmla="*/ 188385 w 916891"/>
              <a:gd name="connsiteY3" fmla="*/ 316524 h 557684"/>
              <a:gd name="connsiteX4" fmla="*/ 298917 w 916891"/>
              <a:gd name="connsiteY4" fmla="*/ 251209 h 557684"/>
              <a:gd name="connsiteX5" fmla="*/ 429545 w 916891"/>
              <a:gd name="connsiteY5" fmla="*/ 80387 h 557684"/>
              <a:gd name="connsiteX6" fmla="*/ 494860 w 916891"/>
              <a:gd name="connsiteY6" fmla="*/ 80387 h 557684"/>
              <a:gd name="connsiteX7" fmla="*/ 570222 w 916891"/>
              <a:gd name="connsiteY7" fmla="*/ 0 h 557684"/>
              <a:gd name="connsiteX8" fmla="*/ 635537 w 916891"/>
              <a:gd name="connsiteY8" fmla="*/ 25121 h 557684"/>
              <a:gd name="connsiteX9" fmla="*/ 916891 w 916891"/>
              <a:gd name="connsiteY9" fmla="*/ 221064 h 557684"/>
              <a:gd name="connsiteX10" fmla="*/ 861625 w 916891"/>
              <a:gd name="connsiteY10" fmla="*/ 286379 h 557684"/>
              <a:gd name="connsiteX11" fmla="*/ 816407 w 916891"/>
              <a:gd name="connsiteY11" fmla="*/ 422031 h 557684"/>
              <a:gd name="connsiteX12" fmla="*/ 575247 w 916891"/>
              <a:gd name="connsiteY12" fmla="*/ 271306 h 557684"/>
              <a:gd name="connsiteX13" fmla="*/ 449642 w 916891"/>
              <a:gd name="connsiteY13" fmla="*/ 557684 h 557684"/>
              <a:gd name="connsiteX14" fmla="*/ 0 w 916891"/>
              <a:gd name="connsiteY14" fmla="*/ 557684 h 557684"/>
              <a:gd name="connsiteX0" fmla="*/ 0 w 916891"/>
              <a:gd name="connsiteY0" fmla="*/ 557684 h 557684"/>
              <a:gd name="connsiteX1" fmla="*/ 32636 w 916891"/>
              <a:gd name="connsiteY1" fmla="*/ 492370 h 557684"/>
              <a:gd name="connsiteX2" fmla="*/ 92926 w 916891"/>
              <a:gd name="connsiteY2" fmla="*/ 442128 h 557684"/>
              <a:gd name="connsiteX3" fmla="*/ 188385 w 916891"/>
              <a:gd name="connsiteY3" fmla="*/ 316524 h 557684"/>
              <a:gd name="connsiteX4" fmla="*/ 298917 w 916891"/>
              <a:gd name="connsiteY4" fmla="*/ 251209 h 557684"/>
              <a:gd name="connsiteX5" fmla="*/ 405691 w 916891"/>
              <a:gd name="connsiteY5" fmla="*/ 187730 h 557684"/>
              <a:gd name="connsiteX6" fmla="*/ 494860 w 916891"/>
              <a:gd name="connsiteY6" fmla="*/ 80387 h 557684"/>
              <a:gd name="connsiteX7" fmla="*/ 570222 w 916891"/>
              <a:gd name="connsiteY7" fmla="*/ 0 h 557684"/>
              <a:gd name="connsiteX8" fmla="*/ 635537 w 916891"/>
              <a:gd name="connsiteY8" fmla="*/ 25121 h 557684"/>
              <a:gd name="connsiteX9" fmla="*/ 916891 w 916891"/>
              <a:gd name="connsiteY9" fmla="*/ 221064 h 557684"/>
              <a:gd name="connsiteX10" fmla="*/ 861625 w 916891"/>
              <a:gd name="connsiteY10" fmla="*/ 286379 h 557684"/>
              <a:gd name="connsiteX11" fmla="*/ 816407 w 916891"/>
              <a:gd name="connsiteY11" fmla="*/ 422031 h 557684"/>
              <a:gd name="connsiteX12" fmla="*/ 575247 w 916891"/>
              <a:gd name="connsiteY12" fmla="*/ 271306 h 557684"/>
              <a:gd name="connsiteX13" fmla="*/ 449642 w 916891"/>
              <a:gd name="connsiteY13" fmla="*/ 557684 h 557684"/>
              <a:gd name="connsiteX14" fmla="*/ 0 w 916891"/>
              <a:gd name="connsiteY14" fmla="*/ 557684 h 557684"/>
              <a:gd name="connsiteX0" fmla="*/ 0 w 916891"/>
              <a:gd name="connsiteY0" fmla="*/ 557684 h 557684"/>
              <a:gd name="connsiteX1" fmla="*/ 32636 w 916891"/>
              <a:gd name="connsiteY1" fmla="*/ 492370 h 557684"/>
              <a:gd name="connsiteX2" fmla="*/ 92926 w 916891"/>
              <a:gd name="connsiteY2" fmla="*/ 442128 h 557684"/>
              <a:gd name="connsiteX3" fmla="*/ 188385 w 916891"/>
              <a:gd name="connsiteY3" fmla="*/ 316524 h 557684"/>
              <a:gd name="connsiteX4" fmla="*/ 298917 w 916891"/>
              <a:gd name="connsiteY4" fmla="*/ 251209 h 557684"/>
              <a:gd name="connsiteX5" fmla="*/ 342081 w 916891"/>
              <a:gd name="connsiteY5" fmla="*/ 124119 h 557684"/>
              <a:gd name="connsiteX6" fmla="*/ 494860 w 916891"/>
              <a:gd name="connsiteY6" fmla="*/ 80387 h 557684"/>
              <a:gd name="connsiteX7" fmla="*/ 570222 w 916891"/>
              <a:gd name="connsiteY7" fmla="*/ 0 h 557684"/>
              <a:gd name="connsiteX8" fmla="*/ 635537 w 916891"/>
              <a:gd name="connsiteY8" fmla="*/ 25121 h 557684"/>
              <a:gd name="connsiteX9" fmla="*/ 916891 w 916891"/>
              <a:gd name="connsiteY9" fmla="*/ 221064 h 557684"/>
              <a:gd name="connsiteX10" fmla="*/ 861625 w 916891"/>
              <a:gd name="connsiteY10" fmla="*/ 286379 h 557684"/>
              <a:gd name="connsiteX11" fmla="*/ 816407 w 916891"/>
              <a:gd name="connsiteY11" fmla="*/ 422031 h 557684"/>
              <a:gd name="connsiteX12" fmla="*/ 575247 w 916891"/>
              <a:gd name="connsiteY12" fmla="*/ 271306 h 557684"/>
              <a:gd name="connsiteX13" fmla="*/ 449642 w 916891"/>
              <a:gd name="connsiteY13" fmla="*/ 557684 h 557684"/>
              <a:gd name="connsiteX14" fmla="*/ 0 w 916891"/>
              <a:gd name="connsiteY14" fmla="*/ 557684 h 557684"/>
              <a:gd name="connsiteX0" fmla="*/ 0 w 916891"/>
              <a:gd name="connsiteY0" fmla="*/ 561341 h 561341"/>
              <a:gd name="connsiteX1" fmla="*/ 32636 w 916891"/>
              <a:gd name="connsiteY1" fmla="*/ 496027 h 561341"/>
              <a:gd name="connsiteX2" fmla="*/ 92926 w 916891"/>
              <a:gd name="connsiteY2" fmla="*/ 445785 h 561341"/>
              <a:gd name="connsiteX3" fmla="*/ 188385 w 916891"/>
              <a:gd name="connsiteY3" fmla="*/ 320181 h 561341"/>
              <a:gd name="connsiteX4" fmla="*/ 298917 w 916891"/>
              <a:gd name="connsiteY4" fmla="*/ 254866 h 561341"/>
              <a:gd name="connsiteX5" fmla="*/ 342081 w 916891"/>
              <a:gd name="connsiteY5" fmla="*/ 127776 h 561341"/>
              <a:gd name="connsiteX6" fmla="*/ 494860 w 916891"/>
              <a:gd name="connsiteY6" fmla="*/ 84044 h 561341"/>
              <a:gd name="connsiteX7" fmla="*/ 555591 w 916891"/>
              <a:gd name="connsiteY7" fmla="*/ 0 h 561341"/>
              <a:gd name="connsiteX8" fmla="*/ 635537 w 916891"/>
              <a:gd name="connsiteY8" fmla="*/ 28778 h 561341"/>
              <a:gd name="connsiteX9" fmla="*/ 916891 w 916891"/>
              <a:gd name="connsiteY9" fmla="*/ 224721 h 561341"/>
              <a:gd name="connsiteX10" fmla="*/ 861625 w 916891"/>
              <a:gd name="connsiteY10" fmla="*/ 290036 h 561341"/>
              <a:gd name="connsiteX11" fmla="*/ 816407 w 916891"/>
              <a:gd name="connsiteY11" fmla="*/ 425688 h 561341"/>
              <a:gd name="connsiteX12" fmla="*/ 575247 w 916891"/>
              <a:gd name="connsiteY12" fmla="*/ 274963 h 561341"/>
              <a:gd name="connsiteX13" fmla="*/ 449642 w 916891"/>
              <a:gd name="connsiteY13" fmla="*/ 561341 h 561341"/>
              <a:gd name="connsiteX14" fmla="*/ 0 w 916891"/>
              <a:gd name="connsiteY14" fmla="*/ 561341 h 561341"/>
              <a:gd name="connsiteX0" fmla="*/ 0 w 916891"/>
              <a:gd name="connsiteY0" fmla="*/ 561341 h 561341"/>
              <a:gd name="connsiteX1" fmla="*/ 32636 w 916891"/>
              <a:gd name="connsiteY1" fmla="*/ 496027 h 561341"/>
              <a:gd name="connsiteX2" fmla="*/ 92926 w 916891"/>
              <a:gd name="connsiteY2" fmla="*/ 445785 h 561341"/>
              <a:gd name="connsiteX3" fmla="*/ 188385 w 916891"/>
              <a:gd name="connsiteY3" fmla="*/ 320181 h 561341"/>
              <a:gd name="connsiteX4" fmla="*/ 298917 w 916891"/>
              <a:gd name="connsiteY4" fmla="*/ 254866 h 561341"/>
              <a:gd name="connsiteX5" fmla="*/ 342081 w 916891"/>
              <a:gd name="connsiteY5" fmla="*/ 127776 h 561341"/>
              <a:gd name="connsiteX6" fmla="*/ 487545 w 916891"/>
              <a:gd name="connsiteY6" fmla="*/ 73072 h 561341"/>
              <a:gd name="connsiteX7" fmla="*/ 555591 w 916891"/>
              <a:gd name="connsiteY7" fmla="*/ 0 h 561341"/>
              <a:gd name="connsiteX8" fmla="*/ 635537 w 916891"/>
              <a:gd name="connsiteY8" fmla="*/ 28778 h 561341"/>
              <a:gd name="connsiteX9" fmla="*/ 916891 w 916891"/>
              <a:gd name="connsiteY9" fmla="*/ 224721 h 561341"/>
              <a:gd name="connsiteX10" fmla="*/ 861625 w 916891"/>
              <a:gd name="connsiteY10" fmla="*/ 290036 h 561341"/>
              <a:gd name="connsiteX11" fmla="*/ 816407 w 916891"/>
              <a:gd name="connsiteY11" fmla="*/ 425688 h 561341"/>
              <a:gd name="connsiteX12" fmla="*/ 575247 w 916891"/>
              <a:gd name="connsiteY12" fmla="*/ 274963 h 561341"/>
              <a:gd name="connsiteX13" fmla="*/ 449642 w 916891"/>
              <a:gd name="connsiteY13" fmla="*/ 561341 h 561341"/>
              <a:gd name="connsiteX14" fmla="*/ 0 w 916891"/>
              <a:gd name="connsiteY14" fmla="*/ 561341 h 56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6891" h="561341">
                <a:moveTo>
                  <a:pt x="0" y="561341"/>
                </a:moveTo>
                <a:lnTo>
                  <a:pt x="32636" y="496027"/>
                </a:lnTo>
                <a:lnTo>
                  <a:pt x="92926" y="445785"/>
                </a:lnTo>
                <a:lnTo>
                  <a:pt x="188385" y="320181"/>
                </a:lnTo>
                <a:lnTo>
                  <a:pt x="298917" y="254866"/>
                </a:lnTo>
                <a:lnTo>
                  <a:pt x="342081" y="127776"/>
                </a:lnTo>
                <a:lnTo>
                  <a:pt x="487545" y="73072"/>
                </a:lnTo>
                <a:lnTo>
                  <a:pt x="555591" y="0"/>
                </a:lnTo>
                <a:lnTo>
                  <a:pt x="635537" y="28778"/>
                </a:lnTo>
                <a:lnTo>
                  <a:pt x="916891" y="224721"/>
                </a:lnTo>
                <a:lnTo>
                  <a:pt x="861625" y="290036"/>
                </a:lnTo>
                <a:lnTo>
                  <a:pt x="816407" y="425688"/>
                </a:lnTo>
                <a:lnTo>
                  <a:pt x="575247" y="274963"/>
                </a:lnTo>
                <a:lnTo>
                  <a:pt x="449642" y="561341"/>
                </a:lnTo>
                <a:lnTo>
                  <a:pt x="0" y="56134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7" name="Dowolny kształt 81"/>
          <p:cNvSpPr/>
          <p:nvPr userDrawn="1"/>
        </p:nvSpPr>
        <p:spPr>
          <a:xfrm>
            <a:off x="1833563" y="5430838"/>
            <a:ext cx="563562" cy="296862"/>
          </a:xfrm>
          <a:custGeom>
            <a:avLst/>
            <a:gdLst>
              <a:gd name="connsiteX0" fmla="*/ 552660 w 552660"/>
              <a:gd name="connsiteY0" fmla="*/ 271306 h 276330"/>
              <a:gd name="connsiteX1" fmla="*/ 411983 w 552660"/>
              <a:gd name="connsiteY1" fmla="*/ 30145 h 276330"/>
              <a:gd name="connsiteX2" fmla="*/ 366765 w 552660"/>
              <a:gd name="connsiteY2" fmla="*/ 150725 h 276330"/>
              <a:gd name="connsiteX3" fmla="*/ 135653 w 552660"/>
              <a:gd name="connsiteY3" fmla="*/ 0 h 276330"/>
              <a:gd name="connsiteX4" fmla="*/ 0 w 552660"/>
              <a:gd name="connsiteY4" fmla="*/ 276330 h 276330"/>
              <a:gd name="connsiteX5" fmla="*/ 552660 w 552660"/>
              <a:gd name="connsiteY5" fmla="*/ 271306 h 276330"/>
              <a:gd name="connsiteX0" fmla="*/ 562681 w 562681"/>
              <a:gd name="connsiteY0" fmla="*/ 281354 h 281354"/>
              <a:gd name="connsiteX1" fmla="*/ 411983 w 562681"/>
              <a:gd name="connsiteY1" fmla="*/ 30145 h 281354"/>
              <a:gd name="connsiteX2" fmla="*/ 366765 w 562681"/>
              <a:gd name="connsiteY2" fmla="*/ 150725 h 281354"/>
              <a:gd name="connsiteX3" fmla="*/ 135653 w 562681"/>
              <a:gd name="connsiteY3" fmla="*/ 0 h 281354"/>
              <a:gd name="connsiteX4" fmla="*/ 0 w 562681"/>
              <a:gd name="connsiteY4" fmla="*/ 276330 h 281354"/>
              <a:gd name="connsiteX5" fmla="*/ 562681 w 562681"/>
              <a:gd name="connsiteY5" fmla="*/ 281354 h 281354"/>
              <a:gd name="connsiteX0" fmla="*/ 562681 w 562681"/>
              <a:gd name="connsiteY0" fmla="*/ 281354 h 281354"/>
              <a:gd name="connsiteX1" fmla="*/ 411983 w 562681"/>
              <a:gd name="connsiteY1" fmla="*/ 30145 h 281354"/>
              <a:gd name="connsiteX2" fmla="*/ 366765 w 562681"/>
              <a:gd name="connsiteY2" fmla="*/ 150725 h 281354"/>
              <a:gd name="connsiteX3" fmla="*/ 135653 w 562681"/>
              <a:gd name="connsiteY3" fmla="*/ 0 h 281354"/>
              <a:gd name="connsiteX4" fmla="*/ 0 w 562681"/>
              <a:gd name="connsiteY4" fmla="*/ 281354 h 281354"/>
              <a:gd name="connsiteX5" fmla="*/ 562681 w 562681"/>
              <a:gd name="connsiteY5" fmla="*/ 281354 h 281354"/>
              <a:gd name="connsiteX0" fmla="*/ 562681 w 562681"/>
              <a:gd name="connsiteY0" fmla="*/ 296385 h 296385"/>
              <a:gd name="connsiteX1" fmla="*/ 411983 w 562681"/>
              <a:gd name="connsiteY1" fmla="*/ 45176 h 296385"/>
              <a:gd name="connsiteX2" fmla="*/ 366765 w 562681"/>
              <a:gd name="connsiteY2" fmla="*/ 165756 h 296385"/>
              <a:gd name="connsiteX3" fmla="*/ 125632 w 562681"/>
              <a:gd name="connsiteY3" fmla="*/ 0 h 296385"/>
              <a:gd name="connsiteX4" fmla="*/ 0 w 562681"/>
              <a:gd name="connsiteY4" fmla="*/ 296385 h 296385"/>
              <a:gd name="connsiteX5" fmla="*/ 562681 w 562681"/>
              <a:gd name="connsiteY5" fmla="*/ 296385 h 296385"/>
              <a:gd name="connsiteX0" fmla="*/ 562681 w 562681"/>
              <a:gd name="connsiteY0" fmla="*/ 296385 h 296385"/>
              <a:gd name="connsiteX1" fmla="*/ 411983 w 562681"/>
              <a:gd name="connsiteY1" fmla="*/ 27639 h 296385"/>
              <a:gd name="connsiteX2" fmla="*/ 366765 w 562681"/>
              <a:gd name="connsiteY2" fmla="*/ 165756 h 296385"/>
              <a:gd name="connsiteX3" fmla="*/ 125632 w 562681"/>
              <a:gd name="connsiteY3" fmla="*/ 0 h 296385"/>
              <a:gd name="connsiteX4" fmla="*/ 0 w 562681"/>
              <a:gd name="connsiteY4" fmla="*/ 296385 h 296385"/>
              <a:gd name="connsiteX5" fmla="*/ 562681 w 562681"/>
              <a:gd name="connsiteY5" fmla="*/ 296385 h 29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681" h="296385">
                <a:moveTo>
                  <a:pt x="562681" y="296385"/>
                </a:moveTo>
                <a:lnTo>
                  <a:pt x="411983" y="27639"/>
                </a:lnTo>
                <a:lnTo>
                  <a:pt x="366765" y="165756"/>
                </a:lnTo>
                <a:lnTo>
                  <a:pt x="125632" y="0"/>
                </a:lnTo>
                <a:lnTo>
                  <a:pt x="0" y="296385"/>
                </a:lnTo>
                <a:lnTo>
                  <a:pt x="562681" y="29638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8" name="Dowolny kształt 82"/>
          <p:cNvSpPr/>
          <p:nvPr userDrawn="1"/>
        </p:nvSpPr>
        <p:spPr>
          <a:xfrm>
            <a:off x="6645275" y="5651500"/>
            <a:ext cx="227013" cy="76200"/>
          </a:xfrm>
          <a:custGeom>
            <a:avLst/>
            <a:gdLst>
              <a:gd name="connsiteX0" fmla="*/ 0 w 226771"/>
              <a:gd name="connsiteY0" fmla="*/ 76810 h 76810"/>
              <a:gd name="connsiteX1" fmla="*/ 215799 w 226771"/>
              <a:gd name="connsiteY1" fmla="*/ 76810 h 76810"/>
              <a:gd name="connsiteX2" fmla="*/ 226771 w 226771"/>
              <a:gd name="connsiteY2" fmla="*/ 0 h 76810"/>
              <a:gd name="connsiteX3" fmla="*/ 0 w 226771"/>
              <a:gd name="connsiteY3" fmla="*/ 76810 h 76810"/>
              <a:gd name="connsiteX0" fmla="*/ 0 w 226771"/>
              <a:gd name="connsiteY0" fmla="*/ 76810 h 76810"/>
              <a:gd name="connsiteX1" fmla="*/ 215799 w 226771"/>
              <a:gd name="connsiteY1" fmla="*/ 76810 h 76810"/>
              <a:gd name="connsiteX2" fmla="*/ 226771 w 226771"/>
              <a:gd name="connsiteY2" fmla="*/ 0 h 76810"/>
              <a:gd name="connsiteX3" fmla="*/ 98755 w 226771"/>
              <a:gd name="connsiteY3" fmla="*/ 47549 h 76810"/>
              <a:gd name="connsiteX4" fmla="*/ 0 w 226771"/>
              <a:gd name="connsiteY4" fmla="*/ 76810 h 76810"/>
              <a:gd name="connsiteX0" fmla="*/ 0 w 226771"/>
              <a:gd name="connsiteY0" fmla="*/ 76810 h 76810"/>
              <a:gd name="connsiteX1" fmla="*/ 215799 w 226771"/>
              <a:gd name="connsiteY1" fmla="*/ 76810 h 76810"/>
              <a:gd name="connsiteX2" fmla="*/ 226771 w 226771"/>
              <a:gd name="connsiteY2" fmla="*/ 0 h 76810"/>
              <a:gd name="connsiteX3" fmla="*/ 18288 w 226771"/>
              <a:gd name="connsiteY3" fmla="*/ 29261 h 76810"/>
              <a:gd name="connsiteX4" fmla="*/ 0 w 226771"/>
              <a:gd name="connsiteY4" fmla="*/ 76810 h 76810"/>
              <a:gd name="connsiteX0" fmla="*/ 0 w 226771"/>
              <a:gd name="connsiteY0" fmla="*/ 76810 h 76810"/>
              <a:gd name="connsiteX1" fmla="*/ 179223 w 226771"/>
              <a:gd name="connsiteY1" fmla="*/ 76810 h 76810"/>
              <a:gd name="connsiteX2" fmla="*/ 226771 w 226771"/>
              <a:gd name="connsiteY2" fmla="*/ 0 h 76810"/>
              <a:gd name="connsiteX3" fmla="*/ 18288 w 226771"/>
              <a:gd name="connsiteY3" fmla="*/ 29261 h 76810"/>
              <a:gd name="connsiteX4" fmla="*/ 0 w 226771"/>
              <a:gd name="connsiteY4" fmla="*/ 76810 h 7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1" h="76810">
                <a:moveTo>
                  <a:pt x="0" y="76810"/>
                </a:moveTo>
                <a:lnTo>
                  <a:pt x="179223" y="76810"/>
                </a:lnTo>
                <a:lnTo>
                  <a:pt x="226771" y="0"/>
                </a:lnTo>
                <a:lnTo>
                  <a:pt x="18288" y="29261"/>
                </a:lnTo>
                <a:lnTo>
                  <a:pt x="0" y="7681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9" name="Prostokąt 83"/>
          <p:cNvSpPr/>
          <p:nvPr userDrawn="1"/>
        </p:nvSpPr>
        <p:spPr>
          <a:xfrm>
            <a:off x="611188" y="1196975"/>
            <a:ext cx="3816350" cy="4535488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0" name="Prostokąt 84"/>
          <p:cNvSpPr/>
          <p:nvPr userDrawn="1"/>
        </p:nvSpPr>
        <p:spPr>
          <a:xfrm>
            <a:off x="901700" y="1846263"/>
            <a:ext cx="214313" cy="214312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1" name="Prostokąt 85"/>
          <p:cNvSpPr/>
          <p:nvPr userDrawn="1"/>
        </p:nvSpPr>
        <p:spPr>
          <a:xfrm>
            <a:off x="901700" y="3319061"/>
            <a:ext cx="214313" cy="214313"/>
          </a:xfrm>
          <a:prstGeom prst="rect">
            <a:avLst/>
          </a:prstGeom>
          <a:solidFill>
            <a:srgbClr val="FF660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2" name="Prostokąt 86"/>
          <p:cNvSpPr/>
          <p:nvPr userDrawn="1"/>
        </p:nvSpPr>
        <p:spPr>
          <a:xfrm>
            <a:off x="323850" y="0"/>
            <a:ext cx="8820150" cy="119697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3" name="Prostokąt 87"/>
          <p:cNvSpPr/>
          <p:nvPr userDrawn="1"/>
        </p:nvSpPr>
        <p:spPr>
          <a:xfrm>
            <a:off x="901700" y="4279900"/>
            <a:ext cx="214313" cy="2143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4" name="pole tekstowe 88"/>
          <p:cNvSpPr txBox="1">
            <a:spLocks noChangeArrowheads="1"/>
          </p:cNvSpPr>
          <p:nvPr userDrawn="1"/>
        </p:nvSpPr>
        <p:spPr bwMode="auto">
          <a:xfrm>
            <a:off x="1282700" y="1774825"/>
            <a:ext cx="2857500" cy="1323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Стандарт рынка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: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Польша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Чехия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Словакия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Венгрия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Словения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Турция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Израиль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Дания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Украина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Беларусь, Молдова, Португалия</a:t>
            </a:r>
            <a:endParaRPr lang="en-GB" sz="1600" dirty="0" smtClean="0">
              <a:solidFill>
                <a:srgbClr val="1D1D1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5" name="pole tekstowe 89"/>
          <p:cNvSpPr txBox="1">
            <a:spLocks noChangeArrowheads="1"/>
          </p:cNvSpPr>
          <p:nvPr userDrawn="1"/>
        </p:nvSpPr>
        <p:spPr bwMode="auto">
          <a:xfrm>
            <a:off x="1304131" y="3197999"/>
            <a:ext cx="2857500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Валюта </a:t>
            </a:r>
            <a:r>
              <a:rPr lang="en-GB" sz="1600" b="1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De facto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: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Литва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Латвия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Эстония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Болгария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Босния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Хорватия</a:t>
            </a:r>
            <a:endParaRPr lang="en-GB" sz="1600" b="1" dirty="0" smtClean="0">
              <a:solidFill>
                <a:srgbClr val="1D1D1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6" name="pole tekstowe 90"/>
          <p:cNvSpPr txBox="1">
            <a:spLocks noChangeArrowheads="1"/>
          </p:cNvSpPr>
          <p:nvPr userDrawn="1"/>
        </p:nvSpPr>
        <p:spPr bwMode="auto">
          <a:xfrm>
            <a:off x="1282700" y="4216400"/>
            <a:ext cx="2857500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Start-up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: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Россия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Сербия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MENA (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ОАЭ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KSI,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Египет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Ливан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Иордания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Сирия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Кувейт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Марокко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Тунис</a:t>
            </a:r>
            <a:r>
              <a:rPr lang="en-GB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)</a:t>
            </a:r>
            <a:r>
              <a:rPr lang="ru-RU" sz="1600" dirty="0" smtClean="0">
                <a:solidFill>
                  <a:srgbClr val="1D1D1D"/>
                </a:solidFill>
                <a:latin typeface="Calibri" pitchFamily="34" charset="0"/>
                <a:cs typeface="Arial" charset="0"/>
              </a:rPr>
              <a:t>, Казахстан</a:t>
            </a:r>
            <a:endParaRPr lang="en-GB" sz="1600" dirty="0" smtClean="0">
              <a:solidFill>
                <a:srgbClr val="1D1D1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7" name="Prostokąt 91"/>
          <p:cNvSpPr/>
          <p:nvPr userDrawn="1"/>
        </p:nvSpPr>
        <p:spPr>
          <a:xfrm>
            <a:off x="0" y="1198563"/>
            <a:ext cx="268288" cy="45354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8" name="Prostokąt 92"/>
          <p:cNvSpPr/>
          <p:nvPr userDrawn="1"/>
        </p:nvSpPr>
        <p:spPr>
          <a:xfrm>
            <a:off x="7667625" y="0"/>
            <a:ext cx="1476375" cy="62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9" name="Tytuł 2"/>
          <p:cNvSpPr txBox="1">
            <a:spLocks/>
          </p:cNvSpPr>
          <p:nvPr userDrawn="1"/>
        </p:nvSpPr>
        <p:spPr>
          <a:xfrm>
            <a:off x="539750" y="549275"/>
            <a:ext cx="7256463" cy="41751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charset="0"/>
                <a:cs typeface="Arial" charset="0"/>
              </a:rPr>
              <a:t>Наши рынки присутствия</a:t>
            </a:r>
            <a:r>
              <a:rPr lang="en-US" sz="2400" b="1" dirty="0">
                <a:solidFill>
                  <a:srgbClr val="00B0F0"/>
                </a:solidFill>
                <a:latin typeface="Calibri" charset="0"/>
                <a:cs typeface="Arial" charset="0"/>
              </a:rPr>
              <a:t/>
            </a:r>
            <a:br>
              <a:rPr lang="en-US" sz="2400" b="1" dirty="0">
                <a:solidFill>
                  <a:srgbClr val="00B0F0"/>
                </a:solidFill>
                <a:latin typeface="Calibri" charset="0"/>
                <a:cs typeface="Arial" charset="0"/>
              </a:rPr>
            </a:br>
            <a:r>
              <a:rPr lang="pl-PL" sz="2400" b="1" dirty="0">
                <a:solidFill>
                  <a:srgbClr val="00B0F0"/>
                </a:solidFill>
                <a:latin typeface="Calibri" charset="0"/>
                <a:cs typeface="Arial" charset="0"/>
              </a:rPr>
              <a:t/>
            </a:r>
            <a:br>
              <a:rPr lang="pl-PL" sz="2400" b="1" dirty="0">
                <a:solidFill>
                  <a:srgbClr val="00B0F0"/>
                </a:solidFill>
                <a:latin typeface="Calibri" charset="0"/>
                <a:cs typeface="Arial" charset="0"/>
              </a:rPr>
            </a:br>
            <a:endParaRPr lang="pl-PL" sz="2400" b="1" dirty="0">
              <a:solidFill>
                <a:srgbClr val="00B0F0"/>
              </a:solidFill>
              <a:latin typeface="Calibri" charset="0"/>
              <a:cs typeface="Arial" charset="0"/>
            </a:endParaRPr>
          </a:p>
        </p:txBody>
      </p:sp>
      <p:pic>
        <p:nvPicPr>
          <p:cNvPr id="9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" y="6248875"/>
            <a:ext cx="1579562" cy="5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49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wardzinski\Pulpit\Grafika\space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bwardzinski\Pulpit\transparent for dark en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6153150"/>
            <a:ext cx="16049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bwardzinski\Pulpit\iab_europe_logo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5935663"/>
            <a:ext cx="5905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8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7CAF-3449-4B37-B433-EA97AE740E5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2013-01-14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BE8C-0D92-4ADA-AC23-6CF07755F52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9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91E0-8C25-4F7F-BEFB-0997901BC90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2013-01-14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6C33-9C1C-442E-8101-A0F0BF4FCDD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1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9C079-D0F8-4EA9-AD65-6814F3E9AEF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2013-01-14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CD95-CC63-48F1-9957-75BE8DF2C59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4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520F-1EC5-44ED-998D-60B09E7846C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2013-01-14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1BB6-F554-496D-90C3-09369C665AB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6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6"/>
          <p:cNvSpPr/>
          <p:nvPr userDrawn="1"/>
        </p:nvSpPr>
        <p:spPr>
          <a:xfrm>
            <a:off x="107950" y="115888"/>
            <a:ext cx="8928100" cy="662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4" name="Obraz 7" descr="logo_big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89675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8"/>
          <p:cNvSpPr/>
          <p:nvPr userDrawn="1"/>
        </p:nvSpPr>
        <p:spPr>
          <a:xfrm>
            <a:off x="1908175" y="6167438"/>
            <a:ext cx="7127875" cy="57626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 userDrawn="1"/>
        </p:nvSpPr>
        <p:spPr>
          <a:xfrm>
            <a:off x="468313" y="188913"/>
            <a:ext cx="8218487" cy="431800"/>
          </a:xfrm>
          <a:prstGeom prst="rect">
            <a:avLst/>
          </a:prstGeom>
        </p:spPr>
        <p:txBody>
          <a:bodyPr wrap="none" anchor="ctr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CEE: Market </a:t>
            </a:r>
            <a:r>
              <a:rPr lang="pl-PL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size</a:t>
            </a:r>
            <a:endParaRPr lang="pl-PL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pole tekstowe 10"/>
          <p:cNvSpPr txBox="1">
            <a:spLocks noChangeArrowheads="1"/>
          </p:cNvSpPr>
          <p:nvPr userDrawn="1"/>
        </p:nvSpPr>
        <p:spPr bwMode="auto">
          <a:xfrm>
            <a:off x="323850" y="260350"/>
            <a:ext cx="360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200" b="1" smtClean="0">
                <a:solidFill>
                  <a:srgbClr val="595959"/>
                </a:solidFill>
                <a:latin typeface="Calibri" pitchFamily="34" charset="0"/>
              </a:rPr>
              <a:t>//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548680"/>
            <a:ext cx="8362950" cy="432049"/>
          </a:xfrm>
        </p:spPr>
        <p:txBody>
          <a:bodyPr wrap="none">
            <a:noAutofit/>
          </a:bodyPr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8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6804025" y="62499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CA187-9DEC-4164-9414-C857DEF7EF6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5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tło białe2.png"/>
          <p:cNvPicPr>
            <a:picLocks noChangeAspect="1"/>
          </p:cNvPicPr>
          <p:nvPr userDrawn="1"/>
        </p:nvPicPr>
        <p:blipFill>
          <a:blip r:embed="rId2">
            <a:lum bright="-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" r="11494" b="41444"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7"/>
          <p:cNvSpPr/>
          <p:nvPr userDrawn="1"/>
        </p:nvSpPr>
        <p:spPr>
          <a:xfrm>
            <a:off x="8520113" y="6092825"/>
            <a:ext cx="623887" cy="765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Obraz 8" descr="logo_big_transpar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75388"/>
            <a:ext cx="1463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numeru slajdu 28"/>
          <p:cNvSpPr txBox="1">
            <a:spLocks/>
          </p:cNvSpPr>
          <p:nvPr userDrawn="1"/>
        </p:nvSpPr>
        <p:spPr bwMode="auto">
          <a:xfrm>
            <a:off x="8276619" y="6241256"/>
            <a:ext cx="9366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FA392B8-1E55-4096-BCE6-98262E238532}" type="slidenum">
              <a:rPr lang="pl-PL" sz="4200" b="1" smtClean="0">
                <a:solidFill>
                  <a:srgbClr val="F2F2F2"/>
                </a:solidFill>
                <a:latin typeface="Calibri" pitchFamily="34" charset="0"/>
                <a:cs typeface="Tahom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sz="4200" b="1" dirty="0" smtClean="0">
              <a:solidFill>
                <a:srgbClr val="F2F2F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Prostokąt 10"/>
          <p:cNvSpPr/>
          <p:nvPr userDrawn="1"/>
        </p:nvSpPr>
        <p:spPr>
          <a:xfrm>
            <a:off x="0" y="0"/>
            <a:ext cx="269875" cy="1268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2" name="Symbol zastępczy tekstu 2"/>
          <p:cNvSpPr>
            <a:spLocks noGrp="1"/>
          </p:cNvSpPr>
          <p:nvPr>
            <p:ph idx="1"/>
          </p:nvPr>
        </p:nvSpPr>
        <p:spPr>
          <a:xfrm>
            <a:off x="1042987" y="1556792"/>
            <a:ext cx="6842125" cy="403279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B0F0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rgbClr val="00B0F0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rgbClr val="00B0F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rgbClr val="00B0F0"/>
              </a:buCl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9" name="Symbol zastępczy tytułu 27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57444" cy="41751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2400" b="1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87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BF01BA-2D43-42EA-A01F-61DAF9CAAF3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2013-01-14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B2A353-176F-4BE7-B295-AACE04EB42E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47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77" r:id="rId2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11" Type="http://schemas.openxmlformats.org/officeDocument/2006/relationships/image" Target="../media/image18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12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44.png"/><Relationship Id="rId5" Type="http://schemas.openxmlformats.org/officeDocument/2006/relationships/image" Target="../media/image25.png"/><Relationship Id="rId10" Type="http://schemas.openxmlformats.org/officeDocument/2006/relationships/image" Target="../media/image51.png"/><Relationship Id="rId4" Type="http://schemas.openxmlformats.org/officeDocument/2006/relationships/image" Target="../media/image23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png"/><Relationship Id="rId7" Type="http://schemas.openxmlformats.org/officeDocument/2006/relationships/image" Target="../media/image24.png"/><Relationship Id="rId12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45.png"/><Relationship Id="rId5" Type="http://schemas.openxmlformats.org/officeDocument/2006/relationships/image" Target="../media/image17.png"/><Relationship Id="rId10" Type="http://schemas.openxmlformats.org/officeDocument/2006/relationships/image" Target="../media/image44.png"/><Relationship Id="rId4" Type="http://schemas.openxmlformats.org/officeDocument/2006/relationships/image" Target="../media/image18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11" Type="http://schemas.openxmlformats.org/officeDocument/2006/relationships/image" Target="../media/image45.png"/><Relationship Id="rId5" Type="http://schemas.openxmlformats.org/officeDocument/2006/relationships/image" Target="../media/image34.pn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12" Type="http://schemas.openxmlformats.org/officeDocument/2006/relationships/image" Target="../media/image4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57.jpeg"/><Relationship Id="rId5" Type="http://schemas.openxmlformats.org/officeDocument/2006/relationships/image" Target="../media/image36.png"/><Relationship Id="rId10" Type="http://schemas.openxmlformats.org/officeDocument/2006/relationships/image" Target="../media/image52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52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4.png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12" Type="http://schemas.openxmlformats.org/officeDocument/2006/relationships/image" Target="../media/image5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openxmlformats.org/officeDocument/2006/relationships/image" Target="../media/image42.png"/><Relationship Id="rId10" Type="http://schemas.openxmlformats.org/officeDocument/2006/relationships/image" Target="../media/image23.png"/><Relationship Id="rId4" Type="http://schemas.openxmlformats.org/officeDocument/2006/relationships/image" Target="../media/image38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5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52.png"/><Relationship Id="rId5" Type="http://schemas.openxmlformats.org/officeDocument/2006/relationships/image" Target="../media/image18.png"/><Relationship Id="rId10" Type="http://schemas.openxmlformats.org/officeDocument/2006/relationships/image" Target="../media/image56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12" Type="http://schemas.openxmlformats.org/officeDocument/2006/relationships/image" Target="../media/image5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37.png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51.png"/><Relationship Id="rId5" Type="http://schemas.openxmlformats.org/officeDocument/2006/relationships/image" Target="../media/image42.png"/><Relationship Id="rId10" Type="http://schemas.openxmlformats.org/officeDocument/2006/relationships/image" Target="../media/image52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5591" y="6410746"/>
            <a:ext cx="6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/>
              <a:t>* Отчет</a:t>
            </a:r>
            <a:r>
              <a:rPr lang="ru-RU" sz="1050" baseline="0" dirty="0" smtClean="0"/>
              <a:t> сделан на основе данных по порталам, попадающих в результаты исследования </a:t>
            </a:r>
            <a:r>
              <a:rPr lang="en-US" sz="1050" baseline="0" dirty="0" smtClean="0"/>
              <a:t>gemiusAudience </a:t>
            </a:r>
            <a:r>
              <a:rPr lang="ru-RU" sz="1050" baseline="0" dirty="0" smtClean="0"/>
              <a:t>в России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4106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550806"/>
              </p:ext>
            </p:extLst>
          </p:nvPr>
        </p:nvGraphicFramePr>
        <p:xfrm>
          <a:off x="-252536" y="1311184"/>
          <a:ext cx="9150350" cy="500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95536" y="604561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 Порталы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По Возрасту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35-44, в % от Состава Проведенного Времени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0428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435626"/>
              </p:ext>
            </p:extLst>
          </p:nvPr>
        </p:nvGraphicFramePr>
        <p:xfrm>
          <a:off x="-252536" y="1311184"/>
          <a:ext cx="9150350" cy="500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95536" y="604561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 Порталы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По Возрасту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45-54, в % от Состава Проведенного Времени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8452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928302"/>
              </p:ext>
            </p:extLst>
          </p:nvPr>
        </p:nvGraphicFramePr>
        <p:xfrm>
          <a:off x="-252536" y="1311184"/>
          <a:ext cx="9150350" cy="500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95536" y="604561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 Порталы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По Возрасту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55+, в % от Состава Проведенного Времени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6257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232699"/>
              </p:ext>
            </p:extLst>
          </p:nvPr>
        </p:nvGraphicFramePr>
        <p:xfrm>
          <a:off x="-278100" y="1253142"/>
          <a:ext cx="9422100" cy="500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95536" y="604561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 </a:t>
            </a:r>
            <a:r>
              <a:rPr lang="ru-RU" sz="1600" dirty="0">
                <a:solidFill>
                  <a:srgbClr val="0099D3"/>
                </a:solidFill>
              </a:rPr>
              <a:t>П</a:t>
            </a:r>
            <a:r>
              <a:rPr lang="ru-RU" sz="1600" dirty="0" smtClean="0">
                <a:solidFill>
                  <a:srgbClr val="0099D3"/>
                </a:solidFill>
              </a:rPr>
              <a:t>орталы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По Уровню Личного Дохода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в месяц, 5 000 – 15 000р, в % от Состава Аудитории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896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853464"/>
              </p:ext>
            </p:extLst>
          </p:nvPr>
        </p:nvGraphicFramePr>
        <p:xfrm>
          <a:off x="-278100" y="1253142"/>
          <a:ext cx="9422100" cy="500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95536" y="604561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 </a:t>
            </a:r>
            <a:r>
              <a:rPr lang="ru-RU" sz="1600" dirty="0">
                <a:solidFill>
                  <a:srgbClr val="0099D3"/>
                </a:solidFill>
              </a:rPr>
              <a:t>П</a:t>
            </a:r>
            <a:r>
              <a:rPr lang="ru-RU" sz="1600" dirty="0" smtClean="0">
                <a:solidFill>
                  <a:srgbClr val="0099D3"/>
                </a:solidFill>
              </a:rPr>
              <a:t>орталы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По Уровню Личного Дохода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месяц, 15 001 – 30 000р, в % от Состава Аудитории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428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588094"/>
              </p:ext>
            </p:extLst>
          </p:nvPr>
        </p:nvGraphicFramePr>
        <p:xfrm>
          <a:off x="-278100" y="1253142"/>
          <a:ext cx="9422100" cy="500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95536" y="604561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 </a:t>
            </a:r>
            <a:r>
              <a:rPr lang="ru-RU" sz="1600" dirty="0">
                <a:solidFill>
                  <a:srgbClr val="0099D3"/>
                </a:solidFill>
              </a:rPr>
              <a:t>П</a:t>
            </a:r>
            <a:r>
              <a:rPr lang="ru-RU" sz="1600" dirty="0" smtClean="0">
                <a:solidFill>
                  <a:srgbClr val="0099D3"/>
                </a:solidFill>
              </a:rPr>
              <a:t>орталы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По Уровню Личного Дохода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месяц, 30 001 – 60 000р, в % от Состава Аудитории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2754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325979"/>
              </p:ext>
            </p:extLst>
          </p:nvPr>
        </p:nvGraphicFramePr>
        <p:xfrm>
          <a:off x="-278100" y="1253142"/>
          <a:ext cx="9422100" cy="500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95536" y="604561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 </a:t>
            </a:r>
            <a:r>
              <a:rPr lang="ru-RU" sz="1600" dirty="0">
                <a:solidFill>
                  <a:srgbClr val="0099D3"/>
                </a:solidFill>
              </a:rPr>
              <a:t>П</a:t>
            </a:r>
            <a:r>
              <a:rPr lang="ru-RU" sz="1600" dirty="0" smtClean="0">
                <a:solidFill>
                  <a:srgbClr val="0099D3"/>
                </a:solidFill>
              </a:rPr>
              <a:t>орталы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По Уровню Личного Дохода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месяц, Более 60 000р, в % от Состава Аудитории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995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3528" y="69269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 Порталы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Популярные порталы в Регионах: 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% от Состава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Просмотров Страниц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</a:t>
            </a:r>
            <a:r>
              <a:rPr lang="ru-RU" sz="1400" b="1" dirty="0">
                <a:solidFill>
                  <a:srgbClr val="C4E34C"/>
                </a:solidFill>
              </a:rPr>
              <a:t>2012 года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lv-LV" b="1" i="1" dirty="0">
              <a:solidFill>
                <a:srgbClr val="87BD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4643" y="6503117"/>
            <a:ext cx="424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Источник</a:t>
            </a:r>
            <a:r>
              <a:rPr lang="en-US" sz="1000" dirty="0" smtClean="0"/>
              <a:t> </a:t>
            </a:r>
            <a:r>
              <a:rPr lang="ru-RU" sz="1000" dirty="0" smtClean="0"/>
              <a:t>данных</a:t>
            </a:r>
            <a:r>
              <a:rPr lang="ru-RU" sz="1000" dirty="0"/>
              <a:t>: </a:t>
            </a:r>
            <a:r>
              <a:rPr lang="en-US" sz="1000" dirty="0" smtClean="0"/>
              <a:t>gemiusAudience Fusion ,</a:t>
            </a:r>
            <a:r>
              <a:rPr lang="ru-RU" sz="1000" dirty="0" smtClean="0"/>
              <a:t>Ноябрь 2012</a:t>
            </a:r>
            <a:endParaRPr lang="ru-RU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584691"/>
            <a:ext cx="8424935" cy="44853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706428" y="3162896"/>
            <a:ext cx="1649744" cy="664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06883" y="346746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23,86%</a:t>
            </a:r>
            <a:endParaRPr lang="ru-RU" sz="1400" dirty="0"/>
          </a:p>
        </p:txBody>
      </p:sp>
      <p:sp>
        <p:nvSpPr>
          <p:cNvPr id="47" name="Rounded Rectangle 46"/>
          <p:cNvSpPr/>
          <p:nvPr/>
        </p:nvSpPr>
        <p:spPr>
          <a:xfrm>
            <a:off x="4427984" y="4356684"/>
            <a:ext cx="1296144" cy="8415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98315" y="479905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/>
              <a:t>43,26%</a:t>
            </a:r>
            <a:endParaRPr lang="ru-RU" sz="1400" dirty="0"/>
          </a:p>
        </p:txBody>
      </p:sp>
      <p:sp>
        <p:nvSpPr>
          <p:cNvPr id="58" name="Rounded Rectangle 57"/>
          <p:cNvSpPr/>
          <p:nvPr/>
        </p:nvSpPr>
        <p:spPr>
          <a:xfrm>
            <a:off x="2843808" y="3822767"/>
            <a:ext cx="1153359" cy="6726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3101061" y="416555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25,41%</a:t>
            </a:r>
            <a:endParaRPr lang="ru-RU" sz="1400" dirty="0"/>
          </a:p>
        </p:txBody>
      </p:sp>
      <p:sp>
        <p:nvSpPr>
          <p:cNvPr id="61" name="Rounded Rectangle 60"/>
          <p:cNvSpPr/>
          <p:nvPr/>
        </p:nvSpPr>
        <p:spPr>
          <a:xfrm>
            <a:off x="1799691" y="2862637"/>
            <a:ext cx="1224134" cy="6005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Rounded Rectangle 61"/>
          <p:cNvSpPr/>
          <p:nvPr/>
        </p:nvSpPr>
        <p:spPr>
          <a:xfrm>
            <a:off x="107505" y="5280270"/>
            <a:ext cx="1224136" cy="60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Rounded Rectangle 62"/>
          <p:cNvSpPr/>
          <p:nvPr/>
        </p:nvSpPr>
        <p:spPr>
          <a:xfrm>
            <a:off x="246918" y="2996952"/>
            <a:ext cx="888202" cy="8258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Rounded Rectangle 64"/>
          <p:cNvSpPr/>
          <p:nvPr/>
        </p:nvSpPr>
        <p:spPr>
          <a:xfrm>
            <a:off x="1772909" y="4951124"/>
            <a:ext cx="1224134" cy="5581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Straight Connector 22"/>
          <p:cNvCxnSpPr>
            <a:stCxn id="65" idx="0"/>
          </p:cNvCxnSpPr>
          <p:nvPr/>
        </p:nvCxnSpPr>
        <p:spPr>
          <a:xfrm flipH="1" flipV="1">
            <a:off x="2051720" y="4495440"/>
            <a:ext cx="333256" cy="4556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1" idx="2"/>
          </p:cNvCxnSpPr>
          <p:nvPr/>
        </p:nvCxnSpPr>
        <p:spPr>
          <a:xfrm>
            <a:off x="2411758" y="3463155"/>
            <a:ext cx="0" cy="3642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3" idx="2"/>
          </p:cNvCxnSpPr>
          <p:nvPr/>
        </p:nvCxnSpPr>
        <p:spPr>
          <a:xfrm>
            <a:off x="691019" y="3822767"/>
            <a:ext cx="780033" cy="2247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2" idx="0"/>
          </p:cNvCxnSpPr>
          <p:nvPr/>
        </p:nvCxnSpPr>
        <p:spPr>
          <a:xfrm flipV="1">
            <a:off x="719573" y="4882782"/>
            <a:ext cx="365860" cy="3974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7" idx="0"/>
          </p:cNvCxnSpPr>
          <p:nvPr/>
        </p:nvCxnSpPr>
        <p:spPr>
          <a:xfrm flipH="1" flipV="1">
            <a:off x="4851182" y="3935124"/>
            <a:ext cx="224874" cy="4215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441771" y="3775239"/>
            <a:ext cx="914400" cy="914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8" idx="2"/>
          </p:cNvCxnSpPr>
          <p:nvPr/>
        </p:nvCxnSpPr>
        <p:spPr>
          <a:xfrm flipH="1">
            <a:off x="3101064" y="4495440"/>
            <a:ext cx="319424" cy="19419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9668" y="1523693"/>
            <a:ext cx="895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Москва</a:t>
            </a:r>
            <a:endParaRPr lang="ru-RU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54558" y="1988840"/>
            <a:ext cx="1773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Санкт - Петербург</a:t>
            </a:r>
            <a:endParaRPr lang="ru-RU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343032" y="351499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25,39%</a:t>
            </a:r>
            <a:endParaRPr lang="ru-RU" sz="1400" dirty="0"/>
          </a:p>
        </p:txBody>
      </p:sp>
      <p:sp>
        <p:nvSpPr>
          <p:cNvPr id="89" name="TextBox 88"/>
          <p:cNvSpPr txBox="1"/>
          <p:nvPr/>
        </p:nvSpPr>
        <p:spPr>
          <a:xfrm>
            <a:off x="2048428" y="31844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25,76%</a:t>
            </a:r>
            <a:endParaRPr lang="ru-RU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2072059" y="522133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32,03%</a:t>
            </a:r>
            <a:endParaRPr lang="ru-RU" sz="1400" dirty="0"/>
          </a:p>
        </p:txBody>
      </p:sp>
      <p:sp>
        <p:nvSpPr>
          <p:cNvPr id="99" name="TextBox 98"/>
          <p:cNvSpPr txBox="1"/>
          <p:nvPr/>
        </p:nvSpPr>
        <p:spPr>
          <a:xfrm>
            <a:off x="343032" y="5568408"/>
            <a:ext cx="84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/>
              <a:t>37,48%</a:t>
            </a:r>
            <a:endParaRPr lang="ru-RU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702845" y="1979656"/>
            <a:ext cx="717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31,44%</a:t>
            </a:r>
            <a:endParaRPr lang="ru-RU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653339" y="1492915"/>
            <a:ext cx="837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/>
              <a:t>59,63%</a:t>
            </a:r>
            <a:endParaRPr lang="ru-RU" sz="1600" dirty="0"/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6" y="1492915"/>
            <a:ext cx="843220" cy="35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39" y="1963281"/>
            <a:ext cx="779622" cy="3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5" y="3028632"/>
            <a:ext cx="545687" cy="48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09" y="2903118"/>
            <a:ext cx="1019298" cy="28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33" y="4983724"/>
            <a:ext cx="1053686" cy="29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4" y="5356570"/>
            <a:ext cx="1138858" cy="30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38" y="3905697"/>
            <a:ext cx="1019298" cy="28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76" y="4551095"/>
            <a:ext cx="1103560" cy="34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07" y="3272548"/>
            <a:ext cx="1335786" cy="30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319" y="5937147"/>
            <a:ext cx="7947065" cy="478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11560" y="920607"/>
            <a:ext cx="7843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Наиболее популярные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VOD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порталы среди пользователей различных социальных групп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027" y="6580706"/>
            <a:ext cx="395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Источник</a:t>
            </a:r>
            <a:r>
              <a:rPr lang="en-US" sz="1000" dirty="0" smtClean="0"/>
              <a:t> </a:t>
            </a:r>
            <a:r>
              <a:rPr lang="ru-RU" sz="1000" dirty="0" smtClean="0"/>
              <a:t>данных gemiusAudience </a:t>
            </a:r>
            <a:r>
              <a:rPr lang="en-US" sz="1000" dirty="0" smtClean="0"/>
              <a:t>Fusion</a:t>
            </a:r>
            <a:r>
              <a:rPr lang="ru-RU" sz="1000" dirty="0" smtClean="0"/>
              <a:t>, Январь - Ноябрь 2012</a:t>
            </a:r>
            <a:endParaRPr lang="ru-RU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2" y="2069331"/>
            <a:ext cx="4238625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48478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7BD00"/>
                </a:solidFill>
              </a:rPr>
              <a:t>Топ-Менеджмент</a:t>
            </a:r>
            <a:r>
              <a:rPr lang="ru-RU" dirty="0" smtClean="0"/>
              <a:t> </a:t>
            </a:r>
            <a:r>
              <a:rPr lang="ru-RU" sz="1600" dirty="0" smtClean="0"/>
              <a:t>(</a:t>
            </a:r>
            <a:r>
              <a:rPr lang="ru-RU" sz="1600" i="1" dirty="0" smtClean="0"/>
              <a:t>Включая владельцев малого бизнеса</a:t>
            </a:r>
            <a:r>
              <a:rPr lang="ru-RU" sz="1600" dirty="0" smtClean="0"/>
              <a:t>). </a:t>
            </a:r>
            <a:r>
              <a:rPr lang="ru-RU" sz="2000" dirty="0" smtClean="0">
                <a:solidFill>
                  <a:srgbClr val="0099D3"/>
                </a:solidFill>
              </a:rPr>
              <a:t>Топ-5. Состав аудитории</a:t>
            </a:r>
            <a:endParaRPr lang="ru-RU" sz="2000" dirty="0">
              <a:solidFill>
                <a:srgbClr val="0099D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203188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Ноябрь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04047" y="1985226"/>
            <a:ext cx="111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000" b="1" dirty="0" smtClean="0"/>
              <a:t>Январь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6402" y="5085184"/>
            <a:ext cx="427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Real </a:t>
            </a:r>
            <a:r>
              <a:rPr lang="en-US" i="1" dirty="0" smtClean="0"/>
              <a:t>Users – 3 </a:t>
            </a:r>
            <a:r>
              <a:rPr lang="ru-RU" i="1" dirty="0" smtClean="0"/>
              <a:t>960</a:t>
            </a:r>
            <a:r>
              <a:rPr lang="en-US" i="1" dirty="0" smtClean="0"/>
              <a:t> </a:t>
            </a:r>
            <a:r>
              <a:rPr lang="ru-RU" i="1" dirty="0"/>
              <a:t>2</a:t>
            </a:r>
            <a:r>
              <a:rPr lang="ru-RU" i="1" dirty="0" smtClean="0"/>
              <a:t>16</a:t>
            </a:r>
            <a:r>
              <a:rPr lang="en-US" i="1" dirty="0" smtClean="0"/>
              <a:t> </a:t>
            </a:r>
            <a:r>
              <a:rPr lang="ru-RU" i="1" dirty="0" smtClean="0"/>
              <a:t>человек</a:t>
            </a:r>
            <a:endParaRPr lang="ru-RU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588224" y="242088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37" y="4594001"/>
            <a:ext cx="1006700" cy="22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02" y="3181422"/>
            <a:ext cx="1080120" cy="30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77" y="5216970"/>
            <a:ext cx="692524" cy="45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62" y="2548943"/>
            <a:ext cx="1153668" cy="34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28384" y="255348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15,21%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8028384" y="3192132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12,90%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8061116" y="3846530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12</a:t>
            </a:r>
            <a:r>
              <a:rPr lang="en-US" sz="1600" dirty="0" smtClean="0"/>
              <a:t>,</a:t>
            </a:r>
            <a:r>
              <a:rPr lang="ru-RU" sz="1600" dirty="0" smtClean="0"/>
              <a:t>69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8049240" y="4496498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11,</a:t>
            </a:r>
            <a:r>
              <a:rPr lang="ru-RU" sz="1600" dirty="0" smtClean="0"/>
              <a:t>51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8119110" y="5255181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r>
              <a:rPr lang="ru-RU" sz="1600" dirty="0" smtClean="0"/>
              <a:t>1</a:t>
            </a:r>
            <a:r>
              <a:rPr lang="en-US" sz="1600" dirty="0" smtClean="0"/>
              <a:t>,</a:t>
            </a:r>
            <a:r>
              <a:rPr lang="ru-RU" sz="1600" dirty="0" smtClean="0"/>
              <a:t>35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08" y="3192132"/>
            <a:ext cx="798413" cy="3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45" y="3908439"/>
            <a:ext cx="800496" cy="39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19" y="4539480"/>
            <a:ext cx="1080120" cy="30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619709" y="314685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10,61%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710435" y="3933647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9,38%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752378" y="4503837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8,61%</a:t>
            </a:r>
            <a:endParaRPr lang="ru-RU" sz="16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65" y="3846530"/>
            <a:ext cx="1117843" cy="52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48" y="2508062"/>
            <a:ext cx="922638" cy="42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628516" y="2548943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10,61%</a:t>
            </a:r>
            <a:endParaRPr lang="ru-RU" sz="1600" dirty="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23" y="5255181"/>
            <a:ext cx="1432112" cy="34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814084" y="5232986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smtClean="0"/>
              <a:t>8,</a:t>
            </a:r>
            <a:r>
              <a:rPr lang="ru-RU" sz="1600" dirty="0" smtClean="0"/>
              <a:t>54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974541"/>
            <a:ext cx="7953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87BD00"/>
                </a:solidFill>
              </a:rPr>
              <a:t>                                        Топ-Менеджемент в Ноябре 2012 года, </a:t>
            </a:r>
            <a:r>
              <a:rPr lang="ru-RU" sz="1600" b="1" dirty="0" smtClean="0">
                <a:solidFill>
                  <a:srgbClr val="87BD00"/>
                </a:solidFill>
              </a:rPr>
              <a:t>7,01%</a:t>
            </a:r>
            <a:r>
              <a:rPr lang="ru-RU" sz="1600" dirty="0" smtClean="0">
                <a:solidFill>
                  <a:srgbClr val="87BD00"/>
                </a:solidFill>
              </a:rPr>
              <a:t> от состава аудитории</a:t>
            </a:r>
            <a:endParaRPr lang="ru-RU" sz="1600" dirty="0">
              <a:solidFill>
                <a:srgbClr val="87BD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" y="6004412"/>
            <a:ext cx="1646290" cy="35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504" y="5593735"/>
            <a:ext cx="4173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5FBCE6"/>
                </a:solidFill>
              </a:rPr>
              <a:t>Интересные данные:</a:t>
            </a:r>
            <a:endParaRPr lang="ru-RU" sz="1600" dirty="0">
              <a:solidFill>
                <a:srgbClr val="5FBC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81319" y="5937147"/>
            <a:ext cx="8043370" cy="478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813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7BD00"/>
                </a:solidFill>
              </a:rPr>
              <a:t>Миддл-Менеджмент</a:t>
            </a:r>
            <a:r>
              <a:rPr lang="ru-RU" dirty="0" smtClean="0"/>
              <a:t> </a:t>
            </a:r>
            <a:r>
              <a:rPr lang="ru-RU" sz="1600" dirty="0" smtClean="0">
                <a:solidFill>
                  <a:srgbClr val="87BD00"/>
                </a:solidFill>
              </a:rPr>
              <a:t>/ </a:t>
            </a:r>
            <a:r>
              <a:rPr lang="ru-RU" dirty="0" smtClean="0">
                <a:solidFill>
                  <a:srgbClr val="87BD00"/>
                </a:solidFill>
              </a:rPr>
              <a:t>Руководитель направления </a:t>
            </a:r>
            <a:r>
              <a:rPr lang="ru-RU" dirty="0">
                <a:solidFill>
                  <a:srgbClr val="0099D3"/>
                </a:solidFill>
              </a:rPr>
              <a:t>Топ-5. Состав аудитории</a:t>
            </a:r>
            <a:r>
              <a:rPr lang="ru-RU" dirty="0" smtClean="0">
                <a:solidFill>
                  <a:srgbClr val="87BD00"/>
                </a:solidFill>
              </a:rPr>
              <a:t>  </a:t>
            </a:r>
            <a:endParaRPr lang="ru-RU" sz="1600" dirty="0">
              <a:solidFill>
                <a:srgbClr val="87BD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9" y="2204865"/>
            <a:ext cx="4325023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6402" y="5229810"/>
            <a:ext cx="427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Real Users – 3 286 665 </a:t>
            </a:r>
            <a:r>
              <a:rPr lang="ru-RU" i="1" dirty="0" smtClean="0"/>
              <a:t>человек</a:t>
            </a:r>
            <a:endParaRPr lang="ru-RU" i="1" dirty="0"/>
          </a:p>
        </p:txBody>
      </p:sp>
      <p:sp>
        <p:nvSpPr>
          <p:cNvPr id="25" name="Rectangle 24"/>
          <p:cNvSpPr/>
          <p:nvPr/>
        </p:nvSpPr>
        <p:spPr>
          <a:xfrm>
            <a:off x="611560" y="920607"/>
            <a:ext cx="7843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Наиболее популярные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VOD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порталы среди пользователей различных социальных групп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6296" y="203188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Ноябрь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004047" y="1985226"/>
            <a:ext cx="111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000" b="1" dirty="0" smtClean="0"/>
              <a:t>Январь</a:t>
            </a:r>
            <a:endParaRPr lang="ru-RU" sz="2000" b="1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588224" y="242088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104" y="3829996"/>
            <a:ext cx="1153668" cy="34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028384" y="255348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8,73%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8049240" y="3251246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8,63%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8061116" y="3846530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8,48%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8049240" y="4496498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8,</a:t>
            </a:r>
            <a:r>
              <a:rPr lang="ru-RU" sz="1600" dirty="0" smtClean="0"/>
              <a:t>46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8124689" y="5190221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8</a:t>
            </a:r>
            <a:r>
              <a:rPr lang="en-US" sz="1600" dirty="0" smtClean="0"/>
              <a:t>,</a:t>
            </a:r>
            <a:r>
              <a:rPr lang="ru-RU" sz="1600" dirty="0" smtClean="0"/>
              <a:t>3</a:t>
            </a:r>
            <a:r>
              <a:rPr lang="en-US" sz="1600" dirty="0" smtClean="0"/>
              <a:t>9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5560737" y="259243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11,58%</a:t>
            </a:r>
            <a:endParaRPr lang="ru-RU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5757937" y="3253576"/>
            <a:ext cx="90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10</a:t>
            </a:r>
            <a:r>
              <a:rPr lang="en-US" sz="1600" dirty="0" smtClean="0"/>
              <a:t>,</a:t>
            </a:r>
            <a:r>
              <a:rPr lang="ru-RU" sz="1600" dirty="0" smtClean="0"/>
              <a:t>45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5933446" y="3849865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smtClean="0"/>
              <a:t>9,</a:t>
            </a:r>
            <a:r>
              <a:rPr lang="ru-RU" sz="1600" dirty="0" smtClean="0"/>
              <a:t>79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757937" y="4597208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9</a:t>
            </a:r>
            <a:r>
              <a:rPr lang="en-US" sz="1600" dirty="0" smtClean="0"/>
              <a:t>,</a:t>
            </a:r>
            <a:r>
              <a:rPr lang="ru-RU" sz="1600" dirty="0" smtClean="0"/>
              <a:t>6</a:t>
            </a:r>
            <a:r>
              <a:rPr lang="en-US" sz="1600" dirty="0" smtClean="0"/>
              <a:t>8%</a:t>
            </a:r>
            <a:endParaRPr lang="ru-RU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5786010" y="5359498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7,29%</a:t>
            </a:r>
            <a:endParaRPr lang="ru-RU" sz="1600" dirty="0"/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52" y="4691191"/>
            <a:ext cx="1006700" cy="22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26" y="3922465"/>
            <a:ext cx="1239984" cy="1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67" y="2638312"/>
            <a:ext cx="909713" cy="25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88" y="3337333"/>
            <a:ext cx="1239984" cy="1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44" y="2577741"/>
            <a:ext cx="1028968" cy="29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64" y="5141207"/>
            <a:ext cx="799553" cy="39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4495027" y="6580706"/>
            <a:ext cx="395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Источник</a:t>
            </a:r>
            <a:r>
              <a:rPr lang="en-US" sz="1000" dirty="0" smtClean="0"/>
              <a:t> </a:t>
            </a:r>
            <a:r>
              <a:rPr lang="ru-RU" sz="1000" dirty="0" smtClean="0"/>
              <a:t>данных gemiusAudience </a:t>
            </a:r>
            <a:r>
              <a:rPr lang="en-US" sz="1000" dirty="0" smtClean="0"/>
              <a:t>Fusion</a:t>
            </a:r>
            <a:r>
              <a:rPr lang="ru-RU" sz="1000" dirty="0" smtClean="0"/>
              <a:t>, Январь - Ноябрь 2012</a:t>
            </a:r>
            <a:endParaRPr lang="ru-RU" sz="10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42" y="3219307"/>
            <a:ext cx="922638" cy="42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78" y="5366247"/>
            <a:ext cx="1432112" cy="34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81" y="4554845"/>
            <a:ext cx="1311003" cy="36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07504" y="5974541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87BD00"/>
                </a:solidFill>
              </a:rPr>
              <a:t>                                     Миддл-Менеджемент в Ноябре 2012 года, </a:t>
            </a:r>
            <a:r>
              <a:rPr lang="ru-RU" sz="1600" b="1" dirty="0" smtClean="0">
                <a:solidFill>
                  <a:srgbClr val="87BD00"/>
                </a:solidFill>
              </a:rPr>
              <a:t>7,26%</a:t>
            </a:r>
            <a:r>
              <a:rPr lang="ru-RU" sz="1600" dirty="0" smtClean="0">
                <a:solidFill>
                  <a:srgbClr val="87BD00"/>
                </a:solidFill>
              </a:rPr>
              <a:t> от состава аудитории</a:t>
            </a:r>
            <a:endParaRPr lang="ru-RU" sz="1600" dirty="0">
              <a:solidFill>
                <a:srgbClr val="87BD00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" y="6004412"/>
            <a:ext cx="1646290" cy="35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07504" y="5593735"/>
            <a:ext cx="4173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5FBCE6"/>
                </a:solidFill>
              </a:rPr>
              <a:t>Интересные данные:</a:t>
            </a:r>
            <a:endParaRPr lang="ru-RU" sz="1600" dirty="0">
              <a:solidFill>
                <a:srgbClr val="5FBC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33794" y="615253"/>
            <a:ext cx="658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Порталы, представленные в исследовании</a:t>
            </a:r>
            <a:endParaRPr lang="ru-RU" sz="2800" b="1" dirty="0" smtClean="0">
              <a:solidFill>
                <a:srgbClr val="0099D3"/>
              </a:solidFill>
            </a:endParaRPr>
          </a:p>
          <a:p>
            <a:endParaRPr lang="lv-LV" b="1" i="1" dirty="0">
              <a:solidFill>
                <a:srgbClr val="87BD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4643" y="6593779"/>
            <a:ext cx="424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Источник </a:t>
            </a:r>
            <a:r>
              <a:rPr lang="ru-RU" sz="1000" dirty="0"/>
              <a:t>данных: </a:t>
            </a:r>
            <a:r>
              <a:rPr lang="en-US" sz="1000" dirty="0" smtClean="0"/>
              <a:t>gemiusAudience Fusion , </a:t>
            </a:r>
            <a:r>
              <a:rPr lang="ru-RU" sz="1000" dirty="0" smtClean="0"/>
              <a:t>Январь - Ноябрь 2012</a:t>
            </a:r>
            <a:endParaRPr lang="ru-RU" sz="1000" dirty="0"/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35" y="2120591"/>
            <a:ext cx="1206084" cy="67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3" y="2238152"/>
            <a:ext cx="14097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54963"/>
            <a:ext cx="28098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99671"/>
            <a:ext cx="1647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68" y="2187572"/>
            <a:ext cx="1392515" cy="58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0157"/>
            <a:ext cx="19145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3" y="4039372"/>
            <a:ext cx="1817478" cy="48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26" y="2357214"/>
            <a:ext cx="14001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15104"/>
            <a:ext cx="1413726" cy="39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4844206"/>
            <a:ext cx="1419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03" y="3835769"/>
            <a:ext cx="10096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19" y="4740449"/>
            <a:ext cx="119245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543" y="3835769"/>
            <a:ext cx="838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83696"/>
            <a:ext cx="117247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26887"/>
            <a:ext cx="734199" cy="70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8988"/>
            <a:ext cx="7429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18" y="2319350"/>
            <a:ext cx="950072" cy="4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26" y="4824015"/>
            <a:ext cx="1224952" cy="44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77" y="4891831"/>
            <a:ext cx="12668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65" y="3900087"/>
            <a:ext cx="1472871" cy="62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3" y="1484784"/>
            <a:ext cx="13430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27" y="1458703"/>
            <a:ext cx="1591816" cy="47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72" y="1529931"/>
            <a:ext cx="2587352" cy="37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89" y="1380009"/>
            <a:ext cx="114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68" y="2867926"/>
            <a:ext cx="924242" cy="89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46" y="3970115"/>
            <a:ext cx="1038247" cy="48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01" y="4824015"/>
            <a:ext cx="1428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029375" y="5463405"/>
            <a:ext cx="178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 </a:t>
            </a:r>
            <a:r>
              <a:rPr lang="en-US" sz="2000" b="1" dirty="0" smtClean="0"/>
              <a:t>Video</a:t>
            </a:r>
            <a:endParaRPr lang="ru-RU" sz="20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17" y="5509080"/>
            <a:ext cx="1495811" cy="32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8" y="5403117"/>
            <a:ext cx="15144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19" y="5463405"/>
            <a:ext cx="2003798" cy="47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574" y="5441974"/>
            <a:ext cx="1880809" cy="5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0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615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7BD00"/>
                </a:solidFill>
              </a:rPr>
              <a:t>Специалист – Ведущий Специалист</a:t>
            </a:r>
            <a:r>
              <a:rPr lang="ru-RU" dirty="0">
                <a:solidFill>
                  <a:srgbClr val="0099D3"/>
                </a:solidFill>
              </a:rPr>
              <a:t> Топ-5. Состав аудитории</a:t>
            </a:r>
            <a:r>
              <a:rPr lang="en-US" dirty="0" smtClean="0">
                <a:solidFill>
                  <a:srgbClr val="87BD00"/>
                </a:solidFill>
              </a:rPr>
              <a:t>   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2" y="2348880"/>
            <a:ext cx="4029928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6191" y="5540653"/>
            <a:ext cx="427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Real Users – 4 886 153 </a:t>
            </a:r>
            <a:r>
              <a:rPr lang="ru-RU" i="1" dirty="0" smtClean="0"/>
              <a:t>человек</a:t>
            </a:r>
            <a:r>
              <a:rPr lang="ru-RU" i="1" dirty="0"/>
              <a:t>а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1560" y="920607"/>
            <a:ext cx="7843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Наиболее популярные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VOD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порталы среди пользователей различных социальных групп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6296" y="203188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Ноябрь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04047" y="1985226"/>
            <a:ext cx="111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000" b="1" dirty="0" smtClean="0"/>
              <a:t>Январь</a:t>
            </a:r>
            <a:endParaRPr lang="ru-RU" sz="20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588224" y="242088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28384" y="255348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24</a:t>
            </a:r>
            <a:r>
              <a:rPr lang="en-US" sz="1600" dirty="0" smtClean="0"/>
              <a:t>,</a:t>
            </a:r>
            <a:r>
              <a:rPr lang="ru-RU" sz="1600" dirty="0" smtClean="0"/>
              <a:t>04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8049240" y="3251246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23</a:t>
            </a:r>
            <a:r>
              <a:rPr lang="en-US" sz="1600" dirty="0" smtClean="0"/>
              <a:t>,3</a:t>
            </a:r>
            <a:r>
              <a:rPr lang="ru-RU" sz="1600" dirty="0"/>
              <a:t>2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061116" y="3846530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17</a:t>
            </a:r>
            <a:r>
              <a:rPr lang="en-US" sz="1600" dirty="0" smtClean="0"/>
              <a:t>,</a:t>
            </a:r>
            <a:r>
              <a:rPr lang="ru-RU" sz="1600" dirty="0" smtClean="0"/>
              <a:t>31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8049240" y="4496498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17</a:t>
            </a:r>
            <a:r>
              <a:rPr lang="en-US" sz="1600" dirty="0" smtClean="0"/>
              <a:t>,</a:t>
            </a:r>
            <a:r>
              <a:rPr lang="ru-RU" sz="1600" dirty="0"/>
              <a:t>3</a:t>
            </a:r>
            <a:r>
              <a:rPr lang="ru-RU" sz="1600" dirty="0" smtClean="0"/>
              <a:t>0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8051849" y="5190221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16</a:t>
            </a:r>
            <a:r>
              <a:rPr lang="en-US" sz="1600" dirty="0" smtClean="0"/>
              <a:t>,</a:t>
            </a:r>
            <a:r>
              <a:rPr lang="ru-RU" sz="1600" dirty="0" smtClean="0"/>
              <a:t>25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11" y="4547451"/>
            <a:ext cx="692524" cy="45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560737" y="259243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smtClean="0"/>
              <a:t>1</a:t>
            </a:r>
            <a:r>
              <a:rPr lang="ru-RU" sz="1600" dirty="0" smtClean="0"/>
              <a:t>7</a:t>
            </a:r>
            <a:r>
              <a:rPr lang="en-US" sz="1600" dirty="0" smtClean="0"/>
              <a:t>,</a:t>
            </a:r>
            <a:r>
              <a:rPr lang="ru-RU" sz="1600" dirty="0" smtClean="0"/>
              <a:t>79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776980" y="3260481"/>
            <a:ext cx="927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14</a:t>
            </a:r>
            <a:r>
              <a:rPr lang="en-US" sz="1600" dirty="0" smtClean="0"/>
              <a:t>,</a:t>
            </a:r>
            <a:r>
              <a:rPr lang="ru-RU" sz="1600" dirty="0" smtClean="0"/>
              <a:t>33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694739" y="3849865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13</a:t>
            </a:r>
            <a:r>
              <a:rPr lang="en-US" sz="1600" dirty="0" smtClean="0"/>
              <a:t>,</a:t>
            </a:r>
            <a:r>
              <a:rPr lang="ru-RU" sz="1600" dirty="0" smtClean="0"/>
              <a:t>03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581593" y="4597208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12</a:t>
            </a:r>
            <a:r>
              <a:rPr lang="en-US" sz="1600" dirty="0" smtClean="0"/>
              <a:t>,8</a:t>
            </a:r>
            <a:r>
              <a:rPr lang="ru-RU" sz="1600" dirty="0" smtClean="0"/>
              <a:t>7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742846" y="5291182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11</a:t>
            </a:r>
            <a:r>
              <a:rPr lang="en-US" sz="1600" dirty="0" smtClean="0"/>
              <a:t>,</a:t>
            </a:r>
            <a:r>
              <a:rPr lang="ru-RU" sz="1600" dirty="0" smtClean="0"/>
              <a:t>03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48" y="5216588"/>
            <a:ext cx="1080120" cy="30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20" y="2420888"/>
            <a:ext cx="1170496" cy="49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48" y="3705353"/>
            <a:ext cx="114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55" y="3846530"/>
            <a:ext cx="799553" cy="39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57" y="5314649"/>
            <a:ext cx="1116724" cy="29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495027" y="6580706"/>
            <a:ext cx="395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Источник</a:t>
            </a:r>
            <a:r>
              <a:rPr lang="en-US" sz="1000" dirty="0" smtClean="0"/>
              <a:t> </a:t>
            </a:r>
            <a:r>
              <a:rPr lang="ru-RU" sz="1000" dirty="0" smtClean="0"/>
              <a:t>данных gemiusAudience </a:t>
            </a:r>
            <a:r>
              <a:rPr lang="en-US" sz="1000" dirty="0" smtClean="0"/>
              <a:t>Fusion</a:t>
            </a:r>
            <a:r>
              <a:rPr lang="ru-RU" sz="1000" dirty="0" smtClean="0"/>
              <a:t>, Январь - Ноябрь 2012</a:t>
            </a:r>
            <a:endParaRPr lang="ru-RU" sz="1000" dirty="0"/>
          </a:p>
        </p:txBody>
      </p:sp>
      <p:sp>
        <p:nvSpPr>
          <p:cNvPr id="43" name="Rectangle 42"/>
          <p:cNvSpPr/>
          <p:nvPr/>
        </p:nvSpPr>
        <p:spPr>
          <a:xfrm>
            <a:off x="81319" y="5937147"/>
            <a:ext cx="8043370" cy="478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107504" y="5974541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87BD00"/>
                </a:solidFill>
              </a:rPr>
              <a:t>                                     Специалисты в Ноябре 2012 года, </a:t>
            </a:r>
            <a:r>
              <a:rPr lang="ru-RU" sz="1600" b="1" dirty="0" smtClean="0">
                <a:solidFill>
                  <a:srgbClr val="87BD00"/>
                </a:solidFill>
              </a:rPr>
              <a:t>20,55%</a:t>
            </a:r>
            <a:r>
              <a:rPr lang="ru-RU" sz="1600" dirty="0" smtClean="0">
                <a:solidFill>
                  <a:srgbClr val="87BD00"/>
                </a:solidFill>
              </a:rPr>
              <a:t> от состава аудитории</a:t>
            </a:r>
            <a:endParaRPr lang="ru-RU" sz="1600" dirty="0">
              <a:solidFill>
                <a:srgbClr val="87BD00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" y="6004412"/>
            <a:ext cx="1646290" cy="35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886" y="4496498"/>
            <a:ext cx="1432112" cy="34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46" y="3260481"/>
            <a:ext cx="1311003" cy="36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06" y="3271196"/>
            <a:ext cx="1432112" cy="34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0" y="2577667"/>
            <a:ext cx="922638" cy="42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8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7BD00"/>
                </a:solidFill>
              </a:rPr>
              <a:t>Офисный Работник / Ассистент / Стажер</a:t>
            </a:r>
            <a:r>
              <a:rPr lang="ru-RU" sz="1600" dirty="0">
                <a:solidFill>
                  <a:srgbClr val="0099D3"/>
                </a:solidFill>
              </a:rPr>
              <a:t> </a:t>
            </a:r>
            <a:r>
              <a:rPr lang="ru-RU" dirty="0">
                <a:solidFill>
                  <a:srgbClr val="0099D3"/>
                </a:solidFill>
              </a:rPr>
              <a:t>Топ-5. Состав аудитории</a:t>
            </a:r>
            <a:r>
              <a:rPr lang="en-US" dirty="0">
                <a:solidFill>
                  <a:srgbClr val="87BD00"/>
                </a:solidFill>
              </a:rPr>
              <a:t> 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210050" cy="2752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7504" y="5337041"/>
            <a:ext cx="427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Real Users – 1 </a:t>
            </a:r>
            <a:r>
              <a:rPr lang="ru-RU" i="1" dirty="0" smtClean="0"/>
              <a:t>778</a:t>
            </a:r>
            <a:r>
              <a:rPr lang="en-US" i="1" dirty="0" smtClean="0"/>
              <a:t> </a:t>
            </a:r>
            <a:r>
              <a:rPr lang="ru-RU" i="1" dirty="0" smtClean="0"/>
              <a:t>30</a:t>
            </a:r>
            <a:r>
              <a:rPr lang="en-US" i="1" dirty="0" smtClean="0"/>
              <a:t>8</a:t>
            </a:r>
            <a:r>
              <a:rPr lang="ru-RU" i="1" dirty="0" smtClean="0"/>
              <a:t> человек</a:t>
            </a:r>
            <a:endParaRPr lang="ru-RU" i="1" dirty="0"/>
          </a:p>
        </p:txBody>
      </p:sp>
      <p:sp>
        <p:nvSpPr>
          <p:cNvPr id="26" name="Rectangle 25"/>
          <p:cNvSpPr/>
          <p:nvPr/>
        </p:nvSpPr>
        <p:spPr>
          <a:xfrm>
            <a:off x="611560" y="920607"/>
            <a:ext cx="7843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Наиболее популярные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VOD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порталы среди пользователей различных социальных групп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6296" y="203188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Ноябрь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04047" y="1985226"/>
            <a:ext cx="111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000" b="1" dirty="0" smtClean="0"/>
              <a:t>Январь</a:t>
            </a:r>
            <a:endParaRPr lang="ru-RU" sz="20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588224" y="242088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28384" y="255348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17</a:t>
            </a:r>
            <a:r>
              <a:rPr lang="en-US" sz="1600" dirty="0" smtClean="0"/>
              <a:t>,</a:t>
            </a:r>
            <a:r>
              <a:rPr lang="ru-RU" sz="1600" dirty="0" smtClean="0"/>
              <a:t>90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8049240" y="3251246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5,66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8061116" y="3846530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4</a:t>
            </a:r>
            <a:r>
              <a:rPr lang="en-US" sz="1600" dirty="0" smtClean="0"/>
              <a:t>,</a:t>
            </a:r>
            <a:r>
              <a:rPr lang="ru-RU" sz="1600" dirty="0" smtClean="0"/>
              <a:t>77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049240" y="4496498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4</a:t>
            </a:r>
            <a:r>
              <a:rPr lang="en-US" sz="1600" dirty="0" smtClean="0"/>
              <a:t>,</a:t>
            </a:r>
            <a:r>
              <a:rPr lang="ru-RU" sz="1600" dirty="0" smtClean="0"/>
              <a:t>76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8124689" y="5190221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4</a:t>
            </a:r>
            <a:r>
              <a:rPr lang="en-US" sz="1600" dirty="0" smtClean="0"/>
              <a:t>,</a:t>
            </a:r>
            <a:r>
              <a:rPr lang="ru-RU" sz="1600" dirty="0" smtClean="0"/>
              <a:t>75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01" y="4496498"/>
            <a:ext cx="692524" cy="45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560737" y="259243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6</a:t>
            </a:r>
            <a:r>
              <a:rPr lang="en-US" sz="1600" dirty="0" smtClean="0"/>
              <a:t>,</a:t>
            </a:r>
            <a:r>
              <a:rPr lang="ru-RU" sz="1600" dirty="0" smtClean="0"/>
              <a:t>17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507397" y="3260481"/>
            <a:ext cx="927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/>
              <a:t>4</a:t>
            </a:r>
            <a:r>
              <a:rPr lang="en-US" sz="1600" dirty="0" smtClean="0"/>
              <a:t>,</a:t>
            </a:r>
            <a:r>
              <a:rPr lang="ru-RU" sz="1600" dirty="0" smtClean="0"/>
              <a:t>03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589659" y="3849865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3</a:t>
            </a:r>
            <a:r>
              <a:rPr lang="en-US" sz="1600" dirty="0" smtClean="0"/>
              <a:t>,</a:t>
            </a:r>
            <a:r>
              <a:rPr lang="ru-RU" sz="1600" dirty="0" smtClean="0"/>
              <a:t>88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581593" y="4597208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3</a:t>
            </a:r>
            <a:r>
              <a:rPr lang="en-US" sz="1600" dirty="0" smtClean="0"/>
              <a:t>,</a:t>
            </a:r>
            <a:r>
              <a:rPr lang="ru-RU" sz="1600" dirty="0" smtClean="0"/>
              <a:t>64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694739" y="5314649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3</a:t>
            </a:r>
            <a:r>
              <a:rPr lang="en-US" sz="1600" dirty="0" smtClean="0"/>
              <a:t>,</a:t>
            </a:r>
            <a:r>
              <a:rPr lang="ru-RU" sz="1600" dirty="0" smtClean="0"/>
              <a:t>47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68" y="4516787"/>
            <a:ext cx="1080120" cy="30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51" y="5108377"/>
            <a:ext cx="692524" cy="45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82" y="3892298"/>
            <a:ext cx="1153668" cy="34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68" y="3354539"/>
            <a:ext cx="1213926" cy="19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69" y="3260481"/>
            <a:ext cx="1028968" cy="29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68" y="5233988"/>
            <a:ext cx="753326" cy="41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71" y="2539806"/>
            <a:ext cx="874626" cy="36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495027" y="6580706"/>
            <a:ext cx="395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Источник</a:t>
            </a:r>
            <a:r>
              <a:rPr lang="en-US" sz="1000" dirty="0" smtClean="0"/>
              <a:t> </a:t>
            </a:r>
            <a:r>
              <a:rPr lang="ru-RU" sz="1000" dirty="0" smtClean="0"/>
              <a:t>данных gemiusAudience </a:t>
            </a:r>
            <a:r>
              <a:rPr lang="en-US" sz="1000" dirty="0" smtClean="0"/>
              <a:t>Fusion</a:t>
            </a:r>
            <a:r>
              <a:rPr lang="ru-RU" sz="1000" dirty="0" smtClean="0"/>
              <a:t>, Январь - Ноябрь 2012</a:t>
            </a:r>
            <a:endParaRPr lang="ru-RU" sz="1000" dirty="0"/>
          </a:p>
        </p:txBody>
      </p:sp>
      <p:sp>
        <p:nvSpPr>
          <p:cNvPr id="41" name="Rectangle 40"/>
          <p:cNvSpPr/>
          <p:nvPr/>
        </p:nvSpPr>
        <p:spPr>
          <a:xfrm>
            <a:off x="81319" y="5937147"/>
            <a:ext cx="8043370" cy="478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07504" y="5974541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87BD00"/>
                </a:solidFill>
              </a:rPr>
              <a:t>                                     Офисные работники в Ноябре 2012 года, </a:t>
            </a:r>
            <a:r>
              <a:rPr lang="ru-RU" sz="1600" b="1" dirty="0" smtClean="0">
                <a:solidFill>
                  <a:srgbClr val="87BD00"/>
                </a:solidFill>
              </a:rPr>
              <a:t>6,95%</a:t>
            </a:r>
            <a:r>
              <a:rPr lang="ru-RU" sz="1600" dirty="0" smtClean="0">
                <a:solidFill>
                  <a:srgbClr val="87BD00"/>
                </a:solidFill>
              </a:rPr>
              <a:t> от состава аудитории</a:t>
            </a:r>
            <a:endParaRPr lang="ru-RU" sz="1600" dirty="0">
              <a:solidFill>
                <a:srgbClr val="87BD00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" y="6004412"/>
            <a:ext cx="1646290" cy="35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27" y="3804440"/>
            <a:ext cx="922638" cy="42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75" y="2568131"/>
            <a:ext cx="1311003" cy="36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2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7BD00"/>
                </a:solidFill>
              </a:rPr>
              <a:t>«Синий Воротничок» – Инженер, Рабочий на производстве</a:t>
            </a:r>
            <a:r>
              <a:rPr lang="ru-RU" dirty="0">
                <a:solidFill>
                  <a:srgbClr val="0099D3"/>
                </a:solidFill>
              </a:rPr>
              <a:t> Топ-5. Состав аудитории</a:t>
            </a:r>
            <a:r>
              <a:rPr lang="en-US" dirty="0" smtClean="0">
                <a:solidFill>
                  <a:srgbClr val="87BD00"/>
                </a:solidFill>
              </a:rPr>
              <a:t>  </a:t>
            </a: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981450" cy="2809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6402" y="5229810"/>
            <a:ext cx="427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Real Users – </a:t>
            </a:r>
            <a:r>
              <a:rPr lang="ru-RU" i="1" dirty="0" smtClean="0"/>
              <a:t>8</a:t>
            </a:r>
            <a:r>
              <a:rPr lang="en-US" i="1" dirty="0" smtClean="0"/>
              <a:t> </a:t>
            </a:r>
            <a:r>
              <a:rPr lang="ru-RU" i="1" dirty="0" smtClean="0"/>
              <a:t>1</a:t>
            </a:r>
            <a:r>
              <a:rPr lang="en-US" i="1" dirty="0" smtClean="0"/>
              <a:t>6</a:t>
            </a:r>
            <a:r>
              <a:rPr lang="ru-RU" i="1" dirty="0" smtClean="0"/>
              <a:t>6</a:t>
            </a:r>
            <a:r>
              <a:rPr lang="en-US" i="1" dirty="0" smtClean="0"/>
              <a:t> </a:t>
            </a:r>
            <a:r>
              <a:rPr lang="ru-RU" i="1" dirty="0" smtClean="0"/>
              <a:t>1</a:t>
            </a:r>
            <a:r>
              <a:rPr lang="en-US" i="1" dirty="0" smtClean="0"/>
              <a:t>7</a:t>
            </a:r>
            <a:r>
              <a:rPr lang="ru-RU" i="1" dirty="0" smtClean="0"/>
              <a:t>5</a:t>
            </a:r>
            <a:r>
              <a:rPr lang="en-US" i="1" dirty="0" smtClean="0"/>
              <a:t> </a:t>
            </a:r>
            <a:r>
              <a:rPr lang="ru-RU" i="1" dirty="0" smtClean="0"/>
              <a:t>человек</a:t>
            </a:r>
            <a:endParaRPr lang="ru-RU" i="1" dirty="0"/>
          </a:p>
        </p:txBody>
      </p:sp>
      <p:sp>
        <p:nvSpPr>
          <p:cNvPr id="26" name="Rectangle 25"/>
          <p:cNvSpPr/>
          <p:nvPr/>
        </p:nvSpPr>
        <p:spPr>
          <a:xfrm>
            <a:off x="611560" y="920607"/>
            <a:ext cx="7843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Наиболее популярные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VOD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порталы среди пользователей различных социальных групп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6296" y="203188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Ноябрь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04047" y="1985226"/>
            <a:ext cx="111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000" b="1" dirty="0" smtClean="0"/>
              <a:t>Январь</a:t>
            </a:r>
            <a:endParaRPr lang="ru-RU" sz="20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588224" y="242088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28384" y="255348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30</a:t>
            </a:r>
            <a:r>
              <a:rPr lang="en-US" sz="1600" dirty="0" smtClean="0"/>
              <a:t>,</a:t>
            </a:r>
            <a:r>
              <a:rPr lang="ru-RU" sz="1600" dirty="0" smtClean="0"/>
              <a:t>58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8049240" y="3251246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28</a:t>
            </a:r>
            <a:r>
              <a:rPr lang="en-US" sz="1600" dirty="0" smtClean="0"/>
              <a:t>,</a:t>
            </a:r>
            <a:r>
              <a:rPr lang="ru-RU" sz="1600" dirty="0" smtClean="0"/>
              <a:t>78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8061116" y="3846530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24</a:t>
            </a:r>
            <a:r>
              <a:rPr lang="en-US" sz="1600" dirty="0" smtClean="0"/>
              <a:t>,</a:t>
            </a:r>
            <a:r>
              <a:rPr lang="ru-RU" sz="1600" dirty="0" smtClean="0"/>
              <a:t>41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049240" y="4549028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22</a:t>
            </a:r>
            <a:r>
              <a:rPr lang="en-US" sz="1600" dirty="0" smtClean="0"/>
              <a:t>,</a:t>
            </a:r>
            <a:r>
              <a:rPr lang="ru-RU" sz="1600" dirty="0" smtClean="0"/>
              <a:t>96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8298622" y="5245199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22</a:t>
            </a:r>
            <a:r>
              <a:rPr lang="en-US" sz="1600" dirty="0" smtClean="0"/>
              <a:t>,</a:t>
            </a:r>
            <a:r>
              <a:rPr lang="ru-RU" sz="1600" dirty="0"/>
              <a:t>8</a:t>
            </a:r>
            <a:r>
              <a:rPr lang="ru-RU" sz="1600" dirty="0" smtClean="0"/>
              <a:t>6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560737" y="259243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40</a:t>
            </a:r>
            <a:r>
              <a:rPr lang="en-US" sz="1600" dirty="0" smtClean="0"/>
              <a:t>,</a:t>
            </a:r>
            <a:r>
              <a:rPr lang="ru-RU" sz="1600" dirty="0"/>
              <a:t>5</a:t>
            </a:r>
            <a:r>
              <a:rPr lang="ru-RU" sz="1600" dirty="0" smtClean="0"/>
              <a:t>3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507397" y="3260481"/>
            <a:ext cx="927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33</a:t>
            </a:r>
            <a:r>
              <a:rPr lang="en-US" sz="1600" dirty="0" smtClean="0"/>
              <a:t>,</a:t>
            </a:r>
            <a:r>
              <a:rPr lang="ru-RU" sz="1600" dirty="0" smtClean="0"/>
              <a:t>08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606100" y="3849865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31</a:t>
            </a:r>
            <a:r>
              <a:rPr lang="en-US" sz="1600" dirty="0" smtClean="0"/>
              <a:t>,</a:t>
            </a:r>
            <a:r>
              <a:rPr lang="ru-RU" sz="1600" dirty="0" smtClean="0"/>
              <a:t>69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581593" y="4597208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31</a:t>
            </a:r>
            <a:r>
              <a:rPr lang="en-US" sz="1600" dirty="0" smtClean="0"/>
              <a:t>,</a:t>
            </a:r>
            <a:r>
              <a:rPr lang="ru-RU" sz="1600" dirty="0" smtClean="0"/>
              <a:t>52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670715" y="5313748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30</a:t>
            </a:r>
            <a:r>
              <a:rPr lang="en-US" sz="1600" dirty="0" smtClean="0"/>
              <a:t>,</a:t>
            </a:r>
            <a:r>
              <a:rPr lang="ru-RU" sz="1600" dirty="0" smtClean="0"/>
              <a:t>98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63" y="3891543"/>
            <a:ext cx="1167590" cy="26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66" y="3891543"/>
            <a:ext cx="1116724" cy="29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68" y="2623113"/>
            <a:ext cx="1213926" cy="19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66" y="3260434"/>
            <a:ext cx="1057384" cy="29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78" y="4608398"/>
            <a:ext cx="1053722" cy="32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674518" y="5255181"/>
            <a:ext cx="178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Mail.ru -     </a:t>
            </a:r>
            <a:r>
              <a:rPr lang="ru-RU" sz="1600" dirty="0" smtClean="0"/>
              <a:t> </a:t>
            </a:r>
            <a:r>
              <a:rPr lang="en-US" sz="1600" dirty="0" smtClean="0"/>
              <a:t> Video</a:t>
            </a:r>
            <a:endParaRPr lang="ru-RU" sz="1600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92" y="5313748"/>
            <a:ext cx="1024711" cy="22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09" y="5358286"/>
            <a:ext cx="1057384" cy="29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27" y="3308241"/>
            <a:ext cx="1213926" cy="19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28" y="2623113"/>
            <a:ext cx="1116724" cy="29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27" y="4583527"/>
            <a:ext cx="874626" cy="36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4495027" y="6580706"/>
            <a:ext cx="395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Источник</a:t>
            </a:r>
            <a:r>
              <a:rPr lang="en-US" sz="1000" dirty="0" smtClean="0"/>
              <a:t> </a:t>
            </a:r>
            <a:r>
              <a:rPr lang="ru-RU" sz="1000" dirty="0" smtClean="0"/>
              <a:t>данных gemiusAudience </a:t>
            </a:r>
            <a:r>
              <a:rPr lang="en-US" sz="1000" dirty="0" smtClean="0"/>
              <a:t>Fusion</a:t>
            </a:r>
            <a:r>
              <a:rPr lang="ru-RU" sz="1000" dirty="0" smtClean="0"/>
              <a:t>, Январь - Ноябрь 2012</a:t>
            </a:r>
            <a:endParaRPr lang="ru-RU" sz="1000" dirty="0"/>
          </a:p>
        </p:txBody>
      </p:sp>
      <p:sp>
        <p:nvSpPr>
          <p:cNvPr id="35" name="Rectangle 34"/>
          <p:cNvSpPr/>
          <p:nvPr/>
        </p:nvSpPr>
        <p:spPr>
          <a:xfrm>
            <a:off x="81319" y="5937147"/>
            <a:ext cx="8043370" cy="478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07504" y="5974541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87BD00"/>
                </a:solidFill>
              </a:rPr>
              <a:t>                                     «Синие Воротнички» в Ноябре 2012 года, </a:t>
            </a:r>
            <a:r>
              <a:rPr lang="ru-RU" sz="1600" b="1" dirty="0" smtClean="0">
                <a:solidFill>
                  <a:srgbClr val="87BD00"/>
                </a:solidFill>
              </a:rPr>
              <a:t>18,38%</a:t>
            </a:r>
            <a:r>
              <a:rPr lang="ru-RU" sz="1600" dirty="0" smtClean="0">
                <a:solidFill>
                  <a:srgbClr val="87BD00"/>
                </a:solidFill>
              </a:rPr>
              <a:t> от состава аудитории</a:t>
            </a:r>
            <a:endParaRPr lang="ru-RU" sz="1600" dirty="0">
              <a:solidFill>
                <a:srgbClr val="87BD00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" y="6004412"/>
            <a:ext cx="1646290" cy="35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2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615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7BD00"/>
                </a:solidFill>
              </a:rPr>
              <a:t>Работники Гос. Учреждений</a:t>
            </a:r>
            <a:r>
              <a:rPr lang="ru-RU" dirty="0">
                <a:solidFill>
                  <a:srgbClr val="0099D3"/>
                </a:solidFill>
              </a:rPr>
              <a:t> Топ-5. Состав аудитории</a:t>
            </a:r>
            <a:r>
              <a:rPr lang="ru-RU" dirty="0" smtClean="0">
                <a:solidFill>
                  <a:srgbClr val="87BD00"/>
                </a:solidFill>
              </a:rPr>
              <a:t> 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6" y="2348880"/>
            <a:ext cx="4116743" cy="2232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8351" y="4813243"/>
            <a:ext cx="427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Real Users – 3 </a:t>
            </a:r>
            <a:r>
              <a:rPr lang="ru-RU" i="1" dirty="0" smtClean="0"/>
              <a:t>116</a:t>
            </a:r>
            <a:r>
              <a:rPr lang="en-US" i="1" dirty="0" smtClean="0"/>
              <a:t> </a:t>
            </a:r>
            <a:r>
              <a:rPr lang="ru-RU" i="1" dirty="0" smtClean="0"/>
              <a:t>293</a:t>
            </a:r>
            <a:r>
              <a:rPr lang="en-US" i="1" dirty="0" smtClean="0"/>
              <a:t> </a:t>
            </a:r>
            <a:r>
              <a:rPr lang="ru-RU" i="1" dirty="0" smtClean="0"/>
              <a:t>человека</a:t>
            </a:r>
            <a:endParaRPr lang="ru-RU" i="1" dirty="0"/>
          </a:p>
        </p:txBody>
      </p:sp>
      <p:sp>
        <p:nvSpPr>
          <p:cNvPr id="26" name="Rectangle 25"/>
          <p:cNvSpPr/>
          <p:nvPr/>
        </p:nvSpPr>
        <p:spPr>
          <a:xfrm>
            <a:off x="611560" y="920607"/>
            <a:ext cx="7843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Наиболее популярные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VOD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порталы среди пользователей различных социальных групп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6296" y="203188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Ноябрь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04047" y="1985226"/>
            <a:ext cx="111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000" b="1" dirty="0" smtClean="0"/>
              <a:t>Январь</a:t>
            </a:r>
            <a:endParaRPr lang="ru-RU" sz="20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588224" y="242088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28384" y="255348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15</a:t>
            </a:r>
            <a:r>
              <a:rPr lang="en-US" sz="1600" dirty="0" smtClean="0"/>
              <a:t>,</a:t>
            </a:r>
            <a:r>
              <a:rPr lang="ru-RU" sz="1600" dirty="0" smtClean="0"/>
              <a:t>31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8049240" y="3251246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13</a:t>
            </a:r>
            <a:r>
              <a:rPr lang="en-US" sz="1600" dirty="0" smtClean="0"/>
              <a:t>,</a:t>
            </a:r>
            <a:r>
              <a:rPr lang="ru-RU" sz="1600" dirty="0" smtClean="0"/>
              <a:t>69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8061116" y="3846530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13,15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049240" y="4496498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10</a:t>
            </a:r>
            <a:r>
              <a:rPr lang="en-US" sz="1600" dirty="0" smtClean="0"/>
              <a:t>,</a:t>
            </a:r>
            <a:r>
              <a:rPr lang="ru-RU" sz="1600" dirty="0" smtClean="0"/>
              <a:t>18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8124689" y="5190221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10</a:t>
            </a:r>
            <a:r>
              <a:rPr lang="en-US" sz="1600" dirty="0" smtClean="0"/>
              <a:t>,</a:t>
            </a:r>
            <a:r>
              <a:rPr lang="ru-RU" sz="1600" dirty="0" smtClean="0"/>
              <a:t>17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560737" y="259243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1</a:t>
            </a:r>
            <a:r>
              <a:rPr lang="ru-RU" sz="1600" dirty="0" smtClean="0"/>
              <a:t>2</a:t>
            </a:r>
            <a:r>
              <a:rPr lang="en-US" sz="1600" dirty="0" smtClean="0"/>
              <a:t>,</a:t>
            </a:r>
            <a:r>
              <a:rPr lang="ru-RU" sz="1600" dirty="0" smtClean="0"/>
              <a:t>06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625652" y="3246379"/>
            <a:ext cx="927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8</a:t>
            </a:r>
            <a:r>
              <a:rPr lang="en-US" sz="1600" dirty="0" smtClean="0"/>
              <a:t>,</a:t>
            </a:r>
            <a:r>
              <a:rPr lang="ru-RU" sz="1600" dirty="0" smtClean="0"/>
              <a:t>85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838283" y="3849865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8</a:t>
            </a:r>
            <a:r>
              <a:rPr lang="en-US" sz="1600" dirty="0" smtClean="0"/>
              <a:t>,</a:t>
            </a:r>
            <a:r>
              <a:rPr lang="ru-RU" sz="1600" dirty="0" smtClean="0"/>
              <a:t>73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984728" y="4597208"/>
            <a:ext cx="692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8</a:t>
            </a:r>
            <a:r>
              <a:rPr lang="en-US" sz="1600" dirty="0" smtClean="0"/>
              <a:t>,</a:t>
            </a:r>
            <a:r>
              <a:rPr lang="ru-RU" sz="1600" dirty="0" smtClean="0"/>
              <a:t>45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872990" y="5314649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7</a:t>
            </a:r>
            <a:r>
              <a:rPr lang="en-US" sz="1600" dirty="0" smtClean="0"/>
              <a:t>,</a:t>
            </a:r>
            <a:r>
              <a:rPr lang="ru-RU" sz="1600" dirty="0" smtClean="0"/>
              <a:t>99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01" y="5278276"/>
            <a:ext cx="1151422" cy="25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073" y="2446891"/>
            <a:ext cx="114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48" y="5363978"/>
            <a:ext cx="1024711" cy="22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26" y="3832849"/>
            <a:ext cx="874626" cy="36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16" y="3256112"/>
            <a:ext cx="1053722" cy="32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97" y="4580954"/>
            <a:ext cx="1331230" cy="19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96" y="4689665"/>
            <a:ext cx="1213926" cy="19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96" y="3251246"/>
            <a:ext cx="1080120" cy="30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08" y="2553487"/>
            <a:ext cx="942429" cy="42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165048" y="5314649"/>
            <a:ext cx="178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</a:t>
            </a:r>
            <a:r>
              <a:rPr lang="ru-RU" sz="1600" dirty="0" smtClean="0"/>
              <a:t>               </a:t>
            </a:r>
            <a:r>
              <a:rPr lang="en-US" sz="1600" dirty="0" smtClean="0"/>
              <a:t>    </a:t>
            </a:r>
            <a:r>
              <a:rPr lang="ru-RU" sz="1600" dirty="0" smtClean="0"/>
              <a:t> </a:t>
            </a:r>
            <a:r>
              <a:rPr lang="en-US" sz="1600" dirty="0" smtClean="0"/>
              <a:t> Video</a:t>
            </a:r>
            <a:endParaRPr lang="ru-RU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4495027" y="6580706"/>
            <a:ext cx="395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Источник</a:t>
            </a:r>
            <a:r>
              <a:rPr lang="en-US" sz="1000" dirty="0" smtClean="0"/>
              <a:t> </a:t>
            </a:r>
            <a:r>
              <a:rPr lang="ru-RU" sz="1000" dirty="0" smtClean="0"/>
              <a:t>данных gemiusAudience </a:t>
            </a:r>
            <a:r>
              <a:rPr lang="en-US" sz="1000" dirty="0" smtClean="0"/>
              <a:t>Fusion</a:t>
            </a:r>
            <a:r>
              <a:rPr lang="ru-RU" sz="1000" dirty="0" smtClean="0"/>
              <a:t>, Январь - Ноябрь 2012</a:t>
            </a:r>
            <a:endParaRPr lang="ru-RU" sz="1000" dirty="0"/>
          </a:p>
        </p:txBody>
      </p:sp>
      <p:sp>
        <p:nvSpPr>
          <p:cNvPr id="35" name="Rectangle 34"/>
          <p:cNvSpPr/>
          <p:nvPr/>
        </p:nvSpPr>
        <p:spPr>
          <a:xfrm>
            <a:off x="81319" y="5937147"/>
            <a:ext cx="8043370" cy="478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07504" y="5974541"/>
            <a:ext cx="7953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87BD00"/>
                </a:solidFill>
              </a:rPr>
              <a:t>                                     Работники Гос. Учреждений, </a:t>
            </a:r>
            <a:r>
              <a:rPr lang="ru-RU" sz="1600" b="1" dirty="0" smtClean="0">
                <a:solidFill>
                  <a:srgbClr val="87BD00"/>
                </a:solidFill>
              </a:rPr>
              <a:t>5,98%</a:t>
            </a:r>
            <a:r>
              <a:rPr lang="ru-RU" sz="1600" dirty="0" smtClean="0">
                <a:solidFill>
                  <a:srgbClr val="87BD00"/>
                </a:solidFill>
              </a:rPr>
              <a:t> от состава аудитории</a:t>
            </a:r>
            <a:endParaRPr lang="ru-RU" sz="1600" dirty="0">
              <a:solidFill>
                <a:srgbClr val="87BD00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" y="6004412"/>
            <a:ext cx="1646290" cy="35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53" y="3832849"/>
            <a:ext cx="1432112" cy="34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2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615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7BD00"/>
                </a:solidFill>
              </a:rPr>
              <a:t>Студенты / Школьники</a:t>
            </a:r>
            <a:r>
              <a:rPr lang="ru-RU" dirty="0">
                <a:solidFill>
                  <a:srgbClr val="0099D3"/>
                </a:solidFill>
              </a:rPr>
              <a:t> Топ-5. Состав аудитории</a:t>
            </a:r>
            <a:r>
              <a:rPr lang="ru-RU" dirty="0" smtClean="0">
                <a:solidFill>
                  <a:srgbClr val="87BD00"/>
                </a:solidFill>
              </a:rPr>
              <a:t> 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607109" cy="3220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004" y="5528775"/>
            <a:ext cx="427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Real Users – </a:t>
            </a:r>
            <a:r>
              <a:rPr lang="ru-RU" i="1" dirty="0" smtClean="0"/>
              <a:t>4</a:t>
            </a:r>
            <a:r>
              <a:rPr lang="en-US" i="1" dirty="0" smtClean="0"/>
              <a:t> </a:t>
            </a:r>
            <a:r>
              <a:rPr lang="ru-RU" i="1" dirty="0" smtClean="0"/>
              <a:t>489</a:t>
            </a:r>
            <a:r>
              <a:rPr lang="en-US" i="1" dirty="0" smtClean="0"/>
              <a:t> </a:t>
            </a:r>
            <a:r>
              <a:rPr lang="ru-RU" i="1" dirty="0" smtClean="0"/>
              <a:t>136 человек</a:t>
            </a:r>
            <a:endParaRPr lang="ru-RU" i="1" dirty="0"/>
          </a:p>
        </p:txBody>
      </p:sp>
      <p:sp>
        <p:nvSpPr>
          <p:cNvPr id="26" name="Rectangle 25"/>
          <p:cNvSpPr/>
          <p:nvPr/>
        </p:nvSpPr>
        <p:spPr>
          <a:xfrm>
            <a:off x="611560" y="920607"/>
            <a:ext cx="7843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Наиболее популярные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VOD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порталы среди пользователей различных социальных групп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6296" y="203188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Ноябрь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04047" y="1985226"/>
            <a:ext cx="111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000" b="1" dirty="0" smtClean="0"/>
              <a:t>Январь</a:t>
            </a:r>
            <a:endParaRPr lang="ru-RU" sz="20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588224" y="242088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28384" y="255348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25</a:t>
            </a:r>
            <a:r>
              <a:rPr lang="en-US" sz="1600" dirty="0" smtClean="0"/>
              <a:t>,</a:t>
            </a:r>
            <a:r>
              <a:rPr lang="ru-RU" sz="1600" dirty="0" smtClean="0"/>
              <a:t>25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8049240" y="3251246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24</a:t>
            </a:r>
            <a:r>
              <a:rPr lang="en-US" sz="1600" dirty="0" smtClean="0"/>
              <a:t>,</a:t>
            </a:r>
            <a:r>
              <a:rPr lang="ru-RU" sz="1600" dirty="0" smtClean="0"/>
              <a:t>28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8061116" y="3846530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18</a:t>
            </a:r>
            <a:r>
              <a:rPr lang="en-US" sz="1600" dirty="0" smtClean="0"/>
              <a:t>,</a:t>
            </a:r>
            <a:r>
              <a:rPr lang="ru-RU" sz="1600" dirty="0" smtClean="0"/>
              <a:t>01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049240" y="4496498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15</a:t>
            </a:r>
            <a:r>
              <a:rPr lang="en-US" sz="1600" dirty="0" smtClean="0"/>
              <a:t>,</a:t>
            </a:r>
            <a:r>
              <a:rPr lang="ru-RU" sz="1600" dirty="0" smtClean="0"/>
              <a:t>14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8124689" y="5190221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14</a:t>
            </a:r>
            <a:r>
              <a:rPr lang="en-US" sz="1600" dirty="0" smtClean="0"/>
              <a:t>,</a:t>
            </a:r>
            <a:r>
              <a:rPr lang="ru-RU" sz="1600" dirty="0" smtClean="0"/>
              <a:t>32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560737" y="259243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1</a:t>
            </a:r>
            <a:r>
              <a:rPr lang="ru-RU" sz="1600" dirty="0" smtClean="0"/>
              <a:t>6</a:t>
            </a:r>
            <a:r>
              <a:rPr lang="en-US" sz="1600" dirty="0" smtClean="0"/>
              <a:t>,</a:t>
            </a:r>
            <a:r>
              <a:rPr lang="ru-RU" sz="1600" dirty="0" smtClean="0"/>
              <a:t>07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507397" y="3260481"/>
            <a:ext cx="927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15</a:t>
            </a:r>
            <a:r>
              <a:rPr lang="en-US" sz="1600" dirty="0" smtClean="0"/>
              <a:t>,</a:t>
            </a:r>
            <a:r>
              <a:rPr lang="ru-RU" sz="1600" dirty="0" smtClean="0"/>
              <a:t>10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694739" y="3849865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14</a:t>
            </a:r>
            <a:r>
              <a:rPr lang="en-US" sz="1600" dirty="0" smtClean="0"/>
              <a:t>,</a:t>
            </a:r>
            <a:r>
              <a:rPr lang="ru-RU" sz="1600" dirty="0" smtClean="0"/>
              <a:t>85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781718" y="4586790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14</a:t>
            </a:r>
            <a:r>
              <a:rPr lang="en-US" sz="1600" dirty="0" smtClean="0"/>
              <a:t>,</a:t>
            </a:r>
            <a:r>
              <a:rPr lang="ru-RU" sz="1600" dirty="0" smtClean="0"/>
              <a:t>6</a:t>
            </a:r>
            <a:r>
              <a:rPr lang="en-US" sz="1600" dirty="0" smtClean="0"/>
              <a:t>8%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629608" y="5255781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13</a:t>
            </a:r>
            <a:r>
              <a:rPr lang="en-US" sz="1600" dirty="0" smtClean="0"/>
              <a:t>,</a:t>
            </a:r>
            <a:r>
              <a:rPr lang="ru-RU" sz="1600" dirty="0" smtClean="0"/>
              <a:t>58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32" y="3085563"/>
            <a:ext cx="1170496" cy="49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62" y="3849865"/>
            <a:ext cx="799553" cy="39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495027" y="6580706"/>
            <a:ext cx="395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Источник</a:t>
            </a:r>
            <a:r>
              <a:rPr lang="en-US" sz="1000" dirty="0" smtClean="0"/>
              <a:t> </a:t>
            </a:r>
            <a:r>
              <a:rPr lang="ru-RU" sz="1000" dirty="0" smtClean="0"/>
              <a:t>данных gemiusAudience </a:t>
            </a:r>
            <a:r>
              <a:rPr lang="en-US" sz="1000" dirty="0" smtClean="0"/>
              <a:t>Fusion</a:t>
            </a:r>
            <a:r>
              <a:rPr lang="ru-RU" sz="1000" dirty="0" smtClean="0"/>
              <a:t>, Январь - Ноябрь 2012</a:t>
            </a:r>
            <a:endParaRPr lang="ru-RU" sz="1000" dirty="0"/>
          </a:p>
        </p:txBody>
      </p:sp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32" y="2609291"/>
            <a:ext cx="1254245" cy="28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26" y="4469137"/>
            <a:ext cx="874626" cy="36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10" y="5255781"/>
            <a:ext cx="1331230" cy="19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15" y="4581383"/>
            <a:ext cx="1080120" cy="30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71" y="2640947"/>
            <a:ext cx="1028968" cy="29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15" y="3195895"/>
            <a:ext cx="753326" cy="41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81318" y="5937147"/>
            <a:ext cx="8235098" cy="478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07504" y="5974541"/>
            <a:ext cx="8388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87BD00"/>
                </a:solidFill>
              </a:rPr>
              <a:t>                                     Студенты / Школьники, в Ноябре 2012 года, </a:t>
            </a:r>
            <a:r>
              <a:rPr lang="ru-RU" sz="1600" b="1" dirty="0" smtClean="0">
                <a:solidFill>
                  <a:srgbClr val="87BD00"/>
                </a:solidFill>
              </a:rPr>
              <a:t>14,72 %</a:t>
            </a:r>
            <a:r>
              <a:rPr lang="ru-RU" sz="1600" dirty="0" smtClean="0">
                <a:solidFill>
                  <a:srgbClr val="87BD00"/>
                </a:solidFill>
              </a:rPr>
              <a:t> от состава аудитории</a:t>
            </a:r>
            <a:endParaRPr lang="ru-RU" sz="1600" dirty="0">
              <a:solidFill>
                <a:srgbClr val="87BD00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" y="6004412"/>
            <a:ext cx="1646290" cy="35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62" y="5186789"/>
            <a:ext cx="922638" cy="42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32" y="3860104"/>
            <a:ext cx="1432112" cy="34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7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615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7BD00"/>
                </a:solidFill>
              </a:rPr>
              <a:t>Домохозяйки</a:t>
            </a:r>
            <a:r>
              <a:rPr lang="ru-RU" sz="1600" dirty="0">
                <a:solidFill>
                  <a:srgbClr val="0099D3"/>
                </a:solidFill>
              </a:rPr>
              <a:t> </a:t>
            </a:r>
            <a:r>
              <a:rPr lang="ru-RU" dirty="0">
                <a:solidFill>
                  <a:srgbClr val="0099D3"/>
                </a:solidFill>
              </a:rPr>
              <a:t>Топ-5. Состав аудитории</a:t>
            </a:r>
            <a:r>
              <a:rPr lang="ru-RU" dirty="0">
                <a:solidFill>
                  <a:srgbClr val="87BD00"/>
                </a:solidFill>
              </a:rPr>
              <a:t> 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4" y="1995569"/>
            <a:ext cx="2596926" cy="3246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8176" y="5359498"/>
            <a:ext cx="427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Real Users – </a:t>
            </a:r>
            <a:r>
              <a:rPr lang="ru-RU" i="1" dirty="0" smtClean="0"/>
              <a:t>3</a:t>
            </a:r>
            <a:r>
              <a:rPr lang="en-US" i="1" dirty="0" smtClean="0"/>
              <a:t> </a:t>
            </a:r>
            <a:r>
              <a:rPr lang="ru-RU" i="1" dirty="0" smtClean="0"/>
              <a:t>010</a:t>
            </a:r>
            <a:r>
              <a:rPr lang="en-US" i="1" dirty="0" smtClean="0"/>
              <a:t> </a:t>
            </a:r>
            <a:r>
              <a:rPr lang="ru-RU" i="1" dirty="0" smtClean="0"/>
              <a:t>192</a:t>
            </a:r>
            <a:r>
              <a:rPr lang="en-US" i="1" dirty="0" smtClean="0"/>
              <a:t> </a:t>
            </a:r>
            <a:r>
              <a:rPr lang="ru-RU" i="1" dirty="0" smtClean="0"/>
              <a:t>человека</a:t>
            </a:r>
            <a:endParaRPr lang="ru-RU" i="1" dirty="0"/>
          </a:p>
        </p:txBody>
      </p:sp>
      <p:sp>
        <p:nvSpPr>
          <p:cNvPr id="26" name="Rectangle 25"/>
          <p:cNvSpPr/>
          <p:nvPr/>
        </p:nvSpPr>
        <p:spPr>
          <a:xfrm>
            <a:off x="611560" y="920607"/>
            <a:ext cx="7843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Наиболее популярные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VOD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порталы среди пользователей различных социальных групп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6296" y="203188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Ноябрь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04047" y="1985226"/>
            <a:ext cx="111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000" b="1" dirty="0" smtClean="0"/>
              <a:t>Январь</a:t>
            </a:r>
            <a:endParaRPr lang="ru-RU" sz="2000" b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588224" y="242088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28384" y="255348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</a:t>
            </a:r>
            <a:r>
              <a:rPr lang="ru-RU" sz="1600" dirty="0" smtClean="0"/>
              <a:t>4</a:t>
            </a:r>
            <a:r>
              <a:rPr lang="en-US" sz="1600" dirty="0" smtClean="0"/>
              <a:t>,</a:t>
            </a:r>
            <a:r>
              <a:rPr lang="ru-RU" sz="1600" dirty="0" smtClean="0"/>
              <a:t>80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8049240" y="3251246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13</a:t>
            </a:r>
            <a:r>
              <a:rPr lang="en-US" sz="1600" dirty="0" smtClean="0"/>
              <a:t>,</a:t>
            </a:r>
            <a:r>
              <a:rPr lang="ru-RU" sz="1600" dirty="0" smtClean="0"/>
              <a:t>23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8061116" y="3846530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12</a:t>
            </a:r>
            <a:r>
              <a:rPr lang="en-US" sz="1600" dirty="0" smtClean="0"/>
              <a:t>,</a:t>
            </a:r>
            <a:r>
              <a:rPr lang="ru-RU" sz="1600" dirty="0" smtClean="0"/>
              <a:t>2</a:t>
            </a:r>
            <a:r>
              <a:rPr lang="ru-RU" sz="1600" dirty="0"/>
              <a:t>0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049240" y="4496498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10</a:t>
            </a:r>
            <a:r>
              <a:rPr lang="en-US" sz="1600" dirty="0" smtClean="0"/>
              <a:t>,</a:t>
            </a:r>
            <a:r>
              <a:rPr lang="ru-RU" sz="1600" dirty="0" smtClean="0"/>
              <a:t>95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8124689" y="5190221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10</a:t>
            </a:r>
            <a:r>
              <a:rPr lang="en-US" sz="1600" dirty="0" smtClean="0"/>
              <a:t>,</a:t>
            </a:r>
            <a:r>
              <a:rPr lang="ru-RU" sz="1600" dirty="0" smtClean="0"/>
              <a:t>72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560737" y="259243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1</a:t>
            </a:r>
            <a:r>
              <a:rPr lang="ru-RU" sz="1600" dirty="0" smtClean="0"/>
              <a:t>1</a:t>
            </a:r>
            <a:r>
              <a:rPr lang="en-US" sz="1600" dirty="0" smtClean="0"/>
              <a:t>,</a:t>
            </a:r>
            <a:r>
              <a:rPr lang="ru-RU" sz="1600" dirty="0" smtClean="0"/>
              <a:t>99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507397" y="3260481"/>
            <a:ext cx="927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10</a:t>
            </a:r>
            <a:r>
              <a:rPr lang="en-US" sz="1600" dirty="0" smtClean="0"/>
              <a:t>,</a:t>
            </a:r>
            <a:r>
              <a:rPr lang="ru-RU" sz="1600" dirty="0" smtClean="0"/>
              <a:t>46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694739" y="3849865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9</a:t>
            </a:r>
            <a:r>
              <a:rPr lang="en-US" sz="1600" dirty="0" smtClean="0"/>
              <a:t>,</a:t>
            </a:r>
            <a:r>
              <a:rPr lang="ru-RU" sz="1600" dirty="0" smtClean="0"/>
              <a:t>67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581593" y="4597208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9,</a:t>
            </a:r>
            <a:r>
              <a:rPr lang="ru-RU" sz="1600" dirty="0"/>
              <a:t>5</a:t>
            </a:r>
            <a:r>
              <a:rPr lang="ru-RU" sz="1600" dirty="0" smtClean="0"/>
              <a:t>9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742846" y="5314649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9</a:t>
            </a:r>
            <a:r>
              <a:rPr lang="en-US" sz="1600" dirty="0" smtClean="0"/>
              <a:t>,</a:t>
            </a:r>
            <a:r>
              <a:rPr lang="ru-RU" sz="1600" dirty="0" smtClean="0"/>
              <a:t>22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44" y="2573021"/>
            <a:ext cx="1116724" cy="29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495027" y="6580706"/>
            <a:ext cx="395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Источник</a:t>
            </a:r>
            <a:r>
              <a:rPr lang="en-US" sz="1000" dirty="0" smtClean="0"/>
              <a:t> </a:t>
            </a:r>
            <a:r>
              <a:rPr lang="ru-RU" sz="1000" dirty="0" smtClean="0"/>
              <a:t>данных gemiusAudience </a:t>
            </a:r>
            <a:r>
              <a:rPr lang="en-US" sz="1000" dirty="0" smtClean="0"/>
              <a:t>Fusion</a:t>
            </a:r>
            <a:r>
              <a:rPr lang="ru-RU" sz="1000" dirty="0" smtClean="0"/>
              <a:t>, Январь - Ноябрь 2012</a:t>
            </a:r>
            <a:endParaRPr lang="ru-RU" sz="1000" dirty="0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68" y="5230327"/>
            <a:ext cx="1331230" cy="19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01" y="3286402"/>
            <a:ext cx="1057384" cy="29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33" y="4436871"/>
            <a:ext cx="753326" cy="41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16" y="3846530"/>
            <a:ext cx="1053722" cy="32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09" y="2572209"/>
            <a:ext cx="1057384" cy="29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71" y="3225831"/>
            <a:ext cx="874626" cy="36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53" y="3919491"/>
            <a:ext cx="1213926" cy="19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71" y="4581785"/>
            <a:ext cx="942429" cy="42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95" y="5359498"/>
            <a:ext cx="1705572" cy="26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81318" y="5937147"/>
            <a:ext cx="7443010" cy="478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07504" y="5974541"/>
            <a:ext cx="7505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87BD00"/>
                </a:solidFill>
              </a:rPr>
              <a:t>                                     Домохозяйки, в Ноябре 2012 года, </a:t>
            </a:r>
            <a:r>
              <a:rPr lang="ru-RU" sz="1600" b="1" dirty="0" smtClean="0">
                <a:solidFill>
                  <a:srgbClr val="87BD00"/>
                </a:solidFill>
              </a:rPr>
              <a:t>4,83 %</a:t>
            </a:r>
            <a:r>
              <a:rPr lang="ru-RU" sz="1600" dirty="0" smtClean="0">
                <a:solidFill>
                  <a:srgbClr val="87BD00"/>
                </a:solidFill>
              </a:rPr>
              <a:t> от состава аудитории</a:t>
            </a:r>
            <a:endParaRPr lang="ru-RU" sz="1600" dirty="0">
              <a:solidFill>
                <a:srgbClr val="87BD00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" y="6004412"/>
            <a:ext cx="1646290" cy="35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2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61514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7BD00"/>
                </a:solidFill>
              </a:rPr>
              <a:t>Пенсионеры </a:t>
            </a:r>
            <a:r>
              <a:rPr lang="ru-RU" dirty="0" smtClean="0">
                <a:solidFill>
                  <a:srgbClr val="0099D3"/>
                </a:solidFill>
              </a:rPr>
              <a:t>Топ-5</a:t>
            </a:r>
            <a:r>
              <a:rPr lang="ru-RU" dirty="0">
                <a:solidFill>
                  <a:srgbClr val="0099D3"/>
                </a:solidFill>
              </a:rPr>
              <a:t>. Состав аудитории</a:t>
            </a:r>
            <a:r>
              <a:rPr lang="ru-RU" dirty="0">
                <a:solidFill>
                  <a:srgbClr val="87BD00"/>
                </a:solidFill>
              </a:rPr>
              <a:t> </a:t>
            </a:r>
            <a:endParaRPr lang="ru-RU" sz="1400" dirty="0"/>
          </a:p>
          <a:p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4" y="2076685"/>
            <a:ext cx="3938857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6402" y="5229810"/>
            <a:ext cx="427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Real Users – </a:t>
            </a:r>
            <a:r>
              <a:rPr lang="ru-RU" i="1" dirty="0" smtClean="0"/>
              <a:t>2</a:t>
            </a:r>
            <a:r>
              <a:rPr lang="en-US" i="1" dirty="0" smtClean="0"/>
              <a:t> </a:t>
            </a:r>
            <a:r>
              <a:rPr lang="ru-RU" i="1" dirty="0" smtClean="0"/>
              <a:t>202</a:t>
            </a:r>
            <a:r>
              <a:rPr lang="en-US" i="1" dirty="0" smtClean="0"/>
              <a:t> </a:t>
            </a:r>
            <a:r>
              <a:rPr lang="ru-RU" i="1" dirty="0" smtClean="0"/>
              <a:t>566</a:t>
            </a:r>
            <a:r>
              <a:rPr lang="en-US" i="1" dirty="0" smtClean="0"/>
              <a:t> </a:t>
            </a:r>
            <a:r>
              <a:rPr lang="ru-RU" i="1" dirty="0" smtClean="0"/>
              <a:t>человек</a:t>
            </a:r>
            <a:endParaRPr lang="ru-RU" i="1" dirty="0"/>
          </a:p>
        </p:txBody>
      </p:sp>
      <p:sp>
        <p:nvSpPr>
          <p:cNvPr id="27" name="Rectangle 26"/>
          <p:cNvSpPr/>
          <p:nvPr/>
        </p:nvSpPr>
        <p:spPr>
          <a:xfrm>
            <a:off x="611560" y="920607"/>
            <a:ext cx="7843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Наиболее популярные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VOD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порталы среди пользователей различных социальных групп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6296" y="203188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Ноябрь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04047" y="1985226"/>
            <a:ext cx="111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000" b="1" dirty="0" smtClean="0"/>
              <a:t>Январь</a:t>
            </a:r>
            <a:endParaRPr lang="ru-RU" sz="2000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588224" y="242088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28384" y="255348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12</a:t>
            </a:r>
            <a:r>
              <a:rPr lang="en-US" sz="1600" dirty="0" smtClean="0"/>
              <a:t>,</a:t>
            </a:r>
            <a:r>
              <a:rPr lang="ru-RU" sz="1600" dirty="0"/>
              <a:t>7</a:t>
            </a:r>
            <a:r>
              <a:rPr lang="ru-RU" sz="1600" dirty="0" smtClean="0"/>
              <a:t>4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8049240" y="3251246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11</a:t>
            </a:r>
            <a:r>
              <a:rPr lang="en-US" sz="1600" dirty="0" smtClean="0"/>
              <a:t>,</a:t>
            </a:r>
            <a:r>
              <a:rPr lang="ru-RU" sz="1600" dirty="0" smtClean="0"/>
              <a:t>50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061116" y="3846530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9</a:t>
            </a:r>
            <a:r>
              <a:rPr lang="en-US" sz="1600" dirty="0" smtClean="0"/>
              <a:t>,</a:t>
            </a:r>
            <a:r>
              <a:rPr lang="ru-RU" sz="1600" dirty="0" smtClean="0"/>
              <a:t>75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8028384" y="4456332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8</a:t>
            </a:r>
            <a:r>
              <a:rPr lang="en-US" sz="1600" dirty="0" smtClean="0"/>
              <a:t>,</a:t>
            </a:r>
            <a:r>
              <a:rPr lang="ru-RU" sz="1600" dirty="0" smtClean="0"/>
              <a:t>75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8244408" y="5171243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8</a:t>
            </a:r>
            <a:r>
              <a:rPr lang="en-US" sz="1600" dirty="0" smtClean="0"/>
              <a:t>,</a:t>
            </a:r>
            <a:r>
              <a:rPr lang="ru-RU" sz="1600" dirty="0" smtClean="0"/>
              <a:t>54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560737" y="259243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1</a:t>
            </a:r>
            <a:r>
              <a:rPr lang="ru-RU" sz="1600" dirty="0" smtClean="0"/>
              <a:t>4</a:t>
            </a:r>
            <a:r>
              <a:rPr lang="en-US" sz="1600" dirty="0" smtClean="0"/>
              <a:t>,</a:t>
            </a:r>
            <a:r>
              <a:rPr lang="ru-RU" sz="1600" dirty="0" smtClean="0"/>
              <a:t>77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677447" y="3272404"/>
            <a:ext cx="927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9</a:t>
            </a:r>
            <a:r>
              <a:rPr lang="en-US" sz="1600" dirty="0" smtClean="0"/>
              <a:t>,</a:t>
            </a:r>
            <a:r>
              <a:rPr lang="ru-RU" sz="1600" dirty="0" smtClean="0"/>
              <a:t>43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694739" y="3849865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ru-RU" sz="1600" dirty="0" smtClean="0"/>
              <a:t>8</a:t>
            </a:r>
            <a:r>
              <a:rPr lang="en-US" sz="1600" dirty="0" smtClean="0"/>
              <a:t>,</a:t>
            </a:r>
            <a:r>
              <a:rPr lang="ru-RU" sz="1600" dirty="0" smtClean="0"/>
              <a:t>73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742846" y="4417513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8</a:t>
            </a:r>
            <a:r>
              <a:rPr lang="en-US" sz="1600" dirty="0" smtClean="0"/>
              <a:t>,</a:t>
            </a:r>
            <a:r>
              <a:rPr lang="ru-RU" sz="1600" dirty="0" smtClean="0"/>
              <a:t>45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713932" y="5111136"/>
            <a:ext cx="845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6</a:t>
            </a:r>
            <a:r>
              <a:rPr lang="en-US" sz="1600" dirty="0" smtClean="0"/>
              <a:t>,</a:t>
            </a:r>
            <a:r>
              <a:rPr lang="ru-RU" sz="1600" dirty="0" smtClean="0"/>
              <a:t>18</a:t>
            </a:r>
            <a:r>
              <a:rPr lang="en-US" sz="1600" dirty="0" smtClean="0"/>
              <a:t>%</a:t>
            </a:r>
            <a:endParaRPr lang="ru-RU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4495027" y="6580706"/>
            <a:ext cx="3959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Источник</a:t>
            </a:r>
            <a:r>
              <a:rPr lang="en-US" sz="1000" dirty="0" smtClean="0"/>
              <a:t> </a:t>
            </a:r>
            <a:r>
              <a:rPr lang="ru-RU" sz="1000" dirty="0" smtClean="0"/>
              <a:t>данных gemiusAudience </a:t>
            </a:r>
            <a:r>
              <a:rPr lang="en-US" sz="1000" dirty="0" smtClean="0"/>
              <a:t>Fusion</a:t>
            </a:r>
            <a:r>
              <a:rPr lang="ru-RU" sz="1000" dirty="0" smtClean="0"/>
              <a:t>, Январь - Ноябрь 2012</a:t>
            </a:r>
            <a:endParaRPr lang="ru-RU" sz="1000" dirty="0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86" y="3324321"/>
            <a:ext cx="1331230" cy="19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88" y="3919130"/>
            <a:ext cx="1239984" cy="1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40" y="5229810"/>
            <a:ext cx="1024711" cy="22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66" y="2575305"/>
            <a:ext cx="1057384" cy="29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6674519" y="5190221"/>
            <a:ext cx="178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 </a:t>
            </a:r>
            <a:r>
              <a:rPr lang="ru-RU" sz="1600" dirty="0" smtClean="0"/>
              <a:t>               </a:t>
            </a:r>
            <a:r>
              <a:rPr lang="en-US" sz="1600" dirty="0" smtClean="0"/>
              <a:t>    </a:t>
            </a:r>
            <a:r>
              <a:rPr lang="ru-RU" sz="1600" dirty="0" smtClean="0"/>
              <a:t> </a:t>
            </a:r>
            <a:r>
              <a:rPr lang="en-US" sz="1600" dirty="0" smtClean="0"/>
              <a:t> Video</a:t>
            </a:r>
            <a:endParaRPr lang="ru-RU" sz="1600" dirty="0"/>
          </a:p>
        </p:txBody>
      </p:sp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81" y="3922465"/>
            <a:ext cx="1239984" cy="1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08" y="4387072"/>
            <a:ext cx="942429" cy="42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28" y="2610267"/>
            <a:ext cx="874626" cy="36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53" y="5084787"/>
            <a:ext cx="1028968" cy="29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81318" y="5937147"/>
            <a:ext cx="7314183" cy="478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07504" y="5974541"/>
            <a:ext cx="7604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87BD00"/>
                </a:solidFill>
              </a:rPr>
              <a:t>                                     Пенсионеры, в Ноябре 2012 года, </a:t>
            </a:r>
            <a:r>
              <a:rPr lang="ru-RU" sz="1600" b="1" dirty="0" smtClean="0">
                <a:solidFill>
                  <a:srgbClr val="87BD00"/>
                </a:solidFill>
              </a:rPr>
              <a:t>3,69 %</a:t>
            </a:r>
            <a:r>
              <a:rPr lang="ru-RU" sz="1600" dirty="0" smtClean="0">
                <a:solidFill>
                  <a:srgbClr val="87BD00"/>
                </a:solidFill>
              </a:rPr>
              <a:t> от состава аудитории</a:t>
            </a:r>
            <a:endParaRPr lang="ru-RU" sz="1600" dirty="0">
              <a:solidFill>
                <a:srgbClr val="87BD00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" y="6004412"/>
            <a:ext cx="1646290" cy="35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28" y="3205821"/>
            <a:ext cx="922638" cy="42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66" y="4456332"/>
            <a:ext cx="922638" cy="42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9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95536" y="60456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 Порталы. ТОП-5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Как менялся интерес заданной целевой группы к контенту портала в рабочие и выходные дни,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sz="1400" b="1" dirty="0" smtClean="0">
                <a:solidFill>
                  <a:srgbClr val="5FBCE6"/>
                </a:solidFill>
              </a:rPr>
              <a:t>В % от состава просмотров страниц</a:t>
            </a:r>
            <a:endParaRPr lang="ru-RU" sz="1400" b="1" dirty="0">
              <a:solidFill>
                <a:srgbClr val="5FBCE6"/>
              </a:solidFill>
            </a:endParaRP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598532"/>
            <a:ext cx="823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Нами была выбрана определенная целевая группа</a:t>
            </a:r>
            <a:r>
              <a:rPr lang="ru-RU" sz="1400" i="1" dirty="0" smtClean="0"/>
              <a:t>: Пользователи, указавшие в сведениях о себе занимаемые позиции: </a:t>
            </a:r>
            <a:r>
              <a:rPr lang="ru-RU" sz="1400" i="1" dirty="0" smtClean="0">
                <a:solidFill>
                  <a:srgbClr val="0099D3"/>
                </a:solidFill>
              </a:rPr>
              <a:t>Топ-Менеджмент / Владелец малого бизнеса, Миддл-Менеджмент / Руководитель направления</a:t>
            </a:r>
            <a:r>
              <a:rPr lang="ru-RU" sz="1400" i="1" dirty="0" smtClean="0"/>
              <a:t>, с ежемесячным личным доходом </a:t>
            </a:r>
            <a:r>
              <a:rPr lang="ru-RU" sz="1400" i="1" dirty="0" smtClean="0">
                <a:solidFill>
                  <a:srgbClr val="4D7000"/>
                </a:solidFill>
              </a:rPr>
              <a:t>от 30 000 рублей и выше</a:t>
            </a:r>
            <a:endParaRPr lang="ru-RU" sz="1400" i="1" dirty="0">
              <a:solidFill>
                <a:srgbClr val="4D7000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95" y="116632"/>
            <a:ext cx="119245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91814493"/>
              </p:ext>
            </p:extLst>
          </p:nvPr>
        </p:nvGraphicFramePr>
        <p:xfrm>
          <a:off x="645564" y="1631712"/>
          <a:ext cx="396244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647458488"/>
              </p:ext>
            </p:extLst>
          </p:nvPr>
        </p:nvGraphicFramePr>
        <p:xfrm>
          <a:off x="4858032" y="1647367"/>
          <a:ext cx="396244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63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95536" y="60456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 Порталы. ТОП-5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Как менялся интерес заданной целевой группы к контенту портала в рабочие и выходные дни,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sz="1400" b="1" dirty="0" smtClean="0">
                <a:solidFill>
                  <a:srgbClr val="5FBCE6"/>
                </a:solidFill>
              </a:rPr>
              <a:t>В % от состава просмотров страниц</a:t>
            </a:r>
            <a:endParaRPr lang="ru-RU" sz="1400" b="1" dirty="0">
              <a:solidFill>
                <a:srgbClr val="5FBCE6"/>
              </a:solidFill>
            </a:endParaRP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598532"/>
            <a:ext cx="823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Нами была выбрана определенная целевая группа</a:t>
            </a:r>
            <a:r>
              <a:rPr lang="ru-RU" sz="1400" i="1" dirty="0" smtClean="0"/>
              <a:t>: Пользователи, указавшие в сведениях о себе занимаемые позиции: </a:t>
            </a:r>
            <a:r>
              <a:rPr lang="ru-RU" sz="1400" i="1" dirty="0" smtClean="0">
                <a:solidFill>
                  <a:srgbClr val="0099D3"/>
                </a:solidFill>
              </a:rPr>
              <a:t>Топ-Менеджмент / Владелец малого бизнеса, Миддл-Менеджмент / Руководитель направления</a:t>
            </a:r>
            <a:r>
              <a:rPr lang="ru-RU" sz="1400" i="1" dirty="0" smtClean="0"/>
              <a:t>, с ежемесячным личным доходом </a:t>
            </a:r>
            <a:r>
              <a:rPr lang="ru-RU" sz="1400" i="1" dirty="0" smtClean="0">
                <a:solidFill>
                  <a:srgbClr val="4D7000"/>
                </a:solidFill>
              </a:rPr>
              <a:t>от 30 000 рублей и выше</a:t>
            </a:r>
            <a:endParaRPr lang="ru-RU" sz="1400" i="1" dirty="0">
              <a:solidFill>
                <a:srgbClr val="4D7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78148730"/>
              </p:ext>
            </p:extLst>
          </p:nvPr>
        </p:nvGraphicFramePr>
        <p:xfrm>
          <a:off x="645564" y="1631712"/>
          <a:ext cx="396244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99" y="60282"/>
            <a:ext cx="10096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462725303"/>
              </p:ext>
            </p:extLst>
          </p:nvPr>
        </p:nvGraphicFramePr>
        <p:xfrm>
          <a:off x="4858032" y="1647367"/>
          <a:ext cx="396244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48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95536" y="60456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 Порталы. ТОП-5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Как менялся интерес заданной целевой группы к контенту портала в рабочие и выходные дни,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sz="1400" b="1" dirty="0" smtClean="0">
                <a:solidFill>
                  <a:srgbClr val="5FBCE6"/>
                </a:solidFill>
              </a:rPr>
              <a:t>В % от состава просмотров страниц</a:t>
            </a:r>
            <a:endParaRPr lang="ru-RU" sz="1400" b="1" dirty="0">
              <a:solidFill>
                <a:srgbClr val="5FBCE6"/>
              </a:solidFill>
            </a:endParaRP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598532"/>
            <a:ext cx="823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Нами была выбрана определенная целевая группа</a:t>
            </a:r>
            <a:r>
              <a:rPr lang="ru-RU" sz="1400" i="1" dirty="0" smtClean="0"/>
              <a:t>: Пользователи, указавшие в сведениях о себе занимаемые позиции: </a:t>
            </a:r>
            <a:r>
              <a:rPr lang="ru-RU" sz="1400" i="1" dirty="0" smtClean="0">
                <a:solidFill>
                  <a:srgbClr val="0099D3"/>
                </a:solidFill>
              </a:rPr>
              <a:t>Топ-Менеджмент / Владелец малого бизнеса, Миддл-Менеджмент / Руководитель направления</a:t>
            </a:r>
            <a:r>
              <a:rPr lang="ru-RU" sz="1400" i="1" dirty="0" smtClean="0"/>
              <a:t>, с ежемесячным личным доходом </a:t>
            </a:r>
            <a:r>
              <a:rPr lang="ru-RU" sz="1400" i="1" dirty="0" smtClean="0">
                <a:solidFill>
                  <a:srgbClr val="4D7000"/>
                </a:solidFill>
              </a:rPr>
              <a:t>от 30 000 рублей и выше</a:t>
            </a:r>
            <a:endParaRPr lang="ru-RU" sz="1400" i="1" dirty="0">
              <a:solidFill>
                <a:srgbClr val="4D7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19305178"/>
              </p:ext>
            </p:extLst>
          </p:nvPr>
        </p:nvGraphicFramePr>
        <p:xfrm>
          <a:off x="645564" y="1631712"/>
          <a:ext cx="396244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82" y="116632"/>
            <a:ext cx="1206084" cy="67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706046301"/>
              </p:ext>
            </p:extLst>
          </p:nvPr>
        </p:nvGraphicFramePr>
        <p:xfrm>
          <a:off x="4858032" y="1647367"/>
          <a:ext cx="396244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48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3528" y="692696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rgbClr val="0099D3"/>
                </a:solidFill>
              </a:rPr>
              <a:t>Ноябре 2012 года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суммарный охват аудитории Рунета Видео Порталами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составил </a:t>
            </a:r>
            <a:r>
              <a:rPr lang="en-US" b="1" dirty="0" smtClean="0">
                <a:solidFill>
                  <a:srgbClr val="0099D3"/>
                </a:solidFill>
              </a:rPr>
              <a:t>68</a:t>
            </a:r>
            <a:r>
              <a:rPr lang="ru-RU" b="1" dirty="0" smtClean="0">
                <a:solidFill>
                  <a:srgbClr val="0099D3"/>
                </a:solidFill>
              </a:rPr>
              <a:t>,66%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всей месячной аудитории </a:t>
            </a:r>
            <a:r>
              <a:rPr lang="ru-RU" sz="2400" b="1" dirty="0" smtClean="0">
                <a:solidFill>
                  <a:srgbClr val="C4E34C"/>
                </a:solidFill>
              </a:rPr>
              <a:t>или </a:t>
            </a:r>
            <a:r>
              <a:rPr lang="en-US" sz="2400" b="1" dirty="0" smtClean="0">
                <a:solidFill>
                  <a:srgbClr val="C4E34C"/>
                </a:solidFill>
              </a:rPr>
              <a:t>4</a:t>
            </a:r>
            <a:r>
              <a:rPr lang="ru-RU" sz="2400" b="1" dirty="0" smtClean="0">
                <a:solidFill>
                  <a:srgbClr val="C4E34C"/>
                </a:solidFill>
              </a:rPr>
              <a:t>1 Млн</a:t>
            </a:r>
            <a:r>
              <a:rPr lang="ru-RU" sz="2400" b="1" dirty="0" smtClean="0">
                <a:solidFill>
                  <a:srgbClr val="C4E34C"/>
                </a:solidFill>
              </a:rPr>
              <a:t>. человек</a:t>
            </a:r>
          </a:p>
          <a:p>
            <a:endParaRPr lang="ru-RU" sz="2400" b="1" dirty="0" smtClean="0">
              <a:solidFill>
                <a:srgbClr val="C4E34C"/>
              </a:solidFill>
            </a:endParaRPr>
          </a:p>
          <a:p>
            <a:endParaRPr lang="lv-LV" b="1" i="1" dirty="0">
              <a:solidFill>
                <a:srgbClr val="87BD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4643" y="6583467"/>
            <a:ext cx="424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Источник </a:t>
            </a:r>
            <a:r>
              <a:rPr lang="ru-RU" sz="1000" dirty="0"/>
              <a:t>данных: </a:t>
            </a:r>
            <a:r>
              <a:rPr lang="en-US" sz="1000" dirty="0" smtClean="0"/>
              <a:t>gemiusAudience Fusion , </a:t>
            </a:r>
            <a:r>
              <a:rPr lang="ru-RU" sz="1000" dirty="0" smtClean="0"/>
              <a:t>Январь 2012 -- Ноябрь 2012</a:t>
            </a:r>
            <a:endParaRPr lang="ru-RU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584691"/>
            <a:ext cx="8424935" cy="4485350"/>
          </a:xfrm>
          <a:prstGeom prst="rect">
            <a:avLst/>
          </a:prstGeom>
        </p:spPr>
      </p:pic>
      <p:sp>
        <p:nvSpPr>
          <p:cNvPr id="2" name="Flowchart: Connector 1"/>
          <p:cNvSpPr/>
          <p:nvPr/>
        </p:nvSpPr>
        <p:spPr>
          <a:xfrm>
            <a:off x="1187624" y="4221088"/>
            <a:ext cx="144016" cy="144016"/>
          </a:xfrm>
          <a:prstGeom prst="flowChartConnector">
            <a:avLst/>
          </a:prstGeom>
          <a:solidFill>
            <a:srgbClr val="C4E3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Flowchart: Connector 5"/>
          <p:cNvSpPr/>
          <p:nvPr/>
        </p:nvSpPr>
        <p:spPr>
          <a:xfrm>
            <a:off x="1220231" y="3501008"/>
            <a:ext cx="144016" cy="144016"/>
          </a:xfrm>
          <a:prstGeom prst="flowChartConnector">
            <a:avLst/>
          </a:prstGeom>
          <a:solidFill>
            <a:srgbClr val="C4E3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Straight Connector 4"/>
          <p:cNvCxnSpPr>
            <a:stCxn id="2" idx="4"/>
          </p:cNvCxnSpPr>
          <p:nvPr/>
        </p:nvCxnSpPr>
        <p:spPr>
          <a:xfrm flipV="1">
            <a:off x="1259632" y="3645024"/>
            <a:ext cx="93610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281211" y="2564904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53804" y="3332615"/>
            <a:ext cx="1656184" cy="3367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ounded Rectangle 10"/>
          <p:cNvSpPr/>
          <p:nvPr/>
        </p:nvSpPr>
        <p:spPr>
          <a:xfrm>
            <a:off x="611560" y="2276871"/>
            <a:ext cx="1584176" cy="3077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9552" y="227687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Спб. Охват – </a:t>
            </a:r>
            <a:r>
              <a:rPr lang="ru-RU" sz="1400" dirty="0" smtClean="0"/>
              <a:t>72,25%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53804" y="336162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Мск. Охват – </a:t>
            </a:r>
            <a:r>
              <a:rPr lang="ru-RU" sz="1400" dirty="0" smtClean="0"/>
              <a:t>73,74%</a:t>
            </a:r>
            <a:endParaRPr lang="ru-RU" sz="1400" dirty="0"/>
          </a:p>
        </p:txBody>
      </p:sp>
      <p:sp>
        <p:nvSpPr>
          <p:cNvPr id="16" name="Flowchart: Connector 15"/>
          <p:cNvSpPr/>
          <p:nvPr/>
        </p:nvSpPr>
        <p:spPr>
          <a:xfrm>
            <a:off x="7668344" y="5301208"/>
            <a:ext cx="144016" cy="144016"/>
          </a:xfrm>
          <a:prstGeom prst="flowChartConnector">
            <a:avLst/>
          </a:prstGeom>
          <a:solidFill>
            <a:srgbClr val="C4E3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Straight Connector 14"/>
          <p:cNvCxnSpPr>
            <a:stCxn id="16" idx="2"/>
          </p:cNvCxnSpPr>
          <p:nvPr/>
        </p:nvCxnSpPr>
        <p:spPr>
          <a:xfrm flipH="1">
            <a:off x="6732240" y="5373216"/>
            <a:ext cx="93610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724128" y="5742606"/>
            <a:ext cx="2376264" cy="3077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724128" y="574260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Владивосток. Охват – 63,24%</a:t>
            </a:r>
            <a:endParaRPr lang="ru-RU" sz="1400" dirty="0"/>
          </a:p>
        </p:txBody>
      </p:sp>
      <p:sp>
        <p:nvSpPr>
          <p:cNvPr id="22" name="Flowchart: Connector 21"/>
          <p:cNvSpPr/>
          <p:nvPr/>
        </p:nvSpPr>
        <p:spPr>
          <a:xfrm>
            <a:off x="2704641" y="4579893"/>
            <a:ext cx="144016" cy="144016"/>
          </a:xfrm>
          <a:prstGeom prst="flowChartConnector">
            <a:avLst/>
          </a:prstGeom>
          <a:solidFill>
            <a:srgbClr val="C4E3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Straight Connector 23"/>
          <p:cNvCxnSpPr>
            <a:stCxn id="22" idx="4"/>
          </p:cNvCxnSpPr>
          <p:nvPr/>
        </p:nvCxnSpPr>
        <p:spPr>
          <a:xfrm flipV="1">
            <a:off x="2776649" y="4005064"/>
            <a:ext cx="577355" cy="718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089611" y="3714007"/>
            <a:ext cx="2301832" cy="2973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042866" y="3714007"/>
            <a:ext cx="2517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Екатеринбург. Охват – 72,08%</a:t>
            </a:r>
            <a:endParaRPr lang="ru-RU" sz="1400" dirty="0"/>
          </a:p>
        </p:txBody>
      </p:sp>
      <p:sp>
        <p:nvSpPr>
          <p:cNvPr id="28" name="Flowchart: Connector 27"/>
          <p:cNvSpPr/>
          <p:nvPr/>
        </p:nvSpPr>
        <p:spPr>
          <a:xfrm>
            <a:off x="3925140" y="5157192"/>
            <a:ext cx="144016" cy="144016"/>
          </a:xfrm>
          <a:prstGeom prst="flowChartConnector">
            <a:avLst/>
          </a:prstGeom>
          <a:solidFill>
            <a:srgbClr val="C4E3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Straight Connector 29"/>
          <p:cNvCxnSpPr>
            <a:stCxn id="28" idx="0"/>
          </p:cNvCxnSpPr>
          <p:nvPr/>
        </p:nvCxnSpPr>
        <p:spPr>
          <a:xfrm flipV="1">
            <a:off x="3997148" y="4579893"/>
            <a:ext cx="237495" cy="577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63888" y="4365104"/>
            <a:ext cx="2376264" cy="2867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547170" y="4364486"/>
            <a:ext cx="255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Новосибирск. Охват – </a:t>
            </a:r>
            <a:r>
              <a:rPr lang="ru-RU" sz="1400" dirty="0" smtClean="0"/>
              <a:t>65,61%</a:t>
            </a:r>
            <a:endParaRPr lang="ru-RU" sz="1400" dirty="0"/>
          </a:p>
        </p:txBody>
      </p:sp>
      <p:sp>
        <p:nvSpPr>
          <p:cNvPr id="35" name="Flowchart: Connector 34"/>
          <p:cNvSpPr/>
          <p:nvPr/>
        </p:nvSpPr>
        <p:spPr>
          <a:xfrm>
            <a:off x="827584" y="5157192"/>
            <a:ext cx="144016" cy="144016"/>
          </a:xfrm>
          <a:prstGeom prst="flowChartConnector">
            <a:avLst/>
          </a:prstGeom>
          <a:solidFill>
            <a:srgbClr val="C4E3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Straight Connector 36"/>
          <p:cNvCxnSpPr>
            <a:stCxn id="35" idx="4"/>
          </p:cNvCxnSpPr>
          <p:nvPr/>
        </p:nvCxnSpPr>
        <p:spPr>
          <a:xfrm>
            <a:off x="899592" y="5301208"/>
            <a:ext cx="216024" cy="441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899592" y="5733256"/>
            <a:ext cx="2088232" cy="3171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857852" y="5723621"/>
            <a:ext cx="231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Краснодар. Охват – </a:t>
            </a:r>
            <a:r>
              <a:rPr lang="ru-RU" sz="1400" dirty="0" smtClean="0"/>
              <a:t>68,71%</a:t>
            </a:r>
            <a:endParaRPr lang="ru-RU" sz="1400" dirty="0"/>
          </a:p>
        </p:txBody>
      </p:sp>
      <p:sp>
        <p:nvSpPr>
          <p:cNvPr id="40" name="Flowchart: Connector 39"/>
          <p:cNvSpPr/>
          <p:nvPr/>
        </p:nvSpPr>
        <p:spPr>
          <a:xfrm>
            <a:off x="827584" y="4714729"/>
            <a:ext cx="144016" cy="144016"/>
          </a:xfrm>
          <a:prstGeom prst="flowChartConnector">
            <a:avLst/>
          </a:prstGeom>
          <a:solidFill>
            <a:srgbClr val="C4E3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Straight Connector 41"/>
          <p:cNvCxnSpPr>
            <a:stCxn id="40" idx="4"/>
          </p:cNvCxnSpPr>
          <p:nvPr/>
        </p:nvCxnSpPr>
        <p:spPr>
          <a:xfrm>
            <a:off x="899592" y="4858745"/>
            <a:ext cx="654212" cy="298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187624" y="5157192"/>
            <a:ext cx="2448272" cy="288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115616" y="5128873"/>
            <a:ext cx="268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Ростов-на-Дону. Охват – </a:t>
            </a:r>
            <a:r>
              <a:rPr lang="ru-RU" sz="1400" dirty="0" smtClean="0"/>
              <a:t>69,55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46" name="Flowchart: Connector 45"/>
          <p:cNvSpPr/>
          <p:nvPr/>
        </p:nvSpPr>
        <p:spPr>
          <a:xfrm>
            <a:off x="4598920" y="4935960"/>
            <a:ext cx="144016" cy="144016"/>
          </a:xfrm>
          <a:prstGeom prst="flowChartConnector">
            <a:avLst/>
          </a:prstGeom>
          <a:solidFill>
            <a:srgbClr val="C4E3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Straight Connector 47"/>
          <p:cNvCxnSpPr>
            <a:stCxn id="46" idx="6"/>
          </p:cNvCxnSpPr>
          <p:nvPr/>
        </p:nvCxnSpPr>
        <p:spPr>
          <a:xfrm>
            <a:off x="4742936" y="5007968"/>
            <a:ext cx="405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5148064" y="4868542"/>
            <a:ext cx="2232248" cy="2603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5148064" y="486854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Красноярск. Охват – 73,36%</a:t>
            </a:r>
            <a:endParaRPr lang="ru-RU" sz="1400" dirty="0"/>
          </a:p>
        </p:txBody>
      </p:sp>
      <p:sp>
        <p:nvSpPr>
          <p:cNvPr id="52" name="Flowchart: Connector 51"/>
          <p:cNvSpPr/>
          <p:nvPr/>
        </p:nvSpPr>
        <p:spPr>
          <a:xfrm>
            <a:off x="7488235" y="4752964"/>
            <a:ext cx="144016" cy="144016"/>
          </a:xfrm>
          <a:prstGeom prst="flowChartConnector">
            <a:avLst/>
          </a:prstGeom>
          <a:solidFill>
            <a:srgbClr val="C4E3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Straight Connector 53"/>
          <p:cNvCxnSpPr>
            <a:stCxn id="52" idx="1"/>
          </p:cNvCxnSpPr>
          <p:nvPr/>
        </p:nvCxnSpPr>
        <p:spPr>
          <a:xfrm flipH="1" flipV="1">
            <a:off x="7200292" y="4149080"/>
            <a:ext cx="309034" cy="624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940152" y="3867895"/>
            <a:ext cx="2232247" cy="2811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940152" y="3867895"/>
            <a:ext cx="2232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Хабаровск. Охват – 57,29%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6208227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Январь 2012 – </a:t>
            </a:r>
            <a:r>
              <a:rPr lang="ru-RU" dirty="0" smtClean="0">
                <a:solidFill>
                  <a:srgbClr val="FF0000"/>
                </a:solidFill>
              </a:rPr>
              <a:t>67,94% </a:t>
            </a:r>
            <a:r>
              <a:rPr lang="ru-RU" dirty="0" smtClean="0">
                <a:solidFill>
                  <a:srgbClr val="FF0000"/>
                </a:solidFill>
              </a:rPr>
              <a:t>или 37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36 </a:t>
            </a:r>
            <a:r>
              <a:rPr lang="ru-RU" dirty="0" smtClean="0">
                <a:solidFill>
                  <a:srgbClr val="FF0000"/>
                </a:solidFill>
              </a:rPr>
              <a:t>Млн. человек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95536" y="60456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 Порталы. ТОП-5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Как менялся интерес заданной целевой группы к контенту портала в рабочие и выходные дни,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sz="1400" b="1" dirty="0" smtClean="0">
                <a:solidFill>
                  <a:srgbClr val="5FBCE6"/>
                </a:solidFill>
              </a:rPr>
              <a:t>В % от состава просмотров страниц</a:t>
            </a:r>
            <a:endParaRPr lang="ru-RU" sz="1400" b="1" dirty="0">
              <a:solidFill>
                <a:srgbClr val="5FBCE6"/>
              </a:solidFill>
            </a:endParaRP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598532"/>
            <a:ext cx="823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Нами была выбрана определенная целевая группа</a:t>
            </a:r>
            <a:r>
              <a:rPr lang="ru-RU" sz="1400" i="1" dirty="0" smtClean="0"/>
              <a:t>: Пользователи, указавшие в сведениях о себе занимаемые позиции: </a:t>
            </a:r>
            <a:r>
              <a:rPr lang="ru-RU" sz="1400" i="1" dirty="0" smtClean="0">
                <a:solidFill>
                  <a:srgbClr val="0099D3"/>
                </a:solidFill>
              </a:rPr>
              <a:t>Топ-Менеджмент / Владелец малого бизнеса, Миддл-Менеджмент / Руководитель направления</a:t>
            </a:r>
            <a:r>
              <a:rPr lang="ru-RU" sz="1400" i="1" dirty="0" smtClean="0"/>
              <a:t>, с ежемесячным личным доходом </a:t>
            </a:r>
            <a:r>
              <a:rPr lang="ru-RU" sz="1400" i="1" dirty="0" smtClean="0">
                <a:solidFill>
                  <a:srgbClr val="4D7000"/>
                </a:solidFill>
              </a:rPr>
              <a:t>от 30 000 рублей и выше</a:t>
            </a:r>
            <a:endParaRPr lang="ru-RU" sz="1400" i="1" dirty="0">
              <a:solidFill>
                <a:srgbClr val="4D7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37824013"/>
              </p:ext>
            </p:extLst>
          </p:nvPr>
        </p:nvGraphicFramePr>
        <p:xfrm>
          <a:off x="645564" y="1631712"/>
          <a:ext cx="396244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4511"/>
            <a:ext cx="1419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443911613"/>
              </p:ext>
            </p:extLst>
          </p:nvPr>
        </p:nvGraphicFramePr>
        <p:xfrm>
          <a:off x="4858032" y="1647367"/>
          <a:ext cx="396244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5229200"/>
            <a:ext cx="8352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                                                                                                                                                      * Отсутствуют данные за период с 17.11 по 18.11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148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95536" y="60456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 Порталы. ТОП-5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Как менялся интерес заданной целевой группы к контенту портала в рабочие и выходные дни,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sz="1400" b="1" dirty="0" smtClean="0">
                <a:solidFill>
                  <a:srgbClr val="5FBCE6"/>
                </a:solidFill>
              </a:rPr>
              <a:t>В % от состава просмотров страниц</a:t>
            </a:r>
            <a:endParaRPr lang="ru-RU" sz="1400" b="1" dirty="0">
              <a:solidFill>
                <a:srgbClr val="5FBCE6"/>
              </a:solidFill>
            </a:endParaRP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598532"/>
            <a:ext cx="823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Нами была выбрана определенная целевая группа</a:t>
            </a:r>
            <a:r>
              <a:rPr lang="ru-RU" sz="1400" i="1" dirty="0" smtClean="0"/>
              <a:t>: Пользователи, указавшие в сведениях о себе занимаемые позиции: </a:t>
            </a:r>
            <a:r>
              <a:rPr lang="ru-RU" sz="1400" i="1" dirty="0" smtClean="0">
                <a:solidFill>
                  <a:srgbClr val="0099D3"/>
                </a:solidFill>
              </a:rPr>
              <a:t>Топ-Менеджмент / Владелец малого бизнеса, Миддл-Менеджмент / Руководитель направления</a:t>
            </a:r>
            <a:r>
              <a:rPr lang="ru-RU" sz="1400" i="1" dirty="0" smtClean="0"/>
              <a:t>, с ежемесячным личным доходом </a:t>
            </a:r>
            <a:r>
              <a:rPr lang="ru-RU" sz="1400" i="1" dirty="0" smtClean="0">
                <a:solidFill>
                  <a:srgbClr val="4D7000"/>
                </a:solidFill>
              </a:rPr>
              <a:t>от 30 000 рублей и выше</a:t>
            </a:r>
            <a:endParaRPr lang="ru-RU" sz="1400" i="1" dirty="0">
              <a:solidFill>
                <a:srgbClr val="4D7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84023357"/>
              </p:ext>
            </p:extLst>
          </p:nvPr>
        </p:nvGraphicFramePr>
        <p:xfrm>
          <a:off x="645564" y="1631712"/>
          <a:ext cx="396244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14548" y="242898"/>
            <a:ext cx="178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            </a:t>
            </a:r>
            <a:r>
              <a:rPr lang="en-US" sz="2000" b="1" dirty="0" smtClean="0"/>
              <a:t>Video</a:t>
            </a:r>
            <a:endParaRPr lang="ru-RU" sz="20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7733"/>
            <a:ext cx="1495811" cy="32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731285171"/>
              </p:ext>
            </p:extLst>
          </p:nvPr>
        </p:nvGraphicFramePr>
        <p:xfrm>
          <a:off x="4858032" y="1647367"/>
          <a:ext cx="396244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89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95536" y="60456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 Порталы. ТОП-5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Как менялся интерес заданной целевой группы к контенту портала в рабочие и выходные дни,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sz="1400" b="1" dirty="0" smtClean="0">
                <a:solidFill>
                  <a:srgbClr val="5FBCE6"/>
                </a:solidFill>
              </a:rPr>
              <a:t>В % от состава просмотров страниц</a:t>
            </a:r>
            <a:endParaRPr lang="ru-RU" sz="1400" b="1" dirty="0">
              <a:solidFill>
                <a:srgbClr val="5FBCE6"/>
              </a:solidFill>
            </a:endParaRP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598532"/>
            <a:ext cx="823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Нами была выбрана определенная целевая группа</a:t>
            </a:r>
            <a:r>
              <a:rPr lang="ru-RU" sz="1400" i="1" dirty="0" smtClean="0"/>
              <a:t>: Пользователи, указавшие в сведениях о себе занимаемые позиции: </a:t>
            </a:r>
            <a:r>
              <a:rPr lang="ru-RU" sz="1400" i="1" dirty="0" smtClean="0">
                <a:solidFill>
                  <a:srgbClr val="0099D3"/>
                </a:solidFill>
              </a:rPr>
              <a:t>Топ-Менеджмент / Владелец малого бизнеса, Миддл-Менеджмент / Руководитель направления</a:t>
            </a:r>
            <a:r>
              <a:rPr lang="ru-RU" sz="1400" i="1" dirty="0" smtClean="0"/>
              <a:t>, с ежемесячным личным доходом </a:t>
            </a:r>
            <a:r>
              <a:rPr lang="ru-RU" sz="1400" i="1" dirty="0" smtClean="0">
                <a:solidFill>
                  <a:srgbClr val="4D7000"/>
                </a:solidFill>
              </a:rPr>
              <a:t>от 30 000 рублей и выше</a:t>
            </a:r>
            <a:endParaRPr lang="ru-RU" sz="1400" i="1" dirty="0">
              <a:solidFill>
                <a:srgbClr val="4D7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39144133"/>
              </p:ext>
            </p:extLst>
          </p:nvPr>
        </p:nvGraphicFramePr>
        <p:xfrm>
          <a:off x="645564" y="1631712"/>
          <a:ext cx="396244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718"/>
            <a:ext cx="2587352" cy="37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1126096"/>
              </p:ext>
            </p:extLst>
          </p:nvPr>
        </p:nvGraphicFramePr>
        <p:xfrm>
          <a:off x="4858032" y="1647367"/>
          <a:ext cx="396244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48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95536" y="604561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Насколько контент торрент сайтов может быть интересен данной Целевой Группе?</a:t>
            </a:r>
          </a:p>
          <a:p>
            <a:r>
              <a:rPr lang="ru-RU" sz="1600" b="1" dirty="0" smtClean="0">
                <a:solidFill>
                  <a:srgbClr val="C4E34C"/>
                </a:solidFill>
              </a:rPr>
              <a:t>Ноябрь </a:t>
            </a:r>
            <a:r>
              <a:rPr lang="ru-RU" sz="1600" b="1" dirty="0">
                <a:solidFill>
                  <a:srgbClr val="C4E34C"/>
                </a:solidFill>
              </a:rPr>
              <a:t>2012 года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sz="1600" b="1" dirty="0">
                <a:solidFill>
                  <a:srgbClr val="5FBCE6"/>
                </a:solidFill>
              </a:rPr>
              <a:t>В % от состава просмотров страниц</a:t>
            </a:r>
          </a:p>
          <a:p>
            <a:endParaRPr lang="en-US" sz="1600" dirty="0">
              <a:solidFill>
                <a:srgbClr val="0099D3"/>
              </a:solidFill>
            </a:endParaRP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598532"/>
            <a:ext cx="8239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Нами была выбрана определенная целевая группа</a:t>
            </a:r>
            <a:r>
              <a:rPr lang="ru-RU" sz="1400" i="1" dirty="0" smtClean="0"/>
              <a:t>: Пользователи, указавшие в сведениях о себе занимаемые позиции: </a:t>
            </a:r>
            <a:r>
              <a:rPr lang="ru-RU" sz="1400" i="1" dirty="0" smtClean="0">
                <a:solidFill>
                  <a:srgbClr val="0099D3"/>
                </a:solidFill>
              </a:rPr>
              <a:t>Топ-Менеджмент / Владелец малого бизнеса, Миддл-Менеджмент / Руководитель направления</a:t>
            </a:r>
            <a:r>
              <a:rPr lang="ru-RU" sz="1400" i="1" dirty="0" smtClean="0"/>
              <a:t>, с ежемесячным личным доходом </a:t>
            </a:r>
            <a:r>
              <a:rPr lang="ru-RU" sz="1400" i="1" dirty="0" smtClean="0">
                <a:solidFill>
                  <a:srgbClr val="4D7000"/>
                </a:solidFill>
              </a:rPr>
              <a:t>от 30 000 рублей и выше</a:t>
            </a:r>
            <a:endParaRPr lang="ru-RU" sz="1400" i="1" dirty="0">
              <a:solidFill>
                <a:srgbClr val="4D7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90342956"/>
              </p:ext>
            </p:extLst>
          </p:nvPr>
        </p:nvGraphicFramePr>
        <p:xfrm>
          <a:off x="645564" y="1631712"/>
          <a:ext cx="396244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2440"/>
            <a:ext cx="2308364" cy="50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657650952"/>
              </p:ext>
            </p:extLst>
          </p:nvPr>
        </p:nvGraphicFramePr>
        <p:xfrm>
          <a:off x="4858032" y="1647367"/>
          <a:ext cx="3962440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34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4831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611560" y="620713"/>
            <a:ext cx="2603118" cy="5113337"/>
          </a:xfrm>
          <a:prstGeom prst="rect">
            <a:avLst/>
          </a:prstGeom>
          <a:solidFill>
            <a:srgbClr val="232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432779" y="3052111"/>
            <a:ext cx="2960680" cy="17634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Контактная информация: </a:t>
            </a:r>
            <a:r>
              <a:rPr lang="ru-RU" sz="1400" dirty="0" smtClean="0"/>
              <a:t>Антон Мелехов</a:t>
            </a:r>
            <a:endParaRPr lang="en-US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+7(926)166-7702</a:t>
            </a:r>
            <a:endParaRPr lang="en-US" sz="1400" dirty="0" smtClean="0"/>
          </a:p>
          <a:p>
            <a:endParaRPr lang="ru-RU" sz="1400" dirty="0" smtClean="0"/>
          </a:p>
          <a:p>
            <a:r>
              <a:rPr lang="en-US" sz="1400" dirty="0" smtClean="0"/>
              <a:t>mailto:anton.melekhov@gemius.com</a:t>
            </a:r>
            <a:r>
              <a:rPr lang="ru-RU" sz="1400" dirty="0" smtClean="0"/>
              <a:t> 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endParaRPr lang="ru-RU" dirty="0" smtClean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2500330" cy="1077218"/>
          </a:xfrm>
        </p:spPr>
        <p:txBody>
          <a:bodyPr wrap="square">
            <a:spAutoFit/>
          </a:bodyPr>
          <a:lstStyle/>
          <a:p>
            <a:r>
              <a:rPr lang="ru-RU" sz="3600" noProof="0" dirty="0" smtClean="0">
                <a:solidFill>
                  <a:srgbClr val="00B0F0"/>
                </a:solidFill>
              </a:rPr>
              <a:t>Спасибо</a:t>
            </a:r>
            <a:r>
              <a:rPr lang="en-GB" sz="2800" noProof="0" dirty="0" smtClean="0">
                <a:solidFill>
                  <a:srgbClr val="00B0F0"/>
                </a:solidFill>
              </a:rPr>
              <a:t/>
            </a:r>
            <a:br>
              <a:rPr lang="en-GB" sz="2800" noProof="0" dirty="0" smtClean="0">
                <a:solidFill>
                  <a:srgbClr val="00B0F0"/>
                </a:solidFill>
              </a:rPr>
            </a:br>
            <a:endParaRPr lang="en-GB" sz="2800" noProof="0" dirty="0">
              <a:solidFill>
                <a:srgbClr val="00B0F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620713"/>
            <a:ext cx="251520" cy="51133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3571868" y="3286124"/>
            <a:ext cx="45720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Присоединяйтесь к нам в сети: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Facebook.com/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GemiusGroup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Twitter.com/Gemius </a:t>
            </a:r>
            <a:b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Slideshare.net/Gemius_com </a:t>
            </a:r>
            <a:b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YouTube.com/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WwwGemiusCom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16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0" y="3249749"/>
            <a:ext cx="251520" cy="13681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95928" y="6165304"/>
            <a:ext cx="648072" cy="864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48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604561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</a:t>
            </a:r>
            <a:r>
              <a:rPr lang="en-US" sz="1600" dirty="0" smtClean="0">
                <a:solidFill>
                  <a:srgbClr val="0099D3"/>
                </a:solidFill>
              </a:rPr>
              <a:t> </a:t>
            </a:r>
            <a:r>
              <a:rPr lang="ru-RU" sz="1600" dirty="0" smtClean="0">
                <a:solidFill>
                  <a:srgbClr val="0099D3"/>
                </a:solidFill>
              </a:rPr>
              <a:t>Порталы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Реальные Пользователи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 Users)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rgbClr val="C4E34C"/>
                </a:solidFill>
              </a:rPr>
              <a:t>Январе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В млн человек </a:t>
            </a: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2240" y="1393273"/>
            <a:ext cx="23025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Общая аудитория Рунета: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v-L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</a:p>
          <a:p>
            <a:pPr algn="ctr"/>
            <a:r>
              <a:rPr lang="lv-LV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lv-L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                 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Январь </a:t>
            </a:r>
            <a:r>
              <a:rPr lang="lv-L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5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4.2</a:t>
            </a:r>
            <a:r>
              <a:rPr lang="lv-L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 Real Users 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lv-LV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71967598"/>
              </p:ext>
            </p:extLst>
          </p:nvPr>
        </p:nvGraphicFramePr>
        <p:xfrm>
          <a:off x="133301" y="1404780"/>
          <a:ext cx="9036496" cy="4846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34643" y="6583467"/>
            <a:ext cx="424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Источник </a:t>
            </a:r>
            <a:r>
              <a:rPr lang="ru-RU" sz="1000" dirty="0"/>
              <a:t>данных: </a:t>
            </a:r>
            <a:r>
              <a:rPr lang="en-US" sz="1000" dirty="0" smtClean="0"/>
              <a:t>gemiusAudience Fusion , </a:t>
            </a:r>
            <a:r>
              <a:rPr lang="ru-RU" sz="1000" dirty="0" smtClean="0"/>
              <a:t>Ноябрь 2011 -- Ноябрь 2012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0162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604561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</a:t>
            </a:r>
            <a:r>
              <a:rPr lang="en-US" sz="1600" dirty="0" smtClean="0">
                <a:solidFill>
                  <a:srgbClr val="0099D3"/>
                </a:solidFill>
              </a:rPr>
              <a:t> </a:t>
            </a:r>
            <a:r>
              <a:rPr lang="ru-RU" sz="1600" dirty="0" smtClean="0">
                <a:solidFill>
                  <a:srgbClr val="0099D3"/>
                </a:solidFill>
              </a:rPr>
              <a:t>Порталы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Реальные Пользователи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 Users)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В млн человек </a:t>
            </a: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7931" y="1404780"/>
            <a:ext cx="23025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Общая аудитория Рунета: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lv-L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</a:p>
          <a:p>
            <a:pPr algn="ctr"/>
            <a:r>
              <a:rPr lang="lv-LV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lv-L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                 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Ноябрь </a:t>
            </a:r>
            <a:r>
              <a:rPr lang="lv-L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5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9.7</a:t>
            </a:r>
            <a:r>
              <a:rPr lang="lv-L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 Real Users 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lv-LV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76178204"/>
              </p:ext>
            </p:extLst>
          </p:nvPr>
        </p:nvGraphicFramePr>
        <p:xfrm>
          <a:off x="107504" y="1340768"/>
          <a:ext cx="9036496" cy="4846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34643" y="6583467"/>
            <a:ext cx="424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Источник </a:t>
            </a:r>
            <a:r>
              <a:rPr lang="ru-RU" sz="1000" dirty="0"/>
              <a:t>данных: </a:t>
            </a:r>
            <a:r>
              <a:rPr lang="en-US" sz="1000" dirty="0" smtClean="0"/>
              <a:t>gemiusAudience Fusion , </a:t>
            </a:r>
            <a:r>
              <a:rPr lang="ru-RU" sz="1000" dirty="0" smtClean="0"/>
              <a:t>Ноябрь 2011 -- Ноябрь 2012</a:t>
            </a:r>
            <a:endParaRPr lang="ru-RU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409678" y="1195616"/>
            <a:ext cx="8482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99D3"/>
                </a:solidFill>
              </a:rPr>
              <a:t>Произошло увеличение количества порталов, попадающих в исследование</a:t>
            </a:r>
            <a:endParaRPr lang="ru-RU" sz="1400" dirty="0">
              <a:solidFill>
                <a:srgbClr val="0099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604561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</a:t>
            </a:r>
            <a:r>
              <a:rPr lang="en-US" sz="1600" dirty="0" smtClean="0">
                <a:solidFill>
                  <a:srgbClr val="0099D3"/>
                </a:solidFill>
              </a:rPr>
              <a:t> </a:t>
            </a:r>
            <a:r>
              <a:rPr lang="ru-RU" sz="1600" dirty="0" smtClean="0">
                <a:solidFill>
                  <a:srgbClr val="0099D3"/>
                </a:solidFill>
              </a:rPr>
              <a:t>Порталы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По Полу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Женщины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39112125"/>
              </p:ext>
            </p:extLst>
          </p:nvPr>
        </p:nvGraphicFramePr>
        <p:xfrm>
          <a:off x="251520" y="1268760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88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604561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</a:t>
            </a:r>
            <a:r>
              <a:rPr lang="en-US" sz="1600" dirty="0" smtClean="0">
                <a:solidFill>
                  <a:srgbClr val="0099D3"/>
                </a:solidFill>
              </a:rPr>
              <a:t> </a:t>
            </a:r>
            <a:r>
              <a:rPr lang="ru-RU" sz="1600" dirty="0" smtClean="0">
                <a:solidFill>
                  <a:srgbClr val="0099D3"/>
                </a:solidFill>
              </a:rPr>
              <a:t>Порталы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По Полу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Мужчины,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03529032"/>
              </p:ext>
            </p:extLst>
          </p:nvPr>
        </p:nvGraphicFramePr>
        <p:xfrm>
          <a:off x="251520" y="1268760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57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208736"/>
              </p:ext>
            </p:extLst>
          </p:nvPr>
        </p:nvGraphicFramePr>
        <p:xfrm>
          <a:off x="-252536" y="1311184"/>
          <a:ext cx="9150350" cy="500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95536" y="604561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 Порталы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По Возрасту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18-24, в % от Состава Проведенного Времени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135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6155439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632172"/>
              </p:ext>
            </p:extLst>
          </p:nvPr>
        </p:nvGraphicFramePr>
        <p:xfrm>
          <a:off x="-252536" y="1311184"/>
          <a:ext cx="9150350" cy="500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95536" y="604561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99D3"/>
                </a:solidFill>
              </a:rPr>
              <a:t>Видео Порталы</a:t>
            </a:r>
            <a:endParaRPr lang="en-US" sz="1600" dirty="0">
              <a:solidFill>
                <a:srgbClr val="0099D3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По Возрасту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25-34, в % от Состава Проведенного Времени в </a:t>
            </a:r>
            <a:r>
              <a:rPr lang="ru-RU" sz="1400" b="1" dirty="0" smtClean="0">
                <a:solidFill>
                  <a:srgbClr val="C4E34C"/>
                </a:solidFill>
              </a:rPr>
              <a:t>Ноябре 2012 года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algn="ctr"/>
            <a:endParaRPr lang="ru-RU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417" y="6580706"/>
            <a:ext cx="4854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                                    </a:t>
            </a:r>
            <a:r>
              <a:rPr lang="en-US" sz="1000" dirty="0" smtClean="0"/>
              <a:t>                  </a:t>
            </a:r>
            <a:r>
              <a:rPr lang="ru-RU" sz="1000" dirty="0" smtClean="0"/>
              <a:t>Источник</a:t>
            </a:r>
            <a:r>
              <a:rPr lang="ru-RU" sz="1000" dirty="0"/>
              <a:t>: данные </a:t>
            </a:r>
            <a:r>
              <a:rPr lang="ru-RU" sz="1000" dirty="0" smtClean="0"/>
              <a:t>gemiusAudience</a:t>
            </a:r>
            <a:r>
              <a:rPr lang="en-US" sz="1000" dirty="0" smtClean="0"/>
              <a:t> Fusion,</a:t>
            </a:r>
            <a:r>
              <a:rPr lang="ru-RU" sz="1000" dirty="0" smtClean="0"/>
              <a:t> Ноябрь 2012.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4289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17879</TotalTime>
  <Words>2274</Words>
  <Application>Microsoft Office PowerPoint</Application>
  <PresentationFormat>On-screen Show (4:3)</PresentationFormat>
  <Paragraphs>429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rsumowski</dc:creator>
  <cp:lastModifiedBy>Anton Melekhov</cp:lastModifiedBy>
  <cp:revision>1228</cp:revision>
  <dcterms:modified xsi:type="dcterms:W3CDTF">2013-01-14T14:42:02Z</dcterms:modified>
</cp:coreProperties>
</file>