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Google Sans"/>
      <p:regular r:id="rId20"/>
      <p:bold r:id="rId21"/>
      <p:italic r:id="rId22"/>
      <p:boldItalic r:id="rId23"/>
    </p:embeddedFont>
    <p:embeddedFont>
      <p:font typeface="Google Sans Medium"/>
      <p:regular r:id="rId24"/>
      <p:bold r:id="rId25"/>
      <p:italic r:id="rId26"/>
      <p:boldItalic r:id="rId27"/>
    </p:embeddedFont>
    <p:embeddedFont>
      <p:font typeface="Helvetica Neue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ogleSans-regular.fntdata"/><Relationship Id="rId22" Type="http://schemas.openxmlformats.org/officeDocument/2006/relationships/font" Target="fonts/GoogleSans-italic.fntdata"/><Relationship Id="rId21" Type="http://schemas.openxmlformats.org/officeDocument/2006/relationships/font" Target="fonts/GoogleSans-bold.fntdata"/><Relationship Id="rId24" Type="http://schemas.openxmlformats.org/officeDocument/2006/relationships/font" Target="fonts/GoogleSansMedium-regular.fntdata"/><Relationship Id="rId23" Type="http://schemas.openxmlformats.org/officeDocument/2006/relationships/font" Target="fonts/Google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oogleSansMedium-italic.fntdata"/><Relationship Id="rId25" Type="http://schemas.openxmlformats.org/officeDocument/2006/relationships/font" Target="fonts/GoogleSansMedium-bold.fntdata"/><Relationship Id="rId28" Type="http://schemas.openxmlformats.org/officeDocument/2006/relationships/font" Target="fonts/HelveticaNeueLight-regular.fntdata"/><Relationship Id="rId27" Type="http://schemas.openxmlformats.org/officeDocument/2006/relationships/font" Target="fonts/GoogleSa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boldItalic.fntdata"/><Relationship Id="rId30" Type="http://schemas.openxmlformats.org/officeDocument/2006/relationships/font" Target="fonts/HelveticaNeue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57a9a3124e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57a9a3124e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57a9a3124e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57a9a3124e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7a9a3124e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7a9a3124e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7a9a3124e_0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7a9a3124e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7a9a3124e_0_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57a9a3124e_0_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7a9a3124e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7a9a3124e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57a9a3124e_0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57a9a3124e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7a9a3124e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57a9a3124e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7a9a3124e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57a9a3124e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Креативы: видео + баннерка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nal Slide">
  <p:cSld name="Blank - Title_1_1_3_1_1_1">
    <p:bg>
      <p:bgPr>
        <a:solidFill>
          <a:srgbClr val="FBBC0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226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INTERNAL ONLY</a:t>
            </a:r>
            <a:endParaRPr b="0" i="0" sz="1400" u="none" cap="none" strike="noStrike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556300" y="149286"/>
            <a:ext cx="236400" cy="207300"/>
          </a:xfrm>
          <a:custGeom>
            <a:rect b="b" l="l" r="r" t="t"/>
            <a:pathLst>
              <a:path extrusionOk="0" h="120000" w="120000">
                <a:moveTo>
                  <a:pt x="0" y="119999"/>
                </a:moveTo>
                <a:lnTo>
                  <a:pt x="120000" y="119999"/>
                </a:lnTo>
                <a:lnTo>
                  <a:pt x="60000" y="0"/>
                </a:lnTo>
                <a:lnTo>
                  <a:pt x="0" y="119999"/>
                </a:lnTo>
                <a:close/>
                <a:moveTo>
                  <a:pt x="65480" y="100931"/>
                </a:moveTo>
                <a:lnTo>
                  <a:pt x="54519" y="100931"/>
                </a:lnTo>
                <a:lnTo>
                  <a:pt x="54519" y="88438"/>
                </a:lnTo>
                <a:lnTo>
                  <a:pt x="65480" y="88438"/>
                </a:lnTo>
                <a:lnTo>
                  <a:pt x="65480" y="100931"/>
                </a:lnTo>
                <a:close/>
                <a:moveTo>
                  <a:pt x="65480" y="75616"/>
                </a:moveTo>
                <a:lnTo>
                  <a:pt x="54519" y="75616"/>
                </a:lnTo>
                <a:lnTo>
                  <a:pt x="54519" y="50630"/>
                </a:lnTo>
                <a:lnTo>
                  <a:pt x="65480" y="50630"/>
                </a:lnTo>
                <a:lnTo>
                  <a:pt x="65480" y="75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35075" y="1128675"/>
            <a:ext cx="77826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395700" y="640549"/>
            <a:ext cx="7877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Google Sans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15" name="Google Shape;15;p2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6" name="Google Shape;16;p2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Yellow">
  <p:cSld name="TITLE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96" name="Google Shape;96;p11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97" name="Google Shape;97;p11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Core Yellow">
  <p:cSld name="TITLE_2_1_2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BDC1C6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BDC1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8" name="Google Shape;108;p12"/>
          <p:cNvSpPr txBox="1"/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9" name="Google Shape;109;p12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10" name="Google Shape;110;p12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11" name="Google Shape;111;p12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Core Green">
  <p:cSld name="CUSTOM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9" name="Google Shape;119;p1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0" name="Google Shape;120;p13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" name="Google Shape;121;p1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2" name="Google Shape;12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Green">
  <p:cSld name="TITLE_2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27" name="Google Shape;127;p14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Core Red">
  <p:cSld name="CUSTOM_1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6" name="Google Shape;136;p15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37" name="Google Shape;137;p15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" name="Google Shape;138;p15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39" name="Google Shape;13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Red">
  <p:cSld name="TITLE_2_1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44" name="Google Shape;144;p16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45" name="Google Shape;145;p16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Core Blue">
  <p:cSld name="TITLE_2_2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3" name="Google Shape;153;p17"/>
          <p:cNvSpPr txBox="1"/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4" name="Google Shape;154;p17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BDC1C6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BDC1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7" name="Google Shape;157;p17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58" name="Google Shape;158;p17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59" name="Google Shape;159;p17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Core Green">
  <p:cSld name="TITLE_2_1_1_2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BDC1C6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BDC1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0" name="Google Shape;170;p18"/>
          <p:cNvSpPr txBox="1"/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1" name="Google Shape;171;p18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2" name="Google Shape;172;p18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73" name="Google Shape;173;p18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Core Red">
  <p:cSld name="TITLE_2_1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4" name="Google Shape;184;p19"/>
          <p:cNvSpPr txBox="1"/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5" name="Google Shape;185;p19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86" name="Google Shape;186;p19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87" name="Google Shape;187;p19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Dark Blue 900">
  <p:cSld name="CUSTOM_1_1_1_1_1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185AB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5" name="Google Shape;195;p20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6" name="Google Shape;196;p20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" name="Google Shape;197;p20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98" name="Google Shape;19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Blank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cxnSp>
        <p:nvCxnSpPr>
          <p:cNvPr id="24" name="Google Shape;24;p3"/>
          <p:cNvCxnSpPr/>
          <p:nvPr/>
        </p:nvCxnSpPr>
        <p:spPr>
          <a:xfrm rot="10800000">
            <a:off x="559254" y="14273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5" name="Google Shape;25;p3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Dark Yellow 700">
  <p:cSld name="CUSTOM_1_1_1_1_1_1_1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Google Shape;201;p21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2" name="Google Shape;202;p21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3" name="Google Shape;203;p21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204" name="Google Shape;20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Dark Green 900">
  <p:cSld name="CUSTOM_1_1_1_1_1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13733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7" name="Google Shape;207;p2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8" name="Google Shape;208;p22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9" name="Google Shape;209;p2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210" name="Google Shape;21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Dark Red 800">
  <p:cSld name="CUSTOM_1_1_1_1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3" name="Google Shape;213;p2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4" name="Google Shape;214;p23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5" name="Google Shape;215;p2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216" name="Google Shape;21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nal Intro/Context Slide">
  <p:cSld name="Blank - Title_1_1_3_1_1">
    <p:bg>
      <p:bgPr>
        <a:solidFill>
          <a:srgbClr val="FBBC04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/>
          <p:nvPr/>
        </p:nvSpPr>
        <p:spPr>
          <a:xfrm>
            <a:off x="0" y="0"/>
            <a:ext cx="9144000" cy="4938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    INTERNAL ONLY</a:t>
            </a:r>
            <a:endParaRPr b="0" i="0" sz="1400" u="none" cap="none" strike="noStrike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3773600" y="178350"/>
            <a:ext cx="156000" cy="137100"/>
          </a:xfrm>
          <a:custGeom>
            <a:rect b="b" l="l" r="r" t="t"/>
            <a:pathLst>
              <a:path extrusionOk="0" h="120000" w="120000">
                <a:moveTo>
                  <a:pt x="0" y="119999"/>
                </a:moveTo>
                <a:lnTo>
                  <a:pt x="120000" y="119999"/>
                </a:lnTo>
                <a:lnTo>
                  <a:pt x="60000" y="0"/>
                </a:lnTo>
                <a:lnTo>
                  <a:pt x="0" y="119999"/>
                </a:lnTo>
                <a:close/>
                <a:moveTo>
                  <a:pt x="65480" y="100931"/>
                </a:moveTo>
                <a:lnTo>
                  <a:pt x="54519" y="100931"/>
                </a:lnTo>
                <a:lnTo>
                  <a:pt x="54519" y="88438"/>
                </a:lnTo>
                <a:lnTo>
                  <a:pt x="65480" y="88438"/>
                </a:lnTo>
                <a:lnTo>
                  <a:pt x="65480" y="100931"/>
                </a:lnTo>
                <a:close/>
                <a:moveTo>
                  <a:pt x="65480" y="75616"/>
                </a:moveTo>
                <a:lnTo>
                  <a:pt x="54519" y="75616"/>
                </a:lnTo>
                <a:lnTo>
                  <a:pt x="54519" y="50630"/>
                </a:lnTo>
                <a:lnTo>
                  <a:pt x="65480" y="50630"/>
                </a:lnTo>
                <a:lnTo>
                  <a:pt x="65480" y="75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24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22" name="Google Shape;222;p24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24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9" name="Google Shape;229;p24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Google Sans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nal header">
  <p:cSld name="Blank - Title_1_1_3_1_1_2">
    <p:bg>
      <p:bgPr>
        <a:noFill/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/>
          <p:nvPr/>
        </p:nvSpPr>
        <p:spPr>
          <a:xfrm>
            <a:off x="0" y="0"/>
            <a:ext cx="9144000" cy="4938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    INTERNAL ONLY</a:t>
            </a:r>
            <a:endParaRPr b="0" i="0" sz="1400" u="none" cap="none" strike="noStrike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3773600" y="178350"/>
            <a:ext cx="156000" cy="137100"/>
          </a:xfrm>
          <a:custGeom>
            <a:rect b="b" l="l" r="r" t="t"/>
            <a:pathLst>
              <a:path extrusionOk="0" h="120000" w="120000">
                <a:moveTo>
                  <a:pt x="0" y="119999"/>
                </a:moveTo>
                <a:lnTo>
                  <a:pt x="120000" y="119999"/>
                </a:lnTo>
                <a:lnTo>
                  <a:pt x="60000" y="0"/>
                </a:lnTo>
                <a:lnTo>
                  <a:pt x="0" y="119999"/>
                </a:lnTo>
                <a:close/>
                <a:moveTo>
                  <a:pt x="65480" y="100931"/>
                </a:moveTo>
                <a:lnTo>
                  <a:pt x="54519" y="100931"/>
                </a:lnTo>
                <a:lnTo>
                  <a:pt x="54519" y="88438"/>
                </a:lnTo>
                <a:lnTo>
                  <a:pt x="65480" y="88438"/>
                </a:lnTo>
                <a:lnTo>
                  <a:pt x="65480" y="100931"/>
                </a:lnTo>
                <a:close/>
                <a:moveTo>
                  <a:pt x="65480" y="75616"/>
                </a:moveTo>
                <a:lnTo>
                  <a:pt x="54519" y="75616"/>
                </a:lnTo>
                <a:lnTo>
                  <a:pt x="54519" y="50630"/>
                </a:lnTo>
                <a:lnTo>
                  <a:pt x="65480" y="50630"/>
                </a:lnTo>
                <a:lnTo>
                  <a:pt x="65480" y="75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25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35" name="Google Shape;235;p25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Core Yellow">
  <p:cSld name="TITLE_2_1_2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BDC1C6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BDC1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6" name="Google Shape;246;p26"/>
          <p:cNvSpPr txBox="1"/>
          <p:nvPr>
            <p:ph idx="1" type="body"/>
          </p:nvPr>
        </p:nvSpPr>
        <p:spPr>
          <a:xfrm>
            <a:off x="362563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7" name="Google Shape;247;p26"/>
          <p:cNvSpPr txBox="1"/>
          <p:nvPr>
            <p:ph type="title"/>
          </p:nvPr>
        </p:nvSpPr>
        <p:spPr>
          <a:xfrm>
            <a:off x="362563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248" name="Google Shape;248;p26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49" name="Google Shape;249;p26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Basic Text - Yellow">
  <p:cSld name="TITLE_2_3_3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idx="1" type="body"/>
          </p:nvPr>
        </p:nvSpPr>
        <p:spPr>
          <a:xfrm>
            <a:off x="344500" y="1957700"/>
            <a:ext cx="39462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7" name="Google Shape;257;p27"/>
          <p:cNvSpPr/>
          <p:nvPr/>
        </p:nvSpPr>
        <p:spPr>
          <a:xfrm>
            <a:off x="344501" y="4167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0" name="Google Shape;260;p27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261" name="Google Shape;261;p27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62" name="Google Shape;262;p27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Bulleted List - Yellow">
  <p:cSld name="TITLE_2_3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idx="1" type="body"/>
          </p:nvPr>
        </p:nvSpPr>
        <p:spPr>
          <a:xfrm>
            <a:off x="837575" y="1716000"/>
            <a:ext cx="46974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0" name="Google Shape;270;p28"/>
          <p:cNvSpPr/>
          <p:nvPr/>
        </p:nvSpPr>
        <p:spPr>
          <a:xfrm>
            <a:off x="297376" y="40612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3" name="Google Shape;273;p28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274" name="Google Shape;274;p28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75" name="Google Shape;275;p28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Basic Text - Green">
  <p:cSld name="TITLE_2_3_3_1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/>
          <p:nvPr>
            <p:ph idx="1" type="body"/>
          </p:nvPr>
        </p:nvSpPr>
        <p:spPr>
          <a:xfrm>
            <a:off x="344500" y="1957700"/>
            <a:ext cx="39462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3" name="Google Shape;283;p29"/>
          <p:cNvSpPr/>
          <p:nvPr/>
        </p:nvSpPr>
        <p:spPr>
          <a:xfrm>
            <a:off x="344501" y="4167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6" name="Google Shape;286;p29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287" name="Google Shape;287;p29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88" name="Google Shape;288;p29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Bulleted List - Green">
  <p:cSld name="TITLE_2_3_1_1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/>
          <p:nvPr>
            <p:ph idx="1" type="body"/>
          </p:nvPr>
        </p:nvSpPr>
        <p:spPr>
          <a:xfrm>
            <a:off x="364025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6" name="Google Shape;296;p30"/>
          <p:cNvSpPr txBox="1"/>
          <p:nvPr>
            <p:ph idx="2" type="body"/>
          </p:nvPr>
        </p:nvSpPr>
        <p:spPr>
          <a:xfrm>
            <a:off x="837575" y="1716000"/>
            <a:ext cx="46974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7" name="Google Shape;297;p30"/>
          <p:cNvSpPr/>
          <p:nvPr/>
        </p:nvSpPr>
        <p:spPr>
          <a:xfrm>
            <a:off x="297376" y="40612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0" name="Google Shape;300;p30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301" name="Google Shape;301;p30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02" name="Google Shape;302;p30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Core Blue">
  <p:cSld name="CUSTO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5" name="Google Shape;35;p4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6" name="Google Shape;36;p4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Google Shape;37;p4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Basic Text - Red">
  <p:cSld name="TITLE_2_3_3_2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/>
          <p:nvPr>
            <p:ph idx="1" type="body"/>
          </p:nvPr>
        </p:nvSpPr>
        <p:spPr>
          <a:xfrm>
            <a:off x="344500" y="1957700"/>
            <a:ext cx="39462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0" name="Google Shape;310;p31"/>
          <p:cNvSpPr/>
          <p:nvPr/>
        </p:nvSpPr>
        <p:spPr>
          <a:xfrm>
            <a:off x="344501" y="4167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3" name="Google Shape;313;p31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314" name="Google Shape;314;p31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15" name="Google Shape;315;p31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Bulleted List - Red">
  <p:cSld name="TITLE_2_3_1_1_1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>
            <p:ph idx="1" type="body"/>
          </p:nvPr>
        </p:nvSpPr>
        <p:spPr>
          <a:xfrm>
            <a:off x="837575" y="1716000"/>
            <a:ext cx="46974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3" name="Google Shape;323;p32"/>
          <p:cNvSpPr/>
          <p:nvPr/>
        </p:nvSpPr>
        <p:spPr>
          <a:xfrm>
            <a:off x="297376" y="40612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6" name="Google Shape;326;p32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327" name="Google Shape;327;p32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28" name="Google Shape;328;p32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Blank">
  <p:cSld name="Blank_3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33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37" name="Google Shape;337;p33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ouTube">
  <p:cSld name="Blank_2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34"/>
          <p:cNvGrpSpPr/>
          <p:nvPr/>
        </p:nvGrpSpPr>
        <p:grpSpPr>
          <a:xfrm>
            <a:off x="7742997" y="4803993"/>
            <a:ext cx="420491" cy="137010"/>
            <a:chOff x="0" y="0"/>
            <a:chExt cx="2077525" cy="676925"/>
          </a:xfrm>
        </p:grpSpPr>
        <p:sp>
          <p:nvSpPr>
            <p:cNvPr id="345" name="Google Shape;345;p34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34"/>
          <p:cNvGrpSpPr/>
          <p:nvPr/>
        </p:nvGrpSpPr>
        <p:grpSpPr>
          <a:xfrm>
            <a:off x="8327424" y="4803984"/>
            <a:ext cx="562213" cy="125428"/>
            <a:chOff x="238125" y="2060625"/>
            <a:chExt cx="7143750" cy="1593750"/>
          </a:xfrm>
        </p:grpSpPr>
        <p:sp>
          <p:nvSpPr>
            <p:cNvPr id="352" name="Google Shape;352;p34"/>
            <p:cNvSpPr/>
            <p:nvPr/>
          </p:nvSpPr>
          <p:spPr>
            <a:xfrm>
              <a:off x="238125" y="2060625"/>
              <a:ext cx="2278125" cy="1593750"/>
            </a:xfrm>
            <a:custGeom>
              <a:rect b="b" l="l" r="r" t="t"/>
              <a:pathLst>
                <a:path extrusionOk="0" h="63750" w="91125">
                  <a:moveTo>
                    <a:pt x="36563" y="18188"/>
                  </a:moveTo>
                  <a:lnTo>
                    <a:pt x="60188" y="31875"/>
                  </a:lnTo>
                  <a:lnTo>
                    <a:pt x="36563" y="45563"/>
                  </a:lnTo>
                  <a:lnTo>
                    <a:pt x="36563" y="18188"/>
                  </a:lnTo>
                  <a:close/>
                  <a:moveTo>
                    <a:pt x="41063" y="0"/>
                  </a:moveTo>
                  <a:lnTo>
                    <a:pt x="30563" y="188"/>
                  </a:lnTo>
                  <a:lnTo>
                    <a:pt x="24375" y="375"/>
                  </a:lnTo>
                  <a:lnTo>
                    <a:pt x="18563" y="750"/>
                  </a:lnTo>
                  <a:lnTo>
                    <a:pt x="13500" y="1313"/>
                  </a:lnTo>
                  <a:lnTo>
                    <a:pt x="11625" y="1500"/>
                  </a:lnTo>
                  <a:lnTo>
                    <a:pt x="9938" y="1875"/>
                  </a:lnTo>
                  <a:lnTo>
                    <a:pt x="8625" y="2438"/>
                  </a:lnTo>
                  <a:lnTo>
                    <a:pt x="7313" y="3000"/>
                  </a:lnTo>
                  <a:lnTo>
                    <a:pt x="6000" y="3938"/>
                  </a:lnTo>
                  <a:lnTo>
                    <a:pt x="4875" y="4875"/>
                  </a:lnTo>
                  <a:lnTo>
                    <a:pt x="3938" y="6000"/>
                  </a:lnTo>
                  <a:lnTo>
                    <a:pt x="3188" y="7125"/>
                  </a:lnTo>
                  <a:lnTo>
                    <a:pt x="2438" y="8438"/>
                  </a:lnTo>
                  <a:lnTo>
                    <a:pt x="1875" y="9938"/>
                  </a:lnTo>
                  <a:lnTo>
                    <a:pt x="1313" y="12938"/>
                  </a:lnTo>
                  <a:lnTo>
                    <a:pt x="938" y="16313"/>
                  </a:lnTo>
                  <a:lnTo>
                    <a:pt x="563" y="20063"/>
                  </a:lnTo>
                  <a:lnTo>
                    <a:pt x="375" y="23625"/>
                  </a:lnTo>
                  <a:lnTo>
                    <a:pt x="0" y="29438"/>
                  </a:lnTo>
                  <a:lnTo>
                    <a:pt x="0" y="31875"/>
                  </a:lnTo>
                  <a:lnTo>
                    <a:pt x="0" y="34313"/>
                  </a:lnTo>
                  <a:lnTo>
                    <a:pt x="375" y="40125"/>
                  </a:lnTo>
                  <a:lnTo>
                    <a:pt x="563" y="43688"/>
                  </a:lnTo>
                  <a:lnTo>
                    <a:pt x="938" y="47438"/>
                  </a:lnTo>
                  <a:lnTo>
                    <a:pt x="1313" y="50813"/>
                  </a:lnTo>
                  <a:lnTo>
                    <a:pt x="1875" y="53813"/>
                  </a:lnTo>
                  <a:lnTo>
                    <a:pt x="2438" y="55125"/>
                  </a:lnTo>
                  <a:lnTo>
                    <a:pt x="3188" y="56625"/>
                  </a:lnTo>
                  <a:lnTo>
                    <a:pt x="3938" y="57750"/>
                  </a:lnTo>
                  <a:lnTo>
                    <a:pt x="4875" y="58875"/>
                  </a:lnTo>
                  <a:lnTo>
                    <a:pt x="6000" y="59813"/>
                  </a:lnTo>
                  <a:lnTo>
                    <a:pt x="7313" y="60750"/>
                  </a:lnTo>
                  <a:lnTo>
                    <a:pt x="8625" y="61313"/>
                  </a:lnTo>
                  <a:lnTo>
                    <a:pt x="9938" y="61875"/>
                  </a:lnTo>
                  <a:lnTo>
                    <a:pt x="11625" y="62250"/>
                  </a:lnTo>
                  <a:lnTo>
                    <a:pt x="13500" y="62438"/>
                  </a:lnTo>
                  <a:lnTo>
                    <a:pt x="18563" y="63000"/>
                  </a:lnTo>
                  <a:lnTo>
                    <a:pt x="24375" y="63375"/>
                  </a:lnTo>
                  <a:lnTo>
                    <a:pt x="30563" y="63563"/>
                  </a:lnTo>
                  <a:lnTo>
                    <a:pt x="41063" y="63750"/>
                  </a:lnTo>
                  <a:lnTo>
                    <a:pt x="50250" y="63750"/>
                  </a:lnTo>
                  <a:lnTo>
                    <a:pt x="60750" y="63563"/>
                  </a:lnTo>
                  <a:lnTo>
                    <a:pt x="66750" y="63375"/>
                  </a:lnTo>
                  <a:lnTo>
                    <a:pt x="72563" y="63000"/>
                  </a:lnTo>
                  <a:lnTo>
                    <a:pt x="77625" y="62438"/>
                  </a:lnTo>
                  <a:lnTo>
                    <a:pt x="79688" y="62250"/>
                  </a:lnTo>
                  <a:lnTo>
                    <a:pt x="81188" y="61875"/>
                  </a:lnTo>
                  <a:lnTo>
                    <a:pt x="82688" y="61313"/>
                  </a:lnTo>
                  <a:lnTo>
                    <a:pt x="84000" y="60750"/>
                  </a:lnTo>
                  <a:lnTo>
                    <a:pt x="85125" y="59813"/>
                  </a:lnTo>
                  <a:lnTo>
                    <a:pt x="86250" y="58875"/>
                  </a:lnTo>
                  <a:lnTo>
                    <a:pt x="87375" y="57750"/>
                  </a:lnTo>
                  <a:lnTo>
                    <a:pt x="88125" y="56625"/>
                  </a:lnTo>
                  <a:lnTo>
                    <a:pt x="88875" y="55125"/>
                  </a:lnTo>
                  <a:lnTo>
                    <a:pt x="89250" y="53813"/>
                  </a:lnTo>
                  <a:lnTo>
                    <a:pt x="89813" y="50813"/>
                  </a:lnTo>
                  <a:lnTo>
                    <a:pt x="90375" y="47438"/>
                  </a:lnTo>
                  <a:lnTo>
                    <a:pt x="90750" y="43688"/>
                  </a:lnTo>
                  <a:lnTo>
                    <a:pt x="90938" y="40125"/>
                  </a:lnTo>
                  <a:lnTo>
                    <a:pt x="91125" y="34313"/>
                  </a:lnTo>
                  <a:lnTo>
                    <a:pt x="91125" y="31875"/>
                  </a:lnTo>
                  <a:lnTo>
                    <a:pt x="91125" y="29438"/>
                  </a:lnTo>
                  <a:lnTo>
                    <a:pt x="90938" y="23625"/>
                  </a:lnTo>
                  <a:lnTo>
                    <a:pt x="90750" y="20063"/>
                  </a:lnTo>
                  <a:lnTo>
                    <a:pt x="90375" y="16313"/>
                  </a:lnTo>
                  <a:lnTo>
                    <a:pt x="89813" y="12938"/>
                  </a:lnTo>
                  <a:lnTo>
                    <a:pt x="89250" y="9938"/>
                  </a:lnTo>
                  <a:lnTo>
                    <a:pt x="88875" y="8438"/>
                  </a:lnTo>
                  <a:lnTo>
                    <a:pt x="88125" y="7125"/>
                  </a:lnTo>
                  <a:lnTo>
                    <a:pt x="87375" y="6000"/>
                  </a:lnTo>
                  <a:lnTo>
                    <a:pt x="86250" y="4875"/>
                  </a:lnTo>
                  <a:lnTo>
                    <a:pt x="85125" y="3938"/>
                  </a:lnTo>
                  <a:lnTo>
                    <a:pt x="84000" y="3000"/>
                  </a:lnTo>
                  <a:lnTo>
                    <a:pt x="82688" y="2438"/>
                  </a:lnTo>
                  <a:lnTo>
                    <a:pt x="81188" y="1875"/>
                  </a:lnTo>
                  <a:lnTo>
                    <a:pt x="79688" y="1500"/>
                  </a:lnTo>
                  <a:lnTo>
                    <a:pt x="77625" y="1313"/>
                  </a:lnTo>
                  <a:lnTo>
                    <a:pt x="72563" y="750"/>
                  </a:lnTo>
                  <a:lnTo>
                    <a:pt x="66750" y="375"/>
                  </a:lnTo>
                  <a:lnTo>
                    <a:pt x="60750" y="188"/>
                  </a:lnTo>
                  <a:lnTo>
                    <a:pt x="5025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3420925" y="2520000"/>
              <a:ext cx="623450" cy="1035950"/>
            </a:xfrm>
            <a:custGeom>
              <a:rect b="b" l="l" r="r" t="t"/>
              <a:pathLst>
                <a:path extrusionOk="0" h="41438" w="24938">
                  <a:moveTo>
                    <a:pt x="12376" y="6188"/>
                  </a:moveTo>
                  <a:lnTo>
                    <a:pt x="13313" y="6375"/>
                  </a:lnTo>
                  <a:lnTo>
                    <a:pt x="14063" y="6750"/>
                  </a:lnTo>
                  <a:lnTo>
                    <a:pt x="14626" y="7313"/>
                  </a:lnTo>
                  <a:lnTo>
                    <a:pt x="15188" y="8250"/>
                  </a:lnTo>
                  <a:lnTo>
                    <a:pt x="15376" y="9375"/>
                  </a:lnTo>
                  <a:lnTo>
                    <a:pt x="15751" y="10875"/>
                  </a:lnTo>
                  <a:lnTo>
                    <a:pt x="15938" y="14438"/>
                  </a:lnTo>
                  <a:lnTo>
                    <a:pt x="15938" y="27000"/>
                  </a:lnTo>
                  <a:lnTo>
                    <a:pt x="15751" y="30750"/>
                  </a:lnTo>
                  <a:lnTo>
                    <a:pt x="15376" y="32250"/>
                  </a:lnTo>
                  <a:lnTo>
                    <a:pt x="15188" y="33375"/>
                  </a:lnTo>
                  <a:lnTo>
                    <a:pt x="14626" y="34125"/>
                  </a:lnTo>
                  <a:lnTo>
                    <a:pt x="14063" y="34875"/>
                  </a:lnTo>
                  <a:lnTo>
                    <a:pt x="13313" y="35250"/>
                  </a:lnTo>
                  <a:lnTo>
                    <a:pt x="11626" y="35250"/>
                  </a:lnTo>
                  <a:lnTo>
                    <a:pt x="10876" y="34875"/>
                  </a:lnTo>
                  <a:lnTo>
                    <a:pt x="10313" y="34125"/>
                  </a:lnTo>
                  <a:lnTo>
                    <a:pt x="9938" y="33375"/>
                  </a:lnTo>
                  <a:lnTo>
                    <a:pt x="9563" y="32250"/>
                  </a:lnTo>
                  <a:lnTo>
                    <a:pt x="9376" y="30750"/>
                  </a:lnTo>
                  <a:lnTo>
                    <a:pt x="9188" y="27000"/>
                  </a:lnTo>
                  <a:lnTo>
                    <a:pt x="9188" y="14438"/>
                  </a:lnTo>
                  <a:lnTo>
                    <a:pt x="9376" y="10875"/>
                  </a:lnTo>
                  <a:lnTo>
                    <a:pt x="9563" y="9375"/>
                  </a:lnTo>
                  <a:lnTo>
                    <a:pt x="9938" y="8250"/>
                  </a:lnTo>
                  <a:lnTo>
                    <a:pt x="10313" y="7313"/>
                  </a:lnTo>
                  <a:lnTo>
                    <a:pt x="10876" y="6750"/>
                  </a:lnTo>
                  <a:lnTo>
                    <a:pt x="11626" y="6375"/>
                  </a:lnTo>
                  <a:lnTo>
                    <a:pt x="12376" y="6188"/>
                  </a:lnTo>
                  <a:close/>
                  <a:moveTo>
                    <a:pt x="12751" y="0"/>
                  </a:moveTo>
                  <a:lnTo>
                    <a:pt x="10501" y="188"/>
                  </a:lnTo>
                  <a:lnTo>
                    <a:pt x="8626" y="563"/>
                  </a:lnTo>
                  <a:lnTo>
                    <a:pt x="6938" y="1125"/>
                  </a:lnTo>
                  <a:lnTo>
                    <a:pt x="5438" y="1875"/>
                  </a:lnTo>
                  <a:lnTo>
                    <a:pt x="4126" y="2813"/>
                  </a:lnTo>
                  <a:lnTo>
                    <a:pt x="3001" y="4125"/>
                  </a:lnTo>
                  <a:lnTo>
                    <a:pt x="2063" y="5813"/>
                  </a:lnTo>
                  <a:lnTo>
                    <a:pt x="1313" y="7500"/>
                  </a:lnTo>
                  <a:lnTo>
                    <a:pt x="751" y="9750"/>
                  </a:lnTo>
                  <a:lnTo>
                    <a:pt x="376" y="12188"/>
                  </a:lnTo>
                  <a:lnTo>
                    <a:pt x="188" y="14813"/>
                  </a:lnTo>
                  <a:lnTo>
                    <a:pt x="1" y="18000"/>
                  </a:lnTo>
                  <a:lnTo>
                    <a:pt x="1" y="23625"/>
                  </a:lnTo>
                  <a:lnTo>
                    <a:pt x="1" y="26813"/>
                  </a:lnTo>
                  <a:lnTo>
                    <a:pt x="376" y="29438"/>
                  </a:lnTo>
                  <a:lnTo>
                    <a:pt x="751" y="31875"/>
                  </a:lnTo>
                  <a:lnTo>
                    <a:pt x="1126" y="33938"/>
                  </a:lnTo>
                  <a:lnTo>
                    <a:pt x="1876" y="35813"/>
                  </a:lnTo>
                  <a:lnTo>
                    <a:pt x="2626" y="37313"/>
                  </a:lnTo>
                  <a:lnTo>
                    <a:pt x="3751" y="38625"/>
                  </a:lnTo>
                  <a:lnTo>
                    <a:pt x="5063" y="39563"/>
                  </a:lnTo>
                  <a:lnTo>
                    <a:pt x="6563" y="40500"/>
                  </a:lnTo>
                  <a:lnTo>
                    <a:pt x="8251" y="41063"/>
                  </a:lnTo>
                  <a:lnTo>
                    <a:pt x="10126" y="41250"/>
                  </a:lnTo>
                  <a:lnTo>
                    <a:pt x="12376" y="41438"/>
                  </a:lnTo>
                  <a:lnTo>
                    <a:pt x="14626" y="41250"/>
                  </a:lnTo>
                  <a:lnTo>
                    <a:pt x="16688" y="41063"/>
                  </a:lnTo>
                  <a:lnTo>
                    <a:pt x="18376" y="40500"/>
                  </a:lnTo>
                  <a:lnTo>
                    <a:pt x="19876" y="39563"/>
                  </a:lnTo>
                  <a:lnTo>
                    <a:pt x="21001" y="38625"/>
                  </a:lnTo>
                  <a:lnTo>
                    <a:pt x="22126" y="37313"/>
                  </a:lnTo>
                  <a:lnTo>
                    <a:pt x="23063" y="35813"/>
                  </a:lnTo>
                  <a:lnTo>
                    <a:pt x="23626" y="33938"/>
                  </a:lnTo>
                  <a:lnTo>
                    <a:pt x="24188" y="31875"/>
                  </a:lnTo>
                  <a:lnTo>
                    <a:pt x="24563" y="29438"/>
                  </a:lnTo>
                  <a:lnTo>
                    <a:pt x="24751" y="26813"/>
                  </a:lnTo>
                  <a:lnTo>
                    <a:pt x="24938" y="23625"/>
                  </a:lnTo>
                  <a:lnTo>
                    <a:pt x="24938" y="18000"/>
                  </a:lnTo>
                  <a:lnTo>
                    <a:pt x="24751" y="14813"/>
                  </a:lnTo>
                  <a:lnTo>
                    <a:pt x="24563" y="12188"/>
                  </a:lnTo>
                  <a:lnTo>
                    <a:pt x="24188" y="9750"/>
                  </a:lnTo>
                  <a:lnTo>
                    <a:pt x="23626" y="7500"/>
                  </a:lnTo>
                  <a:lnTo>
                    <a:pt x="22876" y="5813"/>
                  </a:lnTo>
                  <a:lnTo>
                    <a:pt x="22126" y="4313"/>
                  </a:lnTo>
                  <a:lnTo>
                    <a:pt x="21001" y="3000"/>
                  </a:lnTo>
                  <a:lnTo>
                    <a:pt x="19688" y="1875"/>
                  </a:lnTo>
                  <a:lnTo>
                    <a:pt x="18376" y="1125"/>
                  </a:lnTo>
                  <a:lnTo>
                    <a:pt x="16688" y="563"/>
                  </a:lnTo>
                  <a:lnTo>
                    <a:pt x="14813" y="188"/>
                  </a:lnTo>
                  <a:lnTo>
                    <a:pt x="12751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6786550" y="2524675"/>
              <a:ext cx="595325" cy="1031275"/>
            </a:xfrm>
            <a:custGeom>
              <a:rect b="b" l="l" r="r" t="t"/>
              <a:pathLst>
                <a:path extrusionOk="0" h="41251" w="23813">
                  <a:moveTo>
                    <a:pt x="12751" y="6001"/>
                  </a:moveTo>
                  <a:lnTo>
                    <a:pt x="13313" y="6188"/>
                  </a:lnTo>
                  <a:lnTo>
                    <a:pt x="13688" y="6376"/>
                  </a:lnTo>
                  <a:lnTo>
                    <a:pt x="14063" y="6751"/>
                  </a:lnTo>
                  <a:lnTo>
                    <a:pt x="14438" y="7313"/>
                  </a:lnTo>
                  <a:lnTo>
                    <a:pt x="14813" y="7876"/>
                  </a:lnTo>
                  <a:lnTo>
                    <a:pt x="15001" y="9563"/>
                  </a:lnTo>
                  <a:lnTo>
                    <a:pt x="15376" y="12001"/>
                  </a:lnTo>
                  <a:lnTo>
                    <a:pt x="15376" y="15376"/>
                  </a:lnTo>
                  <a:lnTo>
                    <a:pt x="15376" y="18376"/>
                  </a:lnTo>
                  <a:lnTo>
                    <a:pt x="8813" y="18376"/>
                  </a:lnTo>
                  <a:lnTo>
                    <a:pt x="8813" y="15376"/>
                  </a:lnTo>
                  <a:lnTo>
                    <a:pt x="8813" y="12001"/>
                  </a:lnTo>
                  <a:lnTo>
                    <a:pt x="9001" y="9563"/>
                  </a:lnTo>
                  <a:lnTo>
                    <a:pt x="9376" y="7876"/>
                  </a:lnTo>
                  <a:lnTo>
                    <a:pt x="9938" y="6751"/>
                  </a:lnTo>
                  <a:lnTo>
                    <a:pt x="10313" y="6376"/>
                  </a:lnTo>
                  <a:lnTo>
                    <a:pt x="10688" y="6188"/>
                  </a:lnTo>
                  <a:lnTo>
                    <a:pt x="11438" y="6001"/>
                  </a:lnTo>
                  <a:close/>
                  <a:moveTo>
                    <a:pt x="10688" y="1"/>
                  </a:moveTo>
                  <a:lnTo>
                    <a:pt x="9188" y="188"/>
                  </a:lnTo>
                  <a:lnTo>
                    <a:pt x="7688" y="563"/>
                  </a:lnTo>
                  <a:lnTo>
                    <a:pt x="6563" y="938"/>
                  </a:lnTo>
                  <a:lnTo>
                    <a:pt x="5438" y="1501"/>
                  </a:lnTo>
                  <a:lnTo>
                    <a:pt x="4313" y="2251"/>
                  </a:lnTo>
                  <a:lnTo>
                    <a:pt x="3563" y="3001"/>
                  </a:lnTo>
                  <a:lnTo>
                    <a:pt x="2813" y="4126"/>
                  </a:lnTo>
                  <a:lnTo>
                    <a:pt x="2063" y="5063"/>
                  </a:lnTo>
                  <a:lnTo>
                    <a:pt x="1501" y="6376"/>
                  </a:lnTo>
                  <a:lnTo>
                    <a:pt x="1126" y="7876"/>
                  </a:lnTo>
                  <a:lnTo>
                    <a:pt x="751" y="9376"/>
                  </a:lnTo>
                  <a:lnTo>
                    <a:pt x="188" y="12938"/>
                  </a:lnTo>
                  <a:lnTo>
                    <a:pt x="1" y="17251"/>
                  </a:lnTo>
                  <a:lnTo>
                    <a:pt x="1" y="24188"/>
                  </a:lnTo>
                  <a:lnTo>
                    <a:pt x="188" y="28313"/>
                  </a:lnTo>
                  <a:lnTo>
                    <a:pt x="563" y="31688"/>
                  </a:lnTo>
                  <a:lnTo>
                    <a:pt x="938" y="33188"/>
                  </a:lnTo>
                  <a:lnTo>
                    <a:pt x="1501" y="34688"/>
                  </a:lnTo>
                  <a:lnTo>
                    <a:pt x="2063" y="36001"/>
                  </a:lnTo>
                  <a:lnTo>
                    <a:pt x="2626" y="37126"/>
                  </a:lnTo>
                  <a:lnTo>
                    <a:pt x="3376" y="38063"/>
                  </a:lnTo>
                  <a:lnTo>
                    <a:pt x="4313" y="38813"/>
                  </a:lnTo>
                  <a:lnTo>
                    <a:pt x="5251" y="39563"/>
                  </a:lnTo>
                  <a:lnTo>
                    <a:pt x="6376" y="40126"/>
                  </a:lnTo>
                  <a:lnTo>
                    <a:pt x="7501" y="40688"/>
                  </a:lnTo>
                  <a:lnTo>
                    <a:pt x="8813" y="40876"/>
                  </a:lnTo>
                  <a:lnTo>
                    <a:pt x="10313" y="41063"/>
                  </a:lnTo>
                  <a:lnTo>
                    <a:pt x="12001" y="41251"/>
                  </a:lnTo>
                  <a:lnTo>
                    <a:pt x="14626" y="41063"/>
                  </a:lnTo>
                  <a:lnTo>
                    <a:pt x="16876" y="40501"/>
                  </a:lnTo>
                  <a:lnTo>
                    <a:pt x="18938" y="39751"/>
                  </a:lnTo>
                  <a:lnTo>
                    <a:pt x="19688" y="39188"/>
                  </a:lnTo>
                  <a:lnTo>
                    <a:pt x="20438" y="38438"/>
                  </a:lnTo>
                  <a:lnTo>
                    <a:pt x="21188" y="37688"/>
                  </a:lnTo>
                  <a:lnTo>
                    <a:pt x="21938" y="36938"/>
                  </a:lnTo>
                  <a:lnTo>
                    <a:pt x="22313" y="36001"/>
                  </a:lnTo>
                  <a:lnTo>
                    <a:pt x="22876" y="35063"/>
                  </a:lnTo>
                  <a:lnTo>
                    <a:pt x="23063" y="33938"/>
                  </a:lnTo>
                  <a:lnTo>
                    <a:pt x="23438" y="32813"/>
                  </a:lnTo>
                  <a:lnTo>
                    <a:pt x="23626" y="30188"/>
                  </a:lnTo>
                  <a:lnTo>
                    <a:pt x="23438" y="28688"/>
                  </a:lnTo>
                  <a:lnTo>
                    <a:pt x="15751" y="28313"/>
                  </a:lnTo>
                  <a:lnTo>
                    <a:pt x="15563" y="31501"/>
                  </a:lnTo>
                  <a:lnTo>
                    <a:pt x="15188" y="32626"/>
                  </a:lnTo>
                  <a:lnTo>
                    <a:pt x="15001" y="33563"/>
                  </a:lnTo>
                  <a:lnTo>
                    <a:pt x="14438" y="34126"/>
                  </a:lnTo>
                  <a:lnTo>
                    <a:pt x="13876" y="34688"/>
                  </a:lnTo>
                  <a:lnTo>
                    <a:pt x="13126" y="35063"/>
                  </a:lnTo>
                  <a:lnTo>
                    <a:pt x="11438" y="35063"/>
                  </a:lnTo>
                  <a:lnTo>
                    <a:pt x="10876" y="34876"/>
                  </a:lnTo>
                  <a:lnTo>
                    <a:pt x="10313" y="34688"/>
                  </a:lnTo>
                  <a:lnTo>
                    <a:pt x="9938" y="34126"/>
                  </a:lnTo>
                  <a:lnTo>
                    <a:pt x="9563" y="33751"/>
                  </a:lnTo>
                  <a:lnTo>
                    <a:pt x="9376" y="33001"/>
                  </a:lnTo>
                  <a:lnTo>
                    <a:pt x="9001" y="31501"/>
                  </a:lnTo>
                  <a:lnTo>
                    <a:pt x="8813" y="29063"/>
                  </a:lnTo>
                  <a:lnTo>
                    <a:pt x="8813" y="25688"/>
                  </a:lnTo>
                  <a:lnTo>
                    <a:pt x="8813" y="23626"/>
                  </a:lnTo>
                  <a:lnTo>
                    <a:pt x="23813" y="23626"/>
                  </a:lnTo>
                  <a:lnTo>
                    <a:pt x="23813" y="16876"/>
                  </a:lnTo>
                  <a:lnTo>
                    <a:pt x="23813" y="13876"/>
                  </a:lnTo>
                  <a:lnTo>
                    <a:pt x="23626" y="11063"/>
                  </a:lnTo>
                  <a:lnTo>
                    <a:pt x="23251" y="8813"/>
                  </a:lnTo>
                  <a:lnTo>
                    <a:pt x="22876" y="6938"/>
                  </a:lnTo>
                  <a:lnTo>
                    <a:pt x="22126" y="5251"/>
                  </a:lnTo>
                  <a:lnTo>
                    <a:pt x="21376" y="3751"/>
                  </a:lnTo>
                  <a:lnTo>
                    <a:pt x="20438" y="2626"/>
                  </a:lnTo>
                  <a:lnTo>
                    <a:pt x="19313" y="1688"/>
                  </a:lnTo>
                  <a:lnTo>
                    <a:pt x="18001" y="938"/>
                  </a:lnTo>
                  <a:lnTo>
                    <a:pt x="16313" y="376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2741250" y="2173125"/>
              <a:ext cx="735950" cy="1368750"/>
            </a:xfrm>
            <a:custGeom>
              <a:rect b="b" l="l" r="r" t="t"/>
              <a:pathLst>
                <a:path extrusionOk="0" h="54750" w="29438">
                  <a:moveTo>
                    <a:pt x="0" y="0"/>
                  </a:moveTo>
                  <a:lnTo>
                    <a:pt x="10313" y="36938"/>
                  </a:lnTo>
                  <a:lnTo>
                    <a:pt x="10313" y="54750"/>
                  </a:lnTo>
                  <a:lnTo>
                    <a:pt x="19125" y="54750"/>
                  </a:lnTo>
                  <a:lnTo>
                    <a:pt x="19125" y="36938"/>
                  </a:lnTo>
                  <a:lnTo>
                    <a:pt x="29438" y="0"/>
                  </a:lnTo>
                  <a:lnTo>
                    <a:pt x="20625" y="0"/>
                  </a:lnTo>
                  <a:lnTo>
                    <a:pt x="16875" y="16875"/>
                  </a:lnTo>
                  <a:lnTo>
                    <a:pt x="15563" y="23063"/>
                  </a:lnTo>
                  <a:lnTo>
                    <a:pt x="14813" y="27375"/>
                  </a:lnTo>
                  <a:lnTo>
                    <a:pt x="14625" y="27375"/>
                  </a:lnTo>
                  <a:lnTo>
                    <a:pt x="13688" y="22500"/>
                  </a:lnTo>
                  <a:lnTo>
                    <a:pt x="12563" y="16688"/>
                  </a:lnTo>
                  <a:lnTo>
                    <a:pt x="900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4161550" y="2543425"/>
              <a:ext cx="609400" cy="1012525"/>
            </a:xfrm>
            <a:custGeom>
              <a:rect b="b" l="l" r="r" t="t"/>
              <a:pathLst>
                <a:path extrusionOk="0" h="40501" w="24376">
                  <a:moveTo>
                    <a:pt x="1" y="1"/>
                  </a:moveTo>
                  <a:lnTo>
                    <a:pt x="1" y="29813"/>
                  </a:lnTo>
                  <a:lnTo>
                    <a:pt x="1" y="32251"/>
                  </a:lnTo>
                  <a:lnTo>
                    <a:pt x="376" y="34501"/>
                  </a:lnTo>
                  <a:lnTo>
                    <a:pt x="938" y="36376"/>
                  </a:lnTo>
                  <a:lnTo>
                    <a:pt x="1876" y="37876"/>
                  </a:lnTo>
                  <a:lnTo>
                    <a:pt x="3001" y="39001"/>
                  </a:lnTo>
                  <a:lnTo>
                    <a:pt x="4313" y="39938"/>
                  </a:lnTo>
                  <a:lnTo>
                    <a:pt x="5813" y="40313"/>
                  </a:lnTo>
                  <a:lnTo>
                    <a:pt x="7688" y="40501"/>
                  </a:lnTo>
                  <a:lnTo>
                    <a:pt x="9001" y="40501"/>
                  </a:lnTo>
                  <a:lnTo>
                    <a:pt x="10313" y="40126"/>
                  </a:lnTo>
                  <a:lnTo>
                    <a:pt x="11626" y="39751"/>
                  </a:lnTo>
                  <a:lnTo>
                    <a:pt x="12751" y="39188"/>
                  </a:lnTo>
                  <a:lnTo>
                    <a:pt x="13688" y="38251"/>
                  </a:lnTo>
                  <a:lnTo>
                    <a:pt x="14626" y="37313"/>
                  </a:lnTo>
                  <a:lnTo>
                    <a:pt x="15563" y="36188"/>
                  </a:lnTo>
                  <a:lnTo>
                    <a:pt x="16313" y="34876"/>
                  </a:lnTo>
                  <a:lnTo>
                    <a:pt x="16501" y="34876"/>
                  </a:lnTo>
                  <a:lnTo>
                    <a:pt x="17251" y="39938"/>
                  </a:lnTo>
                  <a:lnTo>
                    <a:pt x="24376" y="39938"/>
                  </a:lnTo>
                  <a:lnTo>
                    <a:pt x="24376" y="1"/>
                  </a:lnTo>
                  <a:lnTo>
                    <a:pt x="15376" y="1"/>
                  </a:lnTo>
                  <a:lnTo>
                    <a:pt x="15376" y="31688"/>
                  </a:lnTo>
                  <a:lnTo>
                    <a:pt x="14626" y="32626"/>
                  </a:lnTo>
                  <a:lnTo>
                    <a:pt x="13688" y="33376"/>
                  </a:lnTo>
                  <a:lnTo>
                    <a:pt x="12563" y="33938"/>
                  </a:lnTo>
                  <a:lnTo>
                    <a:pt x="11438" y="34126"/>
                  </a:lnTo>
                  <a:lnTo>
                    <a:pt x="10876" y="34126"/>
                  </a:lnTo>
                  <a:lnTo>
                    <a:pt x="10313" y="33938"/>
                  </a:lnTo>
                  <a:lnTo>
                    <a:pt x="9938" y="33563"/>
                  </a:lnTo>
                  <a:lnTo>
                    <a:pt x="9563" y="33001"/>
                  </a:lnTo>
                  <a:lnTo>
                    <a:pt x="9188" y="32438"/>
                  </a:lnTo>
                  <a:lnTo>
                    <a:pt x="9001" y="31501"/>
                  </a:lnTo>
                  <a:lnTo>
                    <a:pt x="9001" y="29251"/>
                  </a:lnTo>
                  <a:lnTo>
                    <a:pt x="9001" y="1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5314675" y="2543425"/>
              <a:ext cx="609400" cy="1012525"/>
            </a:xfrm>
            <a:custGeom>
              <a:rect b="b" l="l" r="r" t="t"/>
              <a:pathLst>
                <a:path extrusionOk="0" h="40501" w="24376">
                  <a:moveTo>
                    <a:pt x="1" y="1"/>
                  </a:moveTo>
                  <a:lnTo>
                    <a:pt x="1" y="29813"/>
                  </a:lnTo>
                  <a:lnTo>
                    <a:pt x="1" y="32251"/>
                  </a:lnTo>
                  <a:lnTo>
                    <a:pt x="376" y="34501"/>
                  </a:lnTo>
                  <a:lnTo>
                    <a:pt x="938" y="36376"/>
                  </a:lnTo>
                  <a:lnTo>
                    <a:pt x="1876" y="37876"/>
                  </a:lnTo>
                  <a:lnTo>
                    <a:pt x="2813" y="39001"/>
                  </a:lnTo>
                  <a:lnTo>
                    <a:pt x="4313" y="39938"/>
                  </a:lnTo>
                  <a:lnTo>
                    <a:pt x="5813" y="40313"/>
                  </a:lnTo>
                  <a:lnTo>
                    <a:pt x="7688" y="40501"/>
                  </a:lnTo>
                  <a:lnTo>
                    <a:pt x="9001" y="40501"/>
                  </a:lnTo>
                  <a:lnTo>
                    <a:pt x="10313" y="40126"/>
                  </a:lnTo>
                  <a:lnTo>
                    <a:pt x="11626" y="39751"/>
                  </a:lnTo>
                  <a:lnTo>
                    <a:pt x="12751" y="39188"/>
                  </a:lnTo>
                  <a:lnTo>
                    <a:pt x="13688" y="38251"/>
                  </a:lnTo>
                  <a:lnTo>
                    <a:pt x="14626" y="37313"/>
                  </a:lnTo>
                  <a:lnTo>
                    <a:pt x="15563" y="36188"/>
                  </a:lnTo>
                  <a:lnTo>
                    <a:pt x="16313" y="34876"/>
                  </a:lnTo>
                  <a:lnTo>
                    <a:pt x="16501" y="34876"/>
                  </a:lnTo>
                  <a:lnTo>
                    <a:pt x="17251" y="39938"/>
                  </a:lnTo>
                  <a:lnTo>
                    <a:pt x="24376" y="39938"/>
                  </a:lnTo>
                  <a:lnTo>
                    <a:pt x="24376" y="1"/>
                  </a:lnTo>
                  <a:lnTo>
                    <a:pt x="15376" y="1"/>
                  </a:lnTo>
                  <a:lnTo>
                    <a:pt x="15376" y="31688"/>
                  </a:lnTo>
                  <a:lnTo>
                    <a:pt x="14626" y="32626"/>
                  </a:lnTo>
                  <a:lnTo>
                    <a:pt x="13688" y="33376"/>
                  </a:lnTo>
                  <a:lnTo>
                    <a:pt x="12563" y="33938"/>
                  </a:lnTo>
                  <a:lnTo>
                    <a:pt x="11438" y="34126"/>
                  </a:lnTo>
                  <a:lnTo>
                    <a:pt x="10876" y="34126"/>
                  </a:lnTo>
                  <a:lnTo>
                    <a:pt x="10313" y="33938"/>
                  </a:lnTo>
                  <a:lnTo>
                    <a:pt x="9938" y="33563"/>
                  </a:lnTo>
                  <a:lnTo>
                    <a:pt x="9563" y="33001"/>
                  </a:lnTo>
                  <a:lnTo>
                    <a:pt x="9188" y="32438"/>
                  </a:lnTo>
                  <a:lnTo>
                    <a:pt x="9001" y="31501"/>
                  </a:lnTo>
                  <a:lnTo>
                    <a:pt x="9001" y="29251"/>
                  </a:lnTo>
                  <a:lnTo>
                    <a:pt x="9001" y="1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4714675" y="2173125"/>
              <a:ext cx="665650" cy="1368750"/>
            </a:xfrm>
            <a:custGeom>
              <a:rect b="b" l="l" r="r" t="t"/>
              <a:pathLst>
                <a:path extrusionOk="0" h="54750" w="26626">
                  <a:moveTo>
                    <a:pt x="1" y="0"/>
                  </a:moveTo>
                  <a:lnTo>
                    <a:pt x="1" y="7313"/>
                  </a:lnTo>
                  <a:lnTo>
                    <a:pt x="8813" y="7313"/>
                  </a:lnTo>
                  <a:lnTo>
                    <a:pt x="8813" y="54750"/>
                  </a:lnTo>
                  <a:lnTo>
                    <a:pt x="17626" y="54750"/>
                  </a:lnTo>
                  <a:lnTo>
                    <a:pt x="17626" y="7313"/>
                  </a:lnTo>
                  <a:lnTo>
                    <a:pt x="26626" y="7313"/>
                  </a:lnTo>
                  <a:lnTo>
                    <a:pt x="26626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6060000" y="2121550"/>
              <a:ext cx="628125" cy="1434400"/>
            </a:xfrm>
            <a:custGeom>
              <a:rect b="b" l="l" r="r" t="t"/>
              <a:pathLst>
                <a:path extrusionOk="0" h="57376" w="25125">
                  <a:moveTo>
                    <a:pt x="12563" y="22313"/>
                  </a:moveTo>
                  <a:lnTo>
                    <a:pt x="13125" y="22501"/>
                  </a:lnTo>
                  <a:lnTo>
                    <a:pt x="13688" y="22688"/>
                  </a:lnTo>
                  <a:lnTo>
                    <a:pt x="14250" y="23063"/>
                  </a:lnTo>
                  <a:lnTo>
                    <a:pt x="14625" y="23438"/>
                  </a:lnTo>
                  <a:lnTo>
                    <a:pt x="15000" y="24188"/>
                  </a:lnTo>
                  <a:lnTo>
                    <a:pt x="15375" y="24938"/>
                  </a:lnTo>
                  <a:lnTo>
                    <a:pt x="15750" y="27001"/>
                  </a:lnTo>
                  <a:lnTo>
                    <a:pt x="15938" y="30188"/>
                  </a:lnTo>
                  <a:lnTo>
                    <a:pt x="15938" y="34313"/>
                  </a:lnTo>
                  <a:lnTo>
                    <a:pt x="15938" y="39376"/>
                  </a:lnTo>
                  <a:lnTo>
                    <a:pt x="15938" y="43313"/>
                  </a:lnTo>
                  <a:lnTo>
                    <a:pt x="15750" y="46313"/>
                  </a:lnTo>
                  <a:lnTo>
                    <a:pt x="15188" y="48376"/>
                  </a:lnTo>
                  <a:lnTo>
                    <a:pt x="14813" y="49126"/>
                  </a:lnTo>
                  <a:lnTo>
                    <a:pt x="14438" y="49876"/>
                  </a:lnTo>
                  <a:lnTo>
                    <a:pt x="14063" y="50251"/>
                  </a:lnTo>
                  <a:lnTo>
                    <a:pt x="13500" y="50626"/>
                  </a:lnTo>
                  <a:lnTo>
                    <a:pt x="12938" y="50813"/>
                  </a:lnTo>
                  <a:lnTo>
                    <a:pt x="11063" y="50813"/>
                  </a:lnTo>
                  <a:lnTo>
                    <a:pt x="10125" y="50251"/>
                  </a:lnTo>
                  <a:lnTo>
                    <a:pt x="9188" y="49688"/>
                  </a:lnTo>
                  <a:lnTo>
                    <a:pt x="8625" y="48751"/>
                  </a:lnTo>
                  <a:lnTo>
                    <a:pt x="8625" y="26063"/>
                  </a:lnTo>
                  <a:lnTo>
                    <a:pt x="9188" y="24563"/>
                  </a:lnTo>
                  <a:lnTo>
                    <a:pt x="10125" y="23438"/>
                  </a:lnTo>
                  <a:lnTo>
                    <a:pt x="10688" y="23063"/>
                  </a:lnTo>
                  <a:lnTo>
                    <a:pt x="11250" y="22688"/>
                  </a:lnTo>
                  <a:lnTo>
                    <a:pt x="12000" y="22501"/>
                  </a:lnTo>
                  <a:lnTo>
                    <a:pt x="12563" y="22313"/>
                  </a:lnTo>
                  <a:close/>
                  <a:moveTo>
                    <a:pt x="0" y="1"/>
                  </a:moveTo>
                  <a:lnTo>
                    <a:pt x="0" y="56813"/>
                  </a:lnTo>
                  <a:lnTo>
                    <a:pt x="7313" y="56813"/>
                  </a:lnTo>
                  <a:lnTo>
                    <a:pt x="8250" y="52876"/>
                  </a:lnTo>
                  <a:lnTo>
                    <a:pt x="8438" y="52876"/>
                  </a:lnTo>
                  <a:lnTo>
                    <a:pt x="9000" y="53813"/>
                  </a:lnTo>
                  <a:lnTo>
                    <a:pt x="9750" y="54751"/>
                  </a:lnTo>
                  <a:lnTo>
                    <a:pt x="10688" y="55501"/>
                  </a:lnTo>
                  <a:lnTo>
                    <a:pt x="11625" y="56063"/>
                  </a:lnTo>
                  <a:lnTo>
                    <a:pt x="12563" y="56626"/>
                  </a:lnTo>
                  <a:lnTo>
                    <a:pt x="13875" y="57001"/>
                  </a:lnTo>
                  <a:lnTo>
                    <a:pt x="15000" y="57188"/>
                  </a:lnTo>
                  <a:lnTo>
                    <a:pt x="16125" y="57376"/>
                  </a:lnTo>
                  <a:lnTo>
                    <a:pt x="17250" y="57188"/>
                  </a:lnTo>
                  <a:lnTo>
                    <a:pt x="18375" y="57001"/>
                  </a:lnTo>
                  <a:lnTo>
                    <a:pt x="19313" y="56813"/>
                  </a:lnTo>
                  <a:lnTo>
                    <a:pt x="20250" y="56251"/>
                  </a:lnTo>
                  <a:lnTo>
                    <a:pt x="21000" y="55688"/>
                  </a:lnTo>
                  <a:lnTo>
                    <a:pt x="21750" y="54938"/>
                  </a:lnTo>
                  <a:lnTo>
                    <a:pt x="22313" y="54188"/>
                  </a:lnTo>
                  <a:lnTo>
                    <a:pt x="22875" y="53063"/>
                  </a:lnTo>
                  <a:lnTo>
                    <a:pt x="23438" y="51938"/>
                  </a:lnTo>
                  <a:lnTo>
                    <a:pt x="23813" y="50626"/>
                  </a:lnTo>
                  <a:lnTo>
                    <a:pt x="24563" y="47813"/>
                  </a:lnTo>
                  <a:lnTo>
                    <a:pt x="24938" y="44063"/>
                  </a:lnTo>
                  <a:lnTo>
                    <a:pt x="25125" y="39938"/>
                  </a:lnTo>
                  <a:lnTo>
                    <a:pt x="25125" y="33751"/>
                  </a:lnTo>
                  <a:lnTo>
                    <a:pt x="24938" y="30563"/>
                  </a:lnTo>
                  <a:lnTo>
                    <a:pt x="24938" y="27751"/>
                  </a:lnTo>
                  <a:lnTo>
                    <a:pt x="24563" y="25313"/>
                  </a:lnTo>
                  <a:lnTo>
                    <a:pt x="24188" y="23251"/>
                  </a:lnTo>
                  <a:lnTo>
                    <a:pt x="23813" y="21376"/>
                  </a:lnTo>
                  <a:lnTo>
                    <a:pt x="23250" y="19876"/>
                  </a:lnTo>
                  <a:lnTo>
                    <a:pt x="22500" y="18751"/>
                  </a:lnTo>
                  <a:lnTo>
                    <a:pt x="21563" y="17626"/>
                  </a:lnTo>
                  <a:lnTo>
                    <a:pt x="20625" y="16876"/>
                  </a:lnTo>
                  <a:lnTo>
                    <a:pt x="19500" y="16501"/>
                  </a:lnTo>
                  <a:lnTo>
                    <a:pt x="18188" y="16126"/>
                  </a:lnTo>
                  <a:lnTo>
                    <a:pt x="16688" y="15938"/>
                  </a:lnTo>
                  <a:lnTo>
                    <a:pt x="15375" y="16126"/>
                  </a:lnTo>
                  <a:lnTo>
                    <a:pt x="14250" y="16313"/>
                  </a:lnTo>
                  <a:lnTo>
                    <a:pt x="13125" y="16876"/>
                  </a:lnTo>
                  <a:lnTo>
                    <a:pt x="12000" y="17438"/>
                  </a:lnTo>
                  <a:lnTo>
                    <a:pt x="10875" y="18188"/>
                  </a:lnTo>
                  <a:lnTo>
                    <a:pt x="10125" y="18938"/>
                  </a:lnTo>
                  <a:lnTo>
                    <a:pt x="9375" y="20063"/>
                  </a:lnTo>
                  <a:lnTo>
                    <a:pt x="8625" y="21001"/>
                  </a:lnTo>
                  <a:lnTo>
                    <a:pt x="8625" y="1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0" name="Google Shape;360;p34"/>
          <p:cNvCxnSpPr/>
          <p:nvPr/>
        </p:nvCxnSpPr>
        <p:spPr>
          <a:xfrm>
            <a:off x="8239300" y="4803550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nal Slide 1">
  <p:cSld name="Blank - Title_1_1_3_1_1_1_1">
    <p:bg>
      <p:bgPr>
        <a:solidFill>
          <a:srgbClr val="FBBC04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/>
          <p:nvPr/>
        </p:nvSpPr>
        <p:spPr>
          <a:xfrm>
            <a:off x="0" y="0"/>
            <a:ext cx="9144000" cy="5226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Internal Only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63" name="Google Shape;363;p35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5"/>
          <p:cNvSpPr/>
          <p:nvPr/>
        </p:nvSpPr>
        <p:spPr>
          <a:xfrm>
            <a:off x="3556300" y="149286"/>
            <a:ext cx="236400" cy="207300"/>
          </a:xfrm>
          <a:custGeom>
            <a:rect b="b" l="l" r="r" t="t"/>
            <a:pathLst>
              <a:path extrusionOk="0" h="120000" w="120000">
                <a:moveTo>
                  <a:pt x="0" y="119999"/>
                </a:moveTo>
                <a:lnTo>
                  <a:pt x="120000" y="119999"/>
                </a:lnTo>
                <a:lnTo>
                  <a:pt x="60000" y="0"/>
                </a:lnTo>
                <a:lnTo>
                  <a:pt x="0" y="119999"/>
                </a:lnTo>
                <a:close/>
                <a:moveTo>
                  <a:pt x="65480" y="100931"/>
                </a:moveTo>
                <a:lnTo>
                  <a:pt x="54519" y="100931"/>
                </a:lnTo>
                <a:lnTo>
                  <a:pt x="54519" y="88438"/>
                </a:lnTo>
                <a:lnTo>
                  <a:pt x="65480" y="88438"/>
                </a:lnTo>
                <a:lnTo>
                  <a:pt x="65480" y="100931"/>
                </a:lnTo>
                <a:close/>
                <a:moveTo>
                  <a:pt x="65480" y="75616"/>
                </a:moveTo>
                <a:lnTo>
                  <a:pt x="54519" y="75616"/>
                </a:lnTo>
                <a:lnTo>
                  <a:pt x="54519" y="50630"/>
                </a:lnTo>
                <a:lnTo>
                  <a:pt x="65480" y="50630"/>
                </a:lnTo>
                <a:lnTo>
                  <a:pt x="65480" y="75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/>
          <a:lstStyle>
            <a:lvl1pPr indent="-2857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type="title"/>
          </p:nvPr>
        </p:nvSpPr>
        <p:spPr>
          <a:xfrm>
            <a:off x="395700" y="640549"/>
            <a:ext cx="7877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Google Sans"/>
              <a:buNone/>
              <a:defRPr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367" name="Google Shape;367;p35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68" name="Google Shape;368;p35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ogle Cover Slide 1">
  <p:cSld name="CUSTOM_2_1_1">
    <p:bg>
      <p:bgPr>
        <a:solidFill>
          <a:srgbClr val="FFFFFF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6"/>
          <p:cNvPicPr preferRelativeResize="0"/>
          <p:nvPr/>
        </p:nvPicPr>
        <p:blipFill rotWithShape="1">
          <a:blip r:embed="rId2">
            <a:alphaModFix/>
          </a:blip>
          <a:srcRect b="0" l="0" r="-4482" t="0"/>
          <a:stretch/>
        </p:blipFill>
        <p:spPr>
          <a:xfrm>
            <a:off x="522575" y="319550"/>
            <a:ext cx="772876" cy="2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6"/>
          <p:cNvSpPr txBox="1"/>
          <p:nvPr>
            <p:ph idx="1" type="subTitle"/>
          </p:nvPr>
        </p:nvSpPr>
        <p:spPr>
          <a:xfrm>
            <a:off x="422950" y="2984175"/>
            <a:ext cx="780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7" name="Google Shape;377;p36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8" name="Google Shape;378;p36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6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Core Yellow 1">
  <p:cSld name="TITLE_2_1_2_1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7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BDC1C6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BDC1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3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4" name="Google Shape;384;p37"/>
          <p:cNvSpPr txBox="1"/>
          <p:nvPr>
            <p:ph idx="1" type="body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>
                <a:solidFill>
                  <a:srgbClr val="5F6368"/>
                </a:solidFill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100">
                <a:solidFill>
                  <a:srgbClr val="5F6368"/>
                </a:solidFill>
              </a:defRPr>
            </a:lvl2pPr>
            <a:lvl3pPr indent="-298450" lvl="2" marL="13716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3pPr>
            <a:lvl4pPr indent="-298450" lvl="3" marL="18288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4pPr>
            <a:lvl5pPr indent="-298450" lvl="4" marL="22860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5pPr>
            <a:lvl6pPr indent="-298450" lvl="5" marL="27432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6pPr>
            <a:lvl7pPr indent="-298450" lvl="6" marL="32004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7pPr>
            <a:lvl8pPr indent="-298450" lvl="7" marL="36576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8pPr>
            <a:lvl9pPr indent="-298450" lvl="8" marL="41148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9pPr>
          </a:lstStyle>
          <a:p/>
        </p:txBody>
      </p:sp>
      <p:sp>
        <p:nvSpPr>
          <p:cNvPr id="385" name="Google Shape;385;p37"/>
          <p:cNvSpPr txBox="1"/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6" name="Google Shape;386;p37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9pPr>
          </a:lstStyle>
          <a:p/>
        </p:txBody>
      </p:sp>
      <p:grpSp>
        <p:nvGrpSpPr>
          <p:cNvPr id="387" name="Google Shape;387;p37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88" name="Google Shape;388;p37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Core Blue 1">
  <p:cSld name="TITLE_2_2_1_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/>
          <p:nvPr>
            <p:ph idx="1" type="body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>
                <a:solidFill>
                  <a:srgbClr val="5F6368"/>
                </a:solidFill>
              </a:defRPr>
            </a:lvl1pPr>
            <a:lvl2pPr indent="-2857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100">
                <a:solidFill>
                  <a:srgbClr val="5F6368"/>
                </a:solidFill>
              </a:defRPr>
            </a:lvl2pPr>
            <a:lvl3pPr indent="-29845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3pPr>
            <a:lvl4pPr indent="-29845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4pPr>
            <a:lvl5pPr indent="-29845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5pPr>
            <a:lvl6pPr indent="-29845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6pPr>
            <a:lvl7pPr indent="-29845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7pPr>
            <a:lvl8pPr indent="-29845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8pPr>
            <a:lvl9pPr indent="-29845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9pPr>
          </a:lstStyle>
          <a:p/>
        </p:txBody>
      </p:sp>
      <p:sp>
        <p:nvSpPr>
          <p:cNvPr id="396" name="Google Shape;396;p38"/>
          <p:cNvSpPr txBox="1"/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7" name="Google Shape;397;p38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8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BDC1C6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BDC1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0" name="Google Shape;400;p38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9pPr>
          </a:lstStyle>
          <a:p/>
        </p:txBody>
      </p:sp>
      <p:grpSp>
        <p:nvGrpSpPr>
          <p:cNvPr id="401" name="Google Shape;401;p38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402" name="Google Shape;402;p38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Core Green 1">
  <p:cSld name="TITLE_2_1_1_2_1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9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BDC1C6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BDC1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3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2" name="Google Shape;412;p39"/>
          <p:cNvSpPr txBox="1"/>
          <p:nvPr>
            <p:ph idx="1" type="body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>
                <a:solidFill>
                  <a:srgbClr val="5F6368"/>
                </a:solidFill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100">
                <a:solidFill>
                  <a:srgbClr val="5F6368"/>
                </a:solidFill>
              </a:defRPr>
            </a:lvl2pPr>
            <a:lvl3pPr indent="-298450" lvl="2" marL="13716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3pPr>
            <a:lvl4pPr indent="-298450" lvl="3" marL="18288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4pPr>
            <a:lvl5pPr indent="-298450" lvl="4" marL="22860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5pPr>
            <a:lvl6pPr indent="-298450" lvl="5" marL="27432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6pPr>
            <a:lvl7pPr indent="-298450" lvl="6" marL="32004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7pPr>
            <a:lvl8pPr indent="-298450" lvl="7" marL="36576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8pPr>
            <a:lvl9pPr indent="-298450" lvl="8" marL="41148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9pPr>
          </a:lstStyle>
          <a:p/>
        </p:txBody>
      </p:sp>
      <p:sp>
        <p:nvSpPr>
          <p:cNvPr id="413" name="Google Shape;413;p39"/>
          <p:cNvSpPr txBox="1"/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4" name="Google Shape;414;p39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9pPr>
          </a:lstStyle>
          <a:p/>
        </p:txBody>
      </p:sp>
      <p:grpSp>
        <p:nvGrpSpPr>
          <p:cNvPr id="415" name="Google Shape;415;p39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416" name="Google Shape;416;p39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Color Grey - Core Red 1">
  <p:cSld name="TITLE_2_1_1_1_1_1_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0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6" name="Google Shape;426;p40"/>
          <p:cNvSpPr txBox="1"/>
          <p:nvPr>
            <p:ph idx="1" type="body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>
                <a:solidFill>
                  <a:srgbClr val="5F6368"/>
                </a:solidFill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100">
                <a:solidFill>
                  <a:srgbClr val="5F6368"/>
                </a:solidFill>
              </a:defRPr>
            </a:lvl2pPr>
            <a:lvl3pPr indent="-298450" lvl="2" marL="13716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3pPr>
            <a:lvl4pPr indent="-298450" lvl="3" marL="18288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4pPr>
            <a:lvl5pPr indent="-298450" lvl="4" marL="22860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5pPr>
            <a:lvl6pPr indent="-298450" lvl="5" marL="27432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6pPr>
            <a:lvl7pPr indent="-298450" lvl="6" marL="32004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7pPr>
            <a:lvl8pPr indent="-298450" lvl="7" marL="36576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8pPr>
            <a:lvl9pPr indent="-298450" lvl="8" marL="411480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9pPr>
          </a:lstStyle>
          <a:p/>
        </p:txBody>
      </p:sp>
      <p:sp>
        <p:nvSpPr>
          <p:cNvPr id="427" name="Google Shape;427;p40"/>
          <p:cNvSpPr txBox="1"/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8" name="Google Shape;428;p40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9pPr>
          </a:lstStyle>
          <a:p/>
        </p:txBody>
      </p:sp>
      <p:grpSp>
        <p:nvGrpSpPr>
          <p:cNvPr id="429" name="Google Shape;429;p40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430" name="Google Shape;430;p40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ogle Cover Slide">
  <p:cSld name="CUSTOM_2_1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-4481" t="0"/>
          <a:stretch/>
        </p:blipFill>
        <p:spPr>
          <a:xfrm>
            <a:off x="522575" y="319550"/>
            <a:ext cx="772876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ogle Ads Cover Slide">
  <p:cSld name="CUSTOM_3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2575" y="319550"/>
            <a:ext cx="1172075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ogle Marketing Platform Cover Slide">
  <p:cSld name="CUSTOM_2_2">
    <p:bg>
      <p:bgPr>
        <a:solidFill>
          <a:srgbClr val="FFFFFF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2575" y="319550"/>
            <a:ext cx="2656675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ogle Ad Manager Cover Slide">
  <p:cSld name="CUSTOM_2_2_1">
    <p:bg>
      <p:bgPr>
        <a:solidFill>
          <a:srgbClr val="FFFFFF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0361" y="245475"/>
            <a:ext cx="2041351" cy="3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3">
  <p:cSld name="TITLE_3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4" name="Google Shape;444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5" name="Google Shape;44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48" name="Google Shape;448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85750" lvl="0" marL="457200" rtl="0">
              <a:spcBef>
                <a:spcPts val="2200"/>
              </a:spcBef>
              <a:spcAft>
                <a:spcPts val="0"/>
              </a:spcAft>
              <a:buSzPts val="900"/>
              <a:buChar char="•"/>
              <a:defRPr/>
            </a:lvl1pPr>
            <a:lvl2pPr indent="-285750" lvl="1" marL="914400" rtl="0">
              <a:spcBef>
                <a:spcPts val="2200"/>
              </a:spcBef>
              <a:spcAft>
                <a:spcPts val="0"/>
              </a:spcAft>
              <a:buSzPts val="900"/>
              <a:buChar char="•"/>
              <a:defRPr/>
            </a:lvl2pPr>
            <a:lvl3pPr indent="-285750" lvl="2" marL="1371600" rtl="0">
              <a:spcBef>
                <a:spcPts val="2200"/>
              </a:spcBef>
              <a:spcAft>
                <a:spcPts val="0"/>
              </a:spcAft>
              <a:buSzPts val="900"/>
              <a:buChar char="•"/>
              <a:defRPr/>
            </a:lvl3pPr>
            <a:lvl4pPr indent="-285750" lvl="3" marL="1828800" rtl="0">
              <a:spcBef>
                <a:spcPts val="2200"/>
              </a:spcBef>
              <a:spcAft>
                <a:spcPts val="0"/>
              </a:spcAft>
              <a:buSzPts val="900"/>
              <a:buChar char="•"/>
              <a:defRPr/>
            </a:lvl4pPr>
            <a:lvl5pPr indent="-285750" lvl="4" marL="2286000" rtl="0">
              <a:spcBef>
                <a:spcPts val="2200"/>
              </a:spcBef>
              <a:spcAft>
                <a:spcPts val="0"/>
              </a:spcAft>
              <a:buSzPts val="900"/>
              <a:buChar char="•"/>
              <a:defRPr/>
            </a:lvl5pPr>
            <a:lvl6pPr indent="-285750" lvl="5" marL="2743200" rtl="0">
              <a:spcBef>
                <a:spcPts val="2200"/>
              </a:spcBef>
              <a:spcAft>
                <a:spcPts val="0"/>
              </a:spcAft>
              <a:buSzPts val="900"/>
              <a:buChar char="•"/>
              <a:defRPr/>
            </a:lvl6pPr>
            <a:lvl7pPr indent="-285750" lvl="6" marL="3200400" rtl="0">
              <a:spcBef>
                <a:spcPts val="2200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2200"/>
              </a:spcBef>
              <a:spcAft>
                <a:spcPts val="0"/>
              </a:spcAft>
              <a:buSzPts val="900"/>
              <a:buChar char="•"/>
              <a:defRPr/>
            </a:lvl8pPr>
            <a:lvl9pPr indent="-285750" lvl="8" marL="4114800" rtl="0">
              <a:spcBef>
                <a:spcPts val="2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/>
        </p:txBody>
      </p:sp>
      <p:sp>
        <p:nvSpPr>
          <p:cNvPr id="449" name="Google Shape;44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Blue">
  <p:cSld name="TITLE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45" name="Google Shape;45;p6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46" name="Google Shape;46;p6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Basic Text - Blue">
  <p:cSld name="TITLE_2_3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idx="1" type="body"/>
          </p:nvPr>
        </p:nvSpPr>
        <p:spPr>
          <a:xfrm>
            <a:off x="344500" y="1957700"/>
            <a:ext cx="39462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" name="Google Shape;54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" name="Google Shape;55;p7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7" name="Google Shape;57;p7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58" name="Google Shape;58;p7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7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- Bulleted List - Blue">
  <p:cSld name="TITLE_2_3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" type="body"/>
          </p:nvPr>
        </p:nvSpPr>
        <p:spPr>
          <a:xfrm>
            <a:off x="837575" y="1716000"/>
            <a:ext cx="46974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p8"/>
          <p:cNvSpPr/>
          <p:nvPr/>
        </p:nvSpPr>
        <p:spPr>
          <a:xfrm>
            <a:off x="297376" y="40612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grpSp>
        <p:nvGrpSpPr>
          <p:cNvPr id="71" name="Google Shape;71;p8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72" name="Google Shape;72;p8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9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80" name="Google Shape;80;p9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- Core Yellow">
  <p:cSld name="CUSTOM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8" name="Google Shape;88;p10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b="0" i="0" sz="36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9" name="Google Shape;89;p10"/>
          <p:cNvSpPr txBox="1"/>
          <p:nvPr/>
        </p:nvSpPr>
        <p:spPr>
          <a:xfrm>
            <a:off x="7933350" y="214236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" name="Google Shape;90;p10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91" name="Google Shape;9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857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b="0" i="0" sz="9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Google Sans"/>
              <a:buNone/>
              <a:defRPr b="0" i="0" sz="24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6"/>
          <p:cNvSpPr txBox="1"/>
          <p:nvPr>
            <p:ph idx="1" type="subTitle"/>
          </p:nvPr>
        </p:nvSpPr>
        <p:spPr>
          <a:xfrm>
            <a:off x="422950" y="2984175"/>
            <a:ext cx="780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Adindex City Conference 2019</a:t>
            </a:r>
            <a:endParaRPr/>
          </a:p>
        </p:txBody>
      </p:sp>
      <p:sp>
        <p:nvSpPr>
          <p:cNvPr id="455" name="Google Shape;455;p46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 у вас есть data?</a:t>
            </a:r>
            <a:endParaRPr/>
          </a:p>
        </p:txBody>
      </p:sp>
      <p:sp>
        <p:nvSpPr>
          <p:cNvPr id="456" name="Google Shape;456;p46"/>
          <p:cNvSpPr txBox="1"/>
          <p:nvPr>
            <p:ph idx="2" type="subTitle"/>
          </p:nvPr>
        </p:nvSpPr>
        <p:spPr>
          <a:xfrm>
            <a:off x="422950" y="3714075"/>
            <a:ext cx="78312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Анна Зимина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MBS Google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55"/>
          <p:cNvPicPr preferRelativeResize="0"/>
          <p:nvPr/>
        </p:nvPicPr>
        <p:blipFill rotWithShape="1">
          <a:blip r:embed="rId3">
            <a:alphaModFix/>
          </a:blip>
          <a:srcRect b="0" l="0" r="11111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Поговорим об этом?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3" name="Google Shape;573;p55"/>
          <p:cNvSpPr txBox="1"/>
          <p:nvPr/>
        </p:nvSpPr>
        <p:spPr>
          <a:xfrm>
            <a:off x="381725" y="1141600"/>
            <a:ext cx="24012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zimina@google.com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Аттеншн, спойлеры!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2" name="Google Shape;462;p47"/>
          <p:cNvSpPr txBox="1"/>
          <p:nvPr>
            <p:ph idx="1" type="body"/>
          </p:nvPr>
        </p:nvSpPr>
        <p:spPr>
          <a:xfrm>
            <a:off x="311700" y="1914475"/>
            <a:ext cx="3698100" cy="18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rgbClr val="FFFFFF"/>
                </a:solidFill>
              </a:rPr>
              <a:t>Вы и так всё знаете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rgbClr val="FFFFFF"/>
                </a:solidFill>
              </a:rPr>
              <a:t>Но есть проблемы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rgbClr val="FFFFFF"/>
                </a:solidFill>
              </a:rPr>
              <a:t>Возможно, решаемые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Старая добрая воронка</a:t>
            </a:r>
            <a:endParaRPr/>
          </a:p>
        </p:txBody>
      </p:sp>
      <p:pic>
        <p:nvPicPr>
          <p:cNvPr descr="Illustrations-32.png" id="468" name="Google Shape;46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810" y="1361595"/>
            <a:ext cx="4439700" cy="36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8"/>
          <p:cNvSpPr txBox="1"/>
          <p:nvPr/>
        </p:nvSpPr>
        <p:spPr>
          <a:xfrm>
            <a:off x="5437075" y="1634175"/>
            <a:ext cx="18801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b="0" i="0" lang="en" sz="11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Demographics</a:t>
            </a:r>
            <a:endParaRPr sz="1100"/>
          </a:p>
        </p:txBody>
      </p:sp>
      <p:sp>
        <p:nvSpPr>
          <p:cNvPr id="470" name="Google Shape;470;p48"/>
          <p:cNvSpPr txBox="1"/>
          <p:nvPr/>
        </p:nvSpPr>
        <p:spPr>
          <a:xfrm>
            <a:off x="5206525" y="2357950"/>
            <a:ext cx="28065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b="0" i="0" lang="en" sz="11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Affinity Audiences</a:t>
            </a:r>
            <a:endParaRPr b="0" i="0" sz="11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48"/>
          <p:cNvSpPr txBox="1"/>
          <p:nvPr/>
        </p:nvSpPr>
        <p:spPr>
          <a:xfrm>
            <a:off x="4792700" y="2880425"/>
            <a:ext cx="28065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b="0" i="0" lang="en" sz="11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In-Market Audiences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b="0" i="0" lang="en" sz="11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Similar Audiences</a:t>
            </a:r>
            <a:endParaRPr sz="1100"/>
          </a:p>
        </p:txBody>
      </p:sp>
      <p:cxnSp>
        <p:nvCxnSpPr>
          <p:cNvPr id="472" name="Google Shape;472;p48"/>
          <p:cNvCxnSpPr/>
          <p:nvPr/>
        </p:nvCxnSpPr>
        <p:spPr>
          <a:xfrm>
            <a:off x="4250410" y="3154366"/>
            <a:ext cx="483300" cy="0"/>
          </a:xfrm>
          <a:prstGeom prst="straightConnector1">
            <a:avLst/>
          </a:prstGeom>
          <a:noFill/>
          <a:ln cap="flat" cmpd="sng" w="28575">
            <a:solidFill>
              <a:srgbClr val="2DDE9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3" name="Google Shape;473;p48"/>
          <p:cNvCxnSpPr/>
          <p:nvPr/>
        </p:nvCxnSpPr>
        <p:spPr>
          <a:xfrm>
            <a:off x="4733700" y="2880475"/>
            <a:ext cx="0" cy="547800"/>
          </a:xfrm>
          <a:prstGeom prst="straightConnector1">
            <a:avLst/>
          </a:prstGeom>
          <a:noFill/>
          <a:ln cap="flat" cmpd="sng" w="28575">
            <a:solidFill>
              <a:srgbClr val="2DDE9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4" name="Google Shape;474;p48"/>
          <p:cNvCxnSpPr/>
          <p:nvPr/>
        </p:nvCxnSpPr>
        <p:spPr>
          <a:xfrm>
            <a:off x="4694607" y="2553982"/>
            <a:ext cx="483300" cy="0"/>
          </a:xfrm>
          <a:prstGeom prst="straightConnector1">
            <a:avLst/>
          </a:prstGeom>
          <a:noFill/>
          <a:ln cap="flat" cmpd="sng" w="28575">
            <a:solidFill>
              <a:srgbClr val="16B49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5" name="Google Shape;475;p48"/>
          <p:cNvCxnSpPr/>
          <p:nvPr/>
        </p:nvCxnSpPr>
        <p:spPr>
          <a:xfrm>
            <a:off x="5177900" y="2296750"/>
            <a:ext cx="0" cy="533100"/>
          </a:xfrm>
          <a:prstGeom prst="straightConnector1">
            <a:avLst/>
          </a:prstGeom>
          <a:noFill/>
          <a:ln cap="flat" cmpd="sng" w="28575">
            <a:solidFill>
              <a:srgbClr val="16B49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6" name="Google Shape;476;p48"/>
          <p:cNvCxnSpPr/>
          <p:nvPr/>
        </p:nvCxnSpPr>
        <p:spPr>
          <a:xfrm>
            <a:off x="4922164" y="1906606"/>
            <a:ext cx="483300" cy="0"/>
          </a:xfrm>
          <a:prstGeom prst="straightConnector1">
            <a:avLst/>
          </a:prstGeom>
          <a:noFill/>
          <a:ln cap="flat" cmpd="sng" w="28575">
            <a:solidFill>
              <a:srgbClr val="0E717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7" name="Google Shape;477;p48"/>
          <p:cNvCxnSpPr/>
          <p:nvPr/>
        </p:nvCxnSpPr>
        <p:spPr>
          <a:xfrm flipH="1">
            <a:off x="5409963" y="1634406"/>
            <a:ext cx="4500" cy="590400"/>
          </a:xfrm>
          <a:prstGeom prst="straightConnector1">
            <a:avLst/>
          </a:prstGeom>
          <a:noFill/>
          <a:ln cap="flat" cmpd="sng" w="28575">
            <a:solidFill>
              <a:srgbClr val="0E717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48"/>
          <p:cNvSpPr txBox="1"/>
          <p:nvPr/>
        </p:nvSpPr>
        <p:spPr>
          <a:xfrm>
            <a:off x="1275722" y="1743866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Awareness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9" name="Google Shape;479;p48"/>
          <p:cNvSpPr txBox="1"/>
          <p:nvPr/>
        </p:nvSpPr>
        <p:spPr>
          <a:xfrm>
            <a:off x="1275722" y="2331405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Consideration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0" name="Google Shape;480;p48"/>
          <p:cNvSpPr txBox="1"/>
          <p:nvPr/>
        </p:nvSpPr>
        <p:spPr>
          <a:xfrm>
            <a:off x="1275722" y="2921167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1" name="Google Shape;481;p48"/>
          <p:cNvSpPr txBox="1"/>
          <p:nvPr/>
        </p:nvSpPr>
        <p:spPr>
          <a:xfrm>
            <a:off x="1275722" y="3554354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Purchase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2" name="Google Shape;482;p48"/>
          <p:cNvSpPr txBox="1"/>
          <p:nvPr/>
        </p:nvSpPr>
        <p:spPr>
          <a:xfrm>
            <a:off x="1275722" y="4185166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Advocacy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3" name="Google Shape;483;p48"/>
          <p:cNvSpPr txBox="1"/>
          <p:nvPr/>
        </p:nvSpPr>
        <p:spPr>
          <a:xfrm>
            <a:off x="4174200" y="3883974"/>
            <a:ext cx="33978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b="1" i="0" lang="en" sz="11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Remarketing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b="0" i="0" lang="en" sz="11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Dynamic Remarketing, Google Analytics</a:t>
            </a:r>
            <a:endParaRPr b="0" i="0" sz="11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4" name="Google Shape;484;p48"/>
          <p:cNvCxnSpPr/>
          <p:nvPr/>
        </p:nvCxnSpPr>
        <p:spPr>
          <a:xfrm>
            <a:off x="3659135" y="4101238"/>
            <a:ext cx="483300" cy="0"/>
          </a:xfrm>
          <a:prstGeom prst="straightConnector1">
            <a:avLst/>
          </a:prstGeom>
          <a:noFill/>
          <a:ln cap="flat" cmpd="sng" w="28575">
            <a:solidFill>
              <a:srgbClr val="16AA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48"/>
          <p:cNvCxnSpPr/>
          <p:nvPr/>
        </p:nvCxnSpPr>
        <p:spPr>
          <a:xfrm>
            <a:off x="4142425" y="3503675"/>
            <a:ext cx="0" cy="1176000"/>
          </a:xfrm>
          <a:prstGeom prst="straightConnector1">
            <a:avLst/>
          </a:prstGeom>
          <a:noFill/>
          <a:ln cap="flat" cmpd="sng" w="28575">
            <a:solidFill>
              <a:srgbClr val="16AAC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Старые добрые проблемы</a:t>
            </a:r>
            <a:endParaRPr/>
          </a:p>
        </p:txBody>
      </p:sp>
      <p:pic>
        <p:nvPicPr>
          <p:cNvPr descr="Illustrations-32.png" id="491" name="Google Shape;4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810" y="1361595"/>
            <a:ext cx="4439700" cy="36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9"/>
          <p:cNvSpPr txBox="1"/>
          <p:nvPr/>
        </p:nvSpPr>
        <p:spPr>
          <a:xfrm>
            <a:off x="1275722" y="1743866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Awareness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3" name="Google Shape;493;p49"/>
          <p:cNvSpPr txBox="1"/>
          <p:nvPr/>
        </p:nvSpPr>
        <p:spPr>
          <a:xfrm>
            <a:off x="1275722" y="2331405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Consideration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4" name="Google Shape;494;p49"/>
          <p:cNvSpPr txBox="1"/>
          <p:nvPr/>
        </p:nvSpPr>
        <p:spPr>
          <a:xfrm>
            <a:off x="1275722" y="2921167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5" name="Google Shape;495;p49"/>
          <p:cNvSpPr txBox="1"/>
          <p:nvPr/>
        </p:nvSpPr>
        <p:spPr>
          <a:xfrm>
            <a:off x="1275722" y="3554354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Purchase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6" name="Google Shape;496;p49"/>
          <p:cNvSpPr txBox="1"/>
          <p:nvPr/>
        </p:nvSpPr>
        <p:spPr>
          <a:xfrm>
            <a:off x="1275722" y="4185166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Advocacy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497" name="Google Shape;497;p49"/>
          <p:cNvCxnSpPr/>
          <p:nvPr/>
        </p:nvCxnSpPr>
        <p:spPr>
          <a:xfrm>
            <a:off x="4922164" y="1906606"/>
            <a:ext cx="483300" cy="0"/>
          </a:xfrm>
          <a:prstGeom prst="straightConnector1">
            <a:avLst/>
          </a:prstGeom>
          <a:noFill/>
          <a:ln cap="flat" cmpd="sng" w="28575">
            <a:solidFill>
              <a:srgbClr val="0E717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8" name="Google Shape;498;p49"/>
          <p:cNvCxnSpPr/>
          <p:nvPr/>
        </p:nvCxnSpPr>
        <p:spPr>
          <a:xfrm flipH="1">
            <a:off x="5409963" y="1634406"/>
            <a:ext cx="4500" cy="590400"/>
          </a:xfrm>
          <a:prstGeom prst="straightConnector1">
            <a:avLst/>
          </a:prstGeom>
          <a:noFill/>
          <a:ln cap="flat" cmpd="sng" w="28575">
            <a:solidFill>
              <a:srgbClr val="0E717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9" name="Google Shape;499;p49"/>
          <p:cNvCxnSpPr/>
          <p:nvPr/>
        </p:nvCxnSpPr>
        <p:spPr>
          <a:xfrm>
            <a:off x="3659135" y="4101238"/>
            <a:ext cx="483300" cy="0"/>
          </a:xfrm>
          <a:prstGeom prst="straightConnector1">
            <a:avLst/>
          </a:prstGeom>
          <a:noFill/>
          <a:ln cap="flat" cmpd="sng" w="28575">
            <a:solidFill>
              <a:srgbClr val="16AA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0" name="Google Shape;500;p49"/>
          <p:cNvCxnSpPr/>
          <p:nvPr/>
        </p:nvCxnSpPr>
        <p:spPr>
          <a:xfrm>
            <a:off x="4142425" y="3503675"/>
            <a:ext cx="0" cy="1176000"/>
          </a:xfrm>
          <a:prstGeom prst="straightConnector1">
            <a:avLst/>
          </a:prstGeom>
          <a:noFill/>
          <a:ln cap="flat" cmpd="sng" w="28575">
            <a:solidFill>
              <a:srgbClr val="16AA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1" name="Google Shape;501;p49"/>
          <p:cNvSpPr txBox="1"/>
          <p:nvPr/>
        </p:nvSpPr>
        <p:spPr>
          <a:xfrm>
            <a:off x="5437075" y="1634175"/>
            <a:ext cx="3623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lang="en" sz="1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А это влияет на продажи? - А как именно влияет?</a:t>
            </a:r>
            <a:endParaRPr sz="1100"/>
          </a:p>
        </p:txBody>
      </p:sp>
      <p:sp>
        <p:nvSpPr>
          <p:cNvPr id="502" name="Google Shape;502;p49"/>
          <p:cNvSpPr txBox="1"/>
          <p:nvPr/>
        </p:nvSpPr>
        <p:spPr>
          <a:xfrm>
            <a:off x="4174200" y="3883974"/>
            <a:ext cx="33978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b="1" lang="en" sz="1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НУЖНО БОЛЬШЕ </a:t>
            </a:r>
            <a:r>
              <a:rPr b="1" lang="en" sz="1100" strike="sng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ЗОЛОТА</a:t>
            </a:r>
            <a:r>
              <a:rPr b="1" lang="en" sz="1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ПРОДАЖ</a:t>
            </a:r>
            <a:endParaRPr b="0" i="0" sz="11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Старые добрые проблемы - 2</a:t>
            </a:r>
            <a:endParaRPr/>
          </a:p>
        </p:txBody>
      </p:sp>
      <p:pic>
        <p:nvPicPr>
          <p:cNvPr descr="Illustrations-32.png" id="508" name="Google Shape;50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810" y="1361595"/>
            <a:ext cx="4439700" cy="36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0"/>
          <p:cNvSpPr txBox="1"/>
          <p:nvPr/>
        </p:nvSpPr>
        <p:spPr>
          <a:xfrm>
            <a:off x="1275722" y="1743866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Awareness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0" name="Google Shape;510;p50"/>
          <p:cNvSpPr txBox="1"/>
          <p:nvPr/>
        </p:nvSpPr>
        <p:spPr>
          <a:xfrm>
            <a:off x="1275722" y="2331405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Consideration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1" name="Google Shape;511;p50"/>
          <p:cNvSpPr txBox="1"/>
          <p:nvPr/>
        </p:nvSpPr>
        <p:spPr>
          <a:xfrm>
            <a:off x="1275722" y="2921167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2" name="Google Shape;512;p50"/>
          <p:cNvSpPr txBox="1"/>
          <p:nvPr/>
        </p:nvSpPr>
        <p:spPr>
          <a:xfrm>
            <a:off x="1275722" y="3554354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Purchase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3" name="Google Shape;513;p50"/>
          <p:cNvSpPr txBox="1"/>
          <p:nvPr/>
        </p:nvSpPr>
        <p:spPr>
          <a:xfrm>
            <a:off x="1275722" y="4185166"/>
            <a:ext cx="2952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Advocacy</a:t>
            </a:r>
            <a:endParaRPr i="0" sz="1400" u="none" cap="none" strike="noStrike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514" name="Google Shape;514;p50"/>
          <p:cNvCxnSpPr/>
          <p:nvPr/>
        </p:nvCxnSpPr>
        <p:spPr>
          <a:xfrm>
            <a:off x="4922164" y="1906606"/>
            <a:ext cx="483300" cy="0"/>
          </a:xfrm>
          <a:prstGeom prst="straightConnector1">
            <a:avLst/>
          </a:prstGeom>
          <a:noFill/>
          <a:ln cap="flat" cmpd="sng" w="28575">
            <a:solidFill>
              <a:srgbClr val="0E717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5" name="Google Shape;515;p50"/>
          <p:cNvCxnSpPr/>
          <p:nvPr/>
        </p:nvCxnSpPr>
        <p:spPr>
          <a:xfrm flipH="1">
            <a:off x="5409963" y="1634406"/>
            <a:ext cx="4500" cy="590400"/>
          </a:xfrm>
          <a:prstGeom prst="straightConnector1">
            <a:avLst/>
          </a:prstGeom>
          <a:noFill/>
          <a:ln cap="flat" cmpd="sng" w="28575">
            <a:solidFill>
              <a:srgbClr val="0E717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6" name="Google Shape;516;p50"/>
          <p:cNvCxnSpPr/>
          <p:nvPr/>
        </p:nvCxnSpPr>
        <p:spPr>
          <a:xfrm>
            <a:off x="3659135" y="4101238"/>
            <a:ext cx="483300" cy="0"/>
          </a:xfrm>
          <a:prstGeom prst="straightConnector1">
            <a:avLst/>
          </a:prstGeom>
          <a:noFill/>
          <a:ln cap="flat" cmpd="sng" w="28575">
            <a:solidFill>
              <a:srgbClr val="16AA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7" name="Google Shape;517;p50"/>
          <p:cNvCxnSpPr/>
          <p:nvPr/>
        </p:nvCxnSpPr>
        <p:spPr>
          <a:xfrm>
            <a:off x="4142425" y="3503675"/>
            <a:ext cx="0" cy="1176000"/>
          </a:xfrm>
          <a:prstGeom prst="straightConnector1">
            <a:avLst/>
          </a:prstGeom>
          <a:noFill/>
          <a:ln cap="flat" cmpd="sng" w="28575">
            <a:solidFill>
              <a:srgbClr val="16AA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8" name="Google Shape;518;p50"/>
          <p:cNvSpPr txBox="1"/>
          <p:nvPr/>
        </p:nvSpPr>
        <p:spPr>
          <a:xfrm>
            <a:off x="5437075" y="1634175"/>
            <a:ext cx="3623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lang="en" sz="1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А как это вообще влияет на продажи?</a:t>
            </a:r>
            <a:endParaRPr sz="1100"/>
          </a:p>
        </p:txBody>
      </p:sp>
      <p:sp>
        <p:nvSpPr>
          <p:cNvPr id="519" name="Google Shape;519;p50"/>
          <p:cNvSpPr txBox="1"/>
          <p:nvPr/>
        </p:nvSpPr>
        <p:spPr>
          <a:xfrm>
            <a:off x="4174200" y="3883974"/>
            <a:ext cx="33978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b="1" lang="en" sz="1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НУЖНО БОЛЬШЕ </a:t>
            </a:r>
            <a:r>
              <a:rPr b="1" lang="en" sz="1100" strike="sng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ЗОЛОТА</a:t>
            </a:r>
            <a:r>
              <a:rPr b="1" lang="en" sz="1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ПРОДАЖ</a:t>
            </a:r>
            <a:endParaRPr b="0" i="0" sz="11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0" name="Google Shape;520;p50"/>
          <p:cNvCxnSpPr/>
          <p:nvPr/>
        </p:nvCxnSpPr>
        <p:spPr>
          <a:xfrm>
            <a:off x="4555210" y="3001966"/>
            <a:ext cx="483300" cy="0"/>
          </a:xfrm>
          <a:prstGeom prst="straightConnector1">
            <a:avLst/>
          </a:prstGeom>
          <a:noFill/>
          <a:ln cap="flat" cmpd="sng" w="28575">
            <a:solidFill>
              <a:srgbClr val="2DDE9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50"/>
          <p:cNvCxnSpPr/>
          <p:nvPr/>
        </p:nvCxnSpPr>
        <p:spPr>
          <a:xfrm>
            <a:off x="5038500" y="2728075"/>
            <a:ext cx="0" cy="547800"/>
          </a:xfrm>
          <a:prstGeom prst="straightConnector1">
            <a:avLst/>
          </a:prstGeom>
          <a:noFill/>
          <a:ln cap="flat" cmpd="sng" w="28575">
            <a:solidFill>
              <a:srgbClr val="2DDE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2" name="Google Shape;522;p50"/>
          <p:cNvSpPr txBox="1"/>
          <p:nvPr/>
        </p:nvSpPr>
        <p:spPr>
          <a:xfrm>
            <a:off x="5056500" y="2706775"/>
            <a:ext cx="3623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Roboto"/>
              <a:buNone/>
            </a:pPr>
            <a:r>
              <a:rPr lang="en" sz="1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А можно всё ровно </a:t>
            </a:r>
            <a:r>
              <a:rPr b="1" lang="en" sz="1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то же самое</a:t>
            </a:r>
            <a:r>
              <a:rPr lang="en" sz="1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, но побольше?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Старые добрые решения*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8" name="Google Shape;528;p51"/>
          <p:cNvSpPr txBox="1"/>
          <p:nvPr>
            <p:ph idx="1" type="body"/>
          </p:nvPr>
        </p:nvSpPr>
        <p:spPr>
          <a:xfrm>
            <a:off x="311700" y="1762075"/>
            <a:ext cx="3234000" cy="19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rgbClr val="FFFFFF"/>
                </a:solidFill>
              </a:rPr>
              <a:t>Сделаем LAL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rgbClr val="FFFFFF"/>
                </a:solidFill>
              </a:rPr>
              <a:t>Купим чужую дату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rgbClr val="FFFFFF"/>
                </a:solidFill>
              </a:rPr>
              <a:t>Проверим попаданием в панель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29" name="Google Shape;529;p51"/>
          <p:cNvSpPr txBox="1"/>
          <p:nvPr>
            <p:ph idx="1" type="body"/>
          </p:nvPr>
        </p:nvSpPr>
        <p:spPr>
          <a:xfrm>
            <a:off x="311700" y="4296100"/>
            <a:ext cx="82356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FFFFF"/>
                </a:solidFill>
              </a:rPr>
              <a:t>* </a:t>
            </a:r>
            <a:r>
              <a:rPr i="1" lang="en" sz="1200">
                <a:solidFill>
                  <a:srgbClr val="FFFFFF"/>
                </a:solidFill>
              </a:rPr>
              <a:t>Не то чтобы это не работает, но мы все знаем, чем заканчивается</a:t>
            </a:r>
            <a:endParaRPr i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“Не сегодня”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Анализ аудитории доступными методами</a:t>
            </a:r>
            <a:endParaRPr/>
          </a:p>
        </p:txBody>
      </p:sp>
      <p:grpSp>
        <p:nvGrpSpPr>
          <p:cNvPr id="540" name="Google Shape;540;p53"/>
          <p:cNvGrpSpPr/>
          <p:nvPr/>
        </p:nvGrpSpPr>
        <p:grpSpPr>
          <a:xfrm>
            <a:off x="4036975" y="1048700"/>
            <a:ext cx="5107027" cy="3738250"/>
            <a:chOff x="4036975" y="1048700"/>
            <a:chExt cx="5107027" cy="3738250"/>
          </a:xfrm>
        </p:grpSpPr>
        <p:pic>
          <p:nvPicPr>
            <p:cNvPr id="541" name="Google Shape;541;p53"/>
            <p:cNvPicPr preferRelativeResize="0"/>
            <p:nvPr/>
          </p:nvPicPr>
          <p:blipFill rotWithShape="1">
            <a:blip r:embed="rId3">
              <a:alphaModFix/>
            </a:blip>
            <a:srcRect b="0" l="0" r="10841" t="0"/>
            <a:stretch/>
          </p:blipFill>
          <p:spPr>
            <a:xfrm>
              <a:off x="5032975" y="1478100"/>
              <a:ext cx="4111024" cy="253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53"/>
            <p:cNvPicPr preferRelativeResize="0"/>
            <p:nvPr/>
          </p:nvPicPr>
          <p:blipFill rotWithShape="1">
            <a:blip r:embed="rId4">
              <a:alphaModFix/>
            </a:blip>
            <a:srcRect b="0" l="0" r="17437" t="0"/>
            <a:stretch/>
          </p:blipFill>
          <p:spPr>
            <a:xfrm>
              <a:off x="4036975" y="1048700"/>
              <a:ext cx="5107027" cy="3738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3" name="Google Shape;543;p53"/>
          <p:cNvGrpSpPr/>
          <p:nvPr/>
        </p:nvGrpSpPr>
        <p:grpSpPr>
          <a:xfrm>
            <a:off x="588635" y="1371964"/>
            <a:ext cx="3903954" cy="3218335"/>
            <a:chOff x="409375" y="1380300"/>
            <a:chExt cx="4262424" cy="3513850"/>
          </a:xfrm>
        </p:grpSpPr>
        <p:pic>
          <p:nvPicPr>
            <p:cNvPr id="544" name="Google Shape;544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1174" y="1604300"/>
              <a:ext cx="3920026" cy="2593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53"/>
            <p:cNvPicPr preferRelativeResize="0"/>
            <p:nvPr/>
          </p:nvPicPr>
          <p:blipFill rotWithShape="1">
            <a:blip r:embed="rId6">
              <a:alphaModFix/>
            </a:blip>
            <a:srcRect b="12626" l="21462" r="21456" t="4468"/>
            <a:stretch/>
          </p:blipFill>
          <p:spPr>
            <a:xfrm>
              <a:off x="409375" y="1380300"/>
              <a:ext cx="4262424" cy="351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53"/>
            <p:cNvPicPr preferRelativeResize="0"/>
            <p:nvPr/>
          </p:nvPicPr>
          <p:blipFill rotWithShape="1">
            <a:blip r:embed="rId7">
              <a:alphaModFix/>
            </a:blip>
            <a:srcRect b="1752" l="0" r="27703" t="21045"/>
            <a:stretch/>
          </p:blipFill>
          <p:spPr>
            <a:xfrm>
              <a:off x="586700" y="1785400"/>
              <a:ext cx="3884502" cy="2139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53"/>
            <p:cNvSpPr/>
            <p:nvPr/>
          </p:nvSpPr>
          <p:spPr>
            <a:xfrm>
              <a:off x="589550" y="1604300"/>
              <a:ext cx="3884400" cy="2320200"/>
            </a:xfrm>
            <a:prstGeom prst="rect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 датой единой</a:t>
            </a:r>
            <a:endParaRPr/>
          </a:p>
        </p:txBody>
      </p:sp>
      <p:sp>
        <p:nvSpPr>
          <p:cNvPr id="553" name="Google Shape;553;p54"/>
          <p:cNvSpPr txBox="1"/>
          <p:nvPr/>
        </p:nvSpPr>
        <p:spPr>
          <a:xfrm>
            <a:off x="2561250" y="2787650"/>
            <a:ext cx="17268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Форматы и креатив</a:t>
            </a:r>
            <a:endParaRPr sz="1100">
              <a:solidFill>
                <a:srgbClr val="5F636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4" name="Google Shape;554;p54"/>
          <p:cNvCxnSpPr/>
          <p:nvPr/>
        </p:nvCxnSpPr>
        <p:spPr>
          <a:xfrm rot="10800000">
            <a:off x="2320150" y="1622750"/>
            <a:ext cx="0" cy="2137500"/>
          </a:xfrm>
          <a:prstGeom prst="straightConnector1">
            <a:avLst/>
          </a:prstGeom>
          <a:noFill/>
          <a:ln cap="flat" cmpd="sng" w="19050">
            <a:solidFill>
              <a:srgbClr val="D5D5D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55" name="Google Shape;555;p54"/>
          <p:cNvCxnSpPr/>
          <p:nvPr/>
        </p:nvCxnSpPr>
        <p:spPr>
          <a:xfrm rot="10800000">
            <a:off x="4562675" y="1622750"/>
            <a:ext cx="0" cy="2137500"/>
          </a:xfrm>
          <a:prstGeom prst="straightConnector1">
            <a:avLst/>
          </a:prstGeom>
          <a:noFill/>
          <a:ln cap="flat" cmpd="sng" w="19050">
            <a:solidFill>
              <a:srgbClr val="D5D5D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56" name="Google Shape;556;p54"/>
          <p:cNvCxnSpPr/>
          <p:nvPr/>
        </p:nvCxnSpPr>
        <p:spPr>
          <a:xfrm rot="10800000">
            <a:off x="6792875" y="1622750"/>
            <a:ext cx="0" cy="2137500"/>
          </a:xfrm>
          <a:prstGeom prst="straightConnector1">
            <a:avLst/>
          </a:prstGeom>
          <a:noFill/>
          <a:ln cap="flat" cmpd="sng" w="19050">
            <a:solidFill>
              <a:srgbClr val="D5D5D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57" name="Google Shape;557;p54"/>
          <p:cNvSpPr txBox="1"/>
          <p:nvPr/>
        </p:nvSpPr>
        <p:spPr>
          <a:xfrm>
            <a:off x="420700" y="2787650"/>
            <a:ext cx="17268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Идеи</a:t>
            </a:r>
            <a:endParaRPr sz="1100">
              <a:solidFill>
                <a:srgbClr val="5F636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54"/>
          <p:cNvSpPr txBox="1"/>
          <p:nvPr/>
        </p:nvSpPr>
        <p:spPr>
          <a:xfrm>
            <a:off x="4814375" y="2787650"/>
            <a:ext cx="17268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Инвентарь и настройки</a:t>
            </a:r>
            <a:endParaRPr sz="1100">
              <a:solidFill>
                <a:srgbClr val="5F636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54"/>
          <p:cNvSpPr txBox="1"/>
          <p:nvPr/>
        </p:nvSpPr>
        <p:spPr>
          <a:xfrm>
            <a:off x="7082950" y="2787650"/>
            <a:ext cx="17268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Время и деньги</a:t>
            </a:r>
            <a:endParaRPr sz="1100">
              <a:solidFill>
                <a:srgbClr val="5F636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0" name="Google Shape;56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288" y="1855874"/>
            <a:ext cx="633625" cy="6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7850" y="1842315"/>
            <a:ext cx="633600" cy="6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4350" y="1890007"/>
            <a:ext cx="564000" cy="56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54"/>
          <p:cNvGrpSpPr/>
          <p:nvPr/>
        </p:nvGrpSpPr>
        <p:grpSpPr>
          <a:xfrm>
            <a:off x="5028248" y="1853456"/>
            <a:ext cx="1299054" cy="633600"/>
            <a:chOff x="5066011" y="2098356"/>
            <a:chExt cx="1299054" cy="633600"/>
          </a:xfrm>
        </p:grpSpPr>
        <p:pic>
          <p:nvPicPr>
            <p:cNvPr id="564" name="Google Shape;564;p5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18827" y="2329572"/>
              <a:ext cx="360750" cy="36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5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66011" y="2388989"/>
              <a:ext cx="250250" cy="250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5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31465" y="2098356"/>
              <a:ext cx="633600" cy="633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gle GBO Template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