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3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4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710" r:id="rId3"/>
    <p:sldMasterId id="2147483770" r:id="rId4"/>
    <p:sldMasterId id="2147483829" r:id="rId5"/>
  </p:sldMasterIdLst>
  <p:notesMasterIdLst>
    <p:notesMasterId r:id="rId25"/>
  </p:notesMasterIdLst>
  <p:sldIdLst>
    <p:sldId id="272" r:id="rId6"/>
    <p:sldId id="310" r:id="rId7"/>
    <p:sldId id="302" r:id="rId8"/>
    <p:sldId id="301" r:id="rId9"/>
    <p:sldId id="337" r:id="rId10"/>
    <p:sldId id="349" r:id="rId11"/>
    <p:sldId id="339" r:id="rId12"/>
    <p:sldId id="340" r:id="rId13"/>
    <p:sldId id="297" r:id="rId14"/>
    <p:sldId id="322" r:id="rId15"/>
    <p:sldId id="324" r:id="rId16"/>
    <p:sldId id="315" r:id="rId17"/>
    <p:sldId id="316" r:id="rId18"/>
    <p:sldId id="345" r:id="rId19"/>
    <p:sldId id="320" r:id="rId20"/>
    <p:sldId id="318" r:id="rId21"/>
    <p:sldId id="350" r:id="rId22"/>
    <p:sldId id="347" r:id="rId23"/>
    <p:sldId id="346" r:id="rId24"/>
  </p:sldIdLst>
  <p:sldSz cx="9144000" cy="5143500" type="screen16x9"/>
  <p:notesSz cx="6858000" cy="9144000"/>
  <p:defaultTextStyle>
    <a:defPPr>
      <a:defRPr lang="ru-RU"/>
    </a:defPPr>
    <a:lvl1pPr marL="0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6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3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9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5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6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2F2F2"/>
    <a:srgbClr val="003582"/>
    <a:srgbClr val="005DA2"/>
    <a:srgbClr val="CFCFCF"/>
    <a:srgbClr val="D1D1D1"/>
    <a:srgbClr val="CDCDCD"/>
    <a:srgbClr val="4DA5ED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92" autoAdjust="0"/>
    <p:restoredTop sz="91532" autoAdjust="0"/>
  </p:normalViewPr>
  <p:slideViewPr>
    <p:cSldViewPr>
      <p:cViewPr varScale="1">
        <p:scale>
          <a:sx n="83" d="100"/>
          <a:sy n="83" d="100"/>
        </p:scale>
        <p:origin x="780" y="4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CD85D-1818-47B7-B1CC-2C5969FFE97F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F79A6D-C21E-493B-8754-89C5FDBCF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004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6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33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29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95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26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79A6D-C21E-493B-8754-89C5FDBCF89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399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79A6D-C21E-493B-8754-89C5FDBCF89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365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F79A6D-C21E-493B-8754-89C5FDBCF89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091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Среднее</a:t>
            </a:r>
            <a:r>
              <a:rPr lang="ru-RU" baseline="0" dirty="0" smtClean="0"/>
              <a:t> Мейл и Максима Телеком</a:t>
            </a:r>
            <a:br>
              <a:rPr lang="ru-RU" baseline="0" dirty="0" smtClean="0"/>
            </a:br>
            <a:r>
              <a:rPr lang="ru-RU" baseline="0" dirty="0" smtClean="0"/>
              <a:t>Готовка + живут рядом – интересна тема еды, плюс не надо никуда ехать, ТЦ рядом</a:t>
            </a:r>
          </a:p>
          <a:p>
            <a:r>
              <a:rPr lang="ru-RU" baseline="0" dirty="0" smtClean="0"/>
              <a:t>Выходные – и так пришли развлекаться, конкретно в этот ТЦ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F79A6D-C21E-493B-8754-89C5FDBCF89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399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79A6D-C21E-493B-8754-89C5FDBCF89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4973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79A6D-C21E-493B-8754-89C5FDBCF89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90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F79A6D-C21E-493B-8754-89C5FDBCF89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900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7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4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3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3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3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7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91" indent="-114291">
              <a:buFont typeface="Arial" panose="020B0604020202020204" pitchFamily="34" charset="0"/>
              <a:buChar char="•"/>
              <a:defRPr sz="1100"/>
            </a:lvl2pPr>
            <a:lvl3pPr marL="228582" indent="-114291">
              <a:defRPr sz="1100"/>
            </a:lvl3pPr>
            <a:lvl4pPr marL="400020" indent="-171438">
              <a:defRPr sz="1100"/>
            </a:lvl4pPr>
            <a:lvl5pPr marL="571458" indent="-171438"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7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91" indent="-114291">
              <a:buFont typeface="Arial" panose="020B0604020202020204" pitchFamily="34" charset="0"/>
              <a:buChar char="•"/>
              <a:defRPr sz="1100"/>
            </a:lvl2pPr>
            <a:lvl3pPr marL="228582" indent="-114291">
              <a:defRPr sz="1100"/>
            </a:lvl3pPr>
            <a:lvl4pPr marL="400020" indent="-171438">
              <a:defRPr sz="1100"/>
            </a:lvl4pPr>
            <a:lvl5pPr marL="571458" indent="-171438"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8" y="3735427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91" indent="-114291">
              <a:buFont typeface="Arial" panose="020B0604020202020204" pitchFamily="34" charset="0"/>
              <a:buChar char="•"/>
              <a:defRPr sz="1100"/>
            </a:lvl2pPr>
            <a:lvl3pPr marL="228582" indent="-114291">
              <a:defRPr sz="1100"/>
            </a:lvl3pPr>
            <a:lvl4pPr marL="400020" indent="-171438">
              <a:defRPr sz="1100"/>
            </a:lvl4pPr>
            <a:lvl5pPr marL="571458" indent="-171438"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553584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4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3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3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7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91" indent="-114291">
              <a:buFont typeface="Arial" panose="020B0604020202020204" pitchFamily="34" charset="0"/>
              <a:buChar char="•"/>
              <a:defRPr sz="1100"/>
            </a:lvl2pPr>
            <a:lvl3pPr marL="228582" indent="-114291">
              <a:defRPr sz="1100"/>
            </a:lvl3pPr>
            <a:lvl4pPr marL="400020" indent="-171438">
              <a:defRPr sz="1100"/>
            </a:lvl4pPr>
            <a:lvl5pPr marL="571458" indent="-171438"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27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91" indent="-114291">
              <a:buFont typeface="Arial" panose="020B0604020202020204" pitchFamily="34" charset="0"/>
              <a:buChar char="•"/>
              <a:defRPr sz="1100"/>
            </a:lvl2pPr>
            <a:lvl3pPr marL="228582" indent="-114291">
              <a:defRPr sz="1100"/>
            </a:lvl3pPr>
            <a:lvl4pPr marL="400020" indent="-171438">
              <a:defRPr sz="1100"/>
            </a:lvl4pPr>
            <a:lvl5pPr marL="571458" indent="-171438"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27871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4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3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3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7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91" indent="-114291">
              <a:buFont typeface="Arial" panose="020B0604020202020204" pitchFamily="34" charset="0"/>
              <a:buChar char="•"/>
              <a:defRPr sz="1100"/>
            </a:lvl2pPr>
            <a:lvl3pPr marL="228582" indent="-114291">
              <a:defRPr sz="1100"/>
            </a:lvl3pPr>
            <a:lvl4pPr marL="400020" indent="-171438">
              <a:defRPr sz="1100"/>
            </a:lvl4pPr>
            <a:lvl5pPr marL="571458" indent="-171438"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27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91" indent="-114291">
              <a:buFont typeface="Arial" panose="020B0604020202020204" pitchFamily="34" charset="0"/>
              <a:buChar char="•"/>
              <a:defRPr sz="1100"/>
            </a:lvl2pPr>
            <a:lvl3pPr marL="228582" indent="-114291">
              <a:defRPr sz="1100"/>
            </a:lvl3pPr>
            <a:lvl4pPr marL="400020" indent="-171438">
              <a:defRPr sz="1100"/>
            </a:lvl4pPr>
            <a:lvl5pPr marL="571458" indent="-171438"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2621295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4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3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3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3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3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8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6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4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25234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4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3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3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3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3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8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6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4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8961935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4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87751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4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5858886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4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2"/>
            <a:ext cx="3813048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2"/>
            <a:ext cx="3813048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39174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4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2"/>
            <a:ext cx="3813048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2"/>
            <a:ext cx="3813048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7673363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4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8" y="1047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8" y="1047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1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6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4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2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8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8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31695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4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8" y="1047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8" y="1047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1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6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4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2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8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8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5000838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4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0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8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2517313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4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0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8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1197326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4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6" y="104775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2" y="104775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28307"/>
            <a:ext cx="3813048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07"/>
            <a:ext cx="3813048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6" y="2295739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2" y="2295739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6086065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4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6" y="104775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2" y="104775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28307"/>
            <a:ext cx="3813048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07"/>
            <a:ext cx="3813048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6" y="2295739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2" y="2295739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0826268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4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3397876"/>
            <a:ext cx="1831086" cy="849459"/>
          </a:xfrm>
          <a:solidFill>
            <a:schemeClr val="accent1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3397876"/>
            <a:ext cx="1831086" cy="849459"/>
          </a:xfrm>
          <a:solidFill>
            <a:schemeClr val="accent3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3397876"/>
            <a:ext cx="1831086" cy="849459"/>
          </a:xfrm>
          <a:solidFill>
            <a:schemeClr val="accent5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3397876"/>
            <a:ext cx="1831086" cy="849459"/>
          </a:xfrm>
          <a:solidFill>
            <a:schemeClr val="bg2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0350688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4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3397876"/>
            <a:ext cx="1831086" cy="849459"/>
          </a:xfrm>
          <a:solidFill>
            <a:schemeClr val="accent1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3397876"/>
            <a:ext cx="1831086" cy="849459"/>
          </a:xfrm>
          <a:solidFill>
            <a:schemeClr val="accent3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3397876"/>
            <a:ext cx="1831086" cy="849459"/>
          </a:xfrm>
          <a:solidFill>
            <a:schemeClr val="accent5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3397876"/>
            <a:ext cx="1831086" cy="849459"/>
          </a:xfrm>
          <a:solidFill>
            <a:schemeClr val="bg2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6595489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4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3617162"/>
            <a:ext cx="2496312" cy="630173"/>
          </a:xfrm>
          <a:solidFill>
            <a:schemeClr val="accent1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617162"/>
            <a:ext cx="2496312" cy="630173"/>
          </a:xfrm>
          <a:solidFill>
            <a:schemeClr val="accent4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3617162"/>
            <a:ext cx="2496312" cy="630173"/>
          </a:xfrm>
          <a:solidFill>
            <a:schemeClr val="bg2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7357854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4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3617162"/>
            <a:ext cx="2496312" cy="630173"/>
          </a:xfrm>
          <a:solidFill>
            <a:schemeClr val="accent1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617162"/>
            <a:ext cx="2496312" cy="630173"/>
          </a:xfrm>
          <a:solidFill>
            <a:schemeClr val="accent4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3617162"/>
            <a:ext cx="2496312" cy="630173"/>
          </a:xfrm>
          <a:solidFill>
            <a:schemeClr val="bg2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2434539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4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3628708"/>
            <a:ext cx="3813048" cy="618627"/>
          </a:xfrm>
          <a:solidFill>
            <a:schemeClr val="accent1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628708"/>
            <a:ext cx="3813048" cy="618627"/>
          </a:xfrm>
          <a:solidFill>
            <a:schemeClr val="accent4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83081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06890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4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3628708"/>
            <a:ext cx="3813048" cy="618627"/>
          </a:xfrm>
          <a:solidFill>
            <a:schemeClr val="accent1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628708"/>
            <a:ext cx="3813048" cy="618627"/>
          </a:xfrm>
          <a:solidFill>
            <a:schemeClr val="accent4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562554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4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2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2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2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2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2181344"/>
            <a:ext cx="1831086" cy="849459"/>
          </a:xfrm>
          <a:solidFill>
            <a:schemeClr val="accent1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2181344"/>
            <a:ext cx="1831086" cy="849459"/>
          </a:xfrm>
          <a:solidFill>
            <a:schemeClr val="accent3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2181344"/>
            <a:ext cx="1831086" cy="849459"/>
          </a:xfrm>
          <a:solidFill>
            <a:schemeClr val="accent5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2181344"/>
            <a:ext cx="1831086" cy="849459"/>
          </a:xfrm>
          <a:solidFill>
            <a:schemeClr val="bg2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31"/>
            <a:ext cx="1831086" cy="1285169"/>
          </a:xfrm>
        </p:spPr>
        <p:txBody>
          <a:bodyPr/>
          <a:lstStyle>
            <a:lvl1pPr marL="0" indent="0">
              <a:buNone/>
              <a:defRPr sz="11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8" y="3159231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6" y="3159231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4" y="3159231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14463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4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2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2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2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2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2181344"/>
            <a:ext cx="1831086" cy="849459"/>
          </a:xfrm>
          <a:solidFill>
            <a:schemeClr val="accent1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2181344"/>
            <a:ext cx="1831086" cy="849459"/>
          </a:xfrm>
          <a:solidFill>
            <a:schemeClr val="accent3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2181344"/>
            <a:ext cx="1831086" cy="849459"/>
          </a:xfrm>
          <a:solidFill>
            <a:schemeClr val="accent5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2181344"/>
            <a:ext cx="1831086" cy="849459"/>
          </a:xfrm>
          <a:solidFill>
            <a:schemeClr val="bg2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31"/>
            <a:ext cx="1831086" cy="1285169"/>
          </a:xfrm>
        </p:spPr>
        <p:txBody>
          <a:bodyPr/>
          <a:lstStyle>
            <a:lvl1pPr marL="0" indent="0">
              <a:buNone/>
              <a:defRPr sz="11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8" y="3159231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6" y="3159231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4" y="3159231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6211722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4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2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2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2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2400631"/>
            <a:ext cx="2496312" cy="630173"/>
          </a:xfrm>
          <a:solidFill>
            <a:schemeClr val="accent1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400631"/>
            <a:ext cx="2496312" cy="630173"/>
          </a:xfrm>
          <a:solidFill>
            <a:schemeClr val="accent4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2400631"/>
            <a:ext cx="2496312" cy="630173"/>
          </a:xfrm>
          <a:solidFill>
            <a:schemeClr val="bg2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30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30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159230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3341759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4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2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2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2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2400631"/>
            <a:ext cx="2496312" cy="630173"/>
          </a:xfrm>
          <a:solidFill>
            <a:schemeClr val="accent1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400631"/>
            <a:ext cx="2496312" cy="630173"/>
          </a:xfrm>
          <a:solidFill>
            <a:schemeClr val="accent4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2400631"/>
            <a:ext cx="2496312" cy="630173"/>
          </a:xfrm>
          <a:solidFill>
            <a:schemeClr val="bg2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30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30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159230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13041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4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2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2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2412176"/>
            <a:ext cx="3813048" cy="618627"/>
          </a:xfrm>
          <a:solidFill>
            <a:schemeClr val="accent1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2412176"/>
            <a:ext cx="3813048" cy="618627"/>
          </a:xfrm>
          <a:solidFill>
            <a:schemeClr val="accent4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3813048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9"/>
            <a:ext cx="3813048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29424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4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2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2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2412176"/>
            <a:ext cx="3813048" cy="618627"/>
          </a:xfrm>
          <a:solidFill>
            <a:schemeClr val="accent1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2412176"/>
            <a:ext cx="3813048" cy="618627"/>
          </a:xfrm>
          <a:solidFill>
            <a:schemeClr val="accent4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3813048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9"/>
            <a:ext cx="3813048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7654311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4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3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9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3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82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5" y="1229843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5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3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5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365161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9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1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82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5" y="2365161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5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1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5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3500479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9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82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5" y="3500479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5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5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0195282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4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3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9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3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82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5" y="1229843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5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3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5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365161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9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1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82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5" y="2365161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5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1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5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3500479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9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82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5" y="3500479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5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5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3377984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4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3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365161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1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365160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3500479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7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5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7" y="3500478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2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166728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ub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487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4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3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365161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1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365160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3500479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7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5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7" y="3500478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2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7203611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4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3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229844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44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4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914933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2914934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914934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914932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914934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9887641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4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3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229844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44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4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914933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2914934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914934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914932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914934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0531710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4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1150616" cy="86410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2" y="1229844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4" y="1229843"/>
            <a:ext cx="1150616" cy="86410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80" y="1229844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914933"/>
            <a:ext cx="1150616" cy="86410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2" y="2914934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4" y="2914933"/>
            <a:ext cx="1150616" cy="86410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80" y="2914934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4033168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4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1150616" cy="86410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2" y="1229844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4" y="1229843"/>
            <a:ext cx="1150616" cy="86410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80" y="1229844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914933"/>
            <a:ext cx="1150616" cy="86410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2" y="2914934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4" y="2914933"/>
            <a:ext cx="1150616" cy="86410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80" y="2914934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6974771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4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007520" y="1229843"/>
            <a:ext cx="1380744" cy="10355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4" y="2442745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846223" y="1229843"/>
            <a:ext cx="1380744" cy="10355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47" y="2442745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684926" y="1229842"/>
            <a:ext cx="1380744" cy="10355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50" y="2442745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0470954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4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4" y="2442745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47" y="2442745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50" y="2442745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007520" y="1229843"/>
            <a:ext cx="1380744" cy="10355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846223" y="1229843"/>
            <a:ext cx="1380744" cy="10355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684926" y="1229842"/>
            <a:ext cx="1380744" cy="10355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23972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4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50552" y="1229843"/>
            <a:ext cx="1380744" cy="10355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4" y="2442745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853449" y="1229843"/>
            <a:ext cx="1380744" cy="10355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39" y="2442745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956346" y="1229843"/>
            <a:ext cx="1380744" cy="10355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7" y="2442745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059242" y="1229842"/>
            <a:ext cx="1380744" cy="10355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2" y="2442745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2512788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4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4" y="2442745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39" y="2442745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7" y="2442745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2" y="2442745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50552" y="1229843"/>
            <a:ext cx="1380744" cy="10355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853449" y="1229843"/>
            <a:ext cx="1380744" cy="10355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956346" y="1229843"/>
            <a:ext cx="1380744" cy="10355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059242" y="1229842"/>
            <a:ext cx="1380744" cy="10355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20921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4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2" y="951569"/>
            <a:ext cx="1764195" cy="265176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93481" y="951569"/>
            <a:ext cx="1764195" cy="265176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600782" y="951569"/>
            <a:ext cx="1859858" cy="2651760"/>
          </a:xfrm>
        </p:spPr>
        <p:txBody>
          <a:bodyPr>
            <a:noAutofit/>
          </a:bodyPr>
          <a:lstStyle>
            <a:lvl1pPr marL="0" indent="0">
              <a:buNone/>
              <a:defRPr sz="11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100"/>
            </a:lvl2pPr>
            <a:lvl3pPr marL="113105" indent="-113105">
              <a:defRPr sz="1100"/>
            </a:lvl3pPr>
            <a:lvl4pPr marL="301214" indent="-155964">
              <a:defRPr sz="1100"/>
            </a:lvl4pPr>
            <a:lvl5pPr marL="571458" indent="-171438"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598342" y="951569"/>
            <a:ext cx="1859858" cy="2651760"/>
          </a:xfrm>
        </p:spPr>
        <p:txBody>
          <a:bodyPr>
            <a:noAutofit/>
          </a:bodyPr>
          <a:lstStyle>
            <a:lvl1pPr marL="0" indent="0">
              <a:buNone/>
              <a:defRPr sz="11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100"/>
            </a:lvl2pPr>
            <a:lvl3pPr marL="113105" indent="-113105">
              <a:defRPr sz="1100"/>
            </a:lvl3pPr>
            <a:lvl4pPr marL="301214" indent="-155964">
              <a:defRPr sz="1100"/>
            </a:lvl4pPr>
            <a:lvl5pPr marL="571458" indent="-171438"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85803" y="3735427"/>
            <a:ext cx="3774839" cy="719138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91" indent="-114291">
              <a:buFont typeface="Arial" panose="020B0604020202020204" pitchFamily="34" charset="0"/>
              <a:buChar char="•"/>
              <a:defRPr sz="1100"/>
            </a:lvl2pPr>
            <a:lvl3pPr marL="228582" indent="-114291">
              <a:defRPr sz="1100"/>
            </a:lvl3pPr>
            <a:lvl4pPr marL="400020" indent="-171438">
              <a:defRPr sz="1100"/>
            </a:lvl4pPr>
            <a:lvl5pPr marL="571458" indent="-171438"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693479" y="3735427"/>
            <a:ext cx="3764722" cy="719138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91" indent="-114291">
              <a:buFont typeface="Arial" panose="020B0604020202020204" pitchFamily="34" charset="0"/>
              <a:buChar char="•"/>
              <a:defRPr sz="1100"/>
            </a:lvl2pPr>
            <a:lvl3pPr marL="228582" indent="-114291">
              <a:defRPr sz="1100"/>
            </a:lvl3pPr>
            <a:lvl4pPr marL="400020" indent="-171438">
              <a:defRPr sz="1100"/>
            </a:lvl4pPr>
            <a:lvl5pPr marL="571458" indent="-171438"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2688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342"/>
          <p:cNvSpPr/>
          <p:nvPr userDrawn="1"/>
        </p:nvSpPr>
        <p:spPr>
          <a:xfrm>
            <a:off x="359532" y="339504"/>
            <a:ext cx="8424936" cy="4464496"/>
          </a:xfrm>
          <a:prstGeom prst="rect">
            <a:avLst/>
          </a:prstGeom>
          <a:noFill/>
          <a:ln w="25400" cap="flat">
            <a:solidFill>
              <a:schemeClr val="bg1"/>
            </a:solidFill>
            <a:prstDash val="solid"/>
            <a:miter lim="400000"/>
          </a:ln>
          <a:effectLst/>
        </p:spPr>
        <p:txBody>
          <a:bodyPr wrap="square" lIns="30479" tIns="30479" rIns="30479" bIns="30479" numCol="1" anchor="ctr">
            <a:noAutofit/>
          </a:bodyPr>
          <a:lstStyle/>
          <a:p>
            <a:pPr algn="ctr" defTabSz="495263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00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2915828" y="214217"/>
            <a:ext cx="3066279" cy="278923"/>
          </a:xfrm>
          <a:solidFill>
            <a:schemeClr val="tx1"/>
          </a:solidFill>
        </p:spPr>
        <p:txBody>
          <a:bodyPr wrap="square" lIns="143990" rIns="143990" anchor="t" anchorCtr="0">
            <a:spAutoFit/>
          </a:bodyPr>
          <a:lstStyle>
            <a:lvl1pPr marL="0" algn="ctr">
              <a:lnSpc>
                <a:spcPts val="2140"/>
              </a:lnSpc>
              <a:defRPr sz="1800" b="1" kern="1200" spc="70" baseline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157312039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7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02667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83001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71205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16554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5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5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43797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14359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91540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03789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66" indent="0">
              <a:buNone/>
              <a:defRPr sz="2800"/>
            </a:lvl2pPr>
            <a:lvl3pPr marL="914333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29" indent="0">
              <a:buNone/>
              <a:defRPr sz="2000"/>
            </a:lvl6pPr>
            <a:lvl7pPr marL="2742995" indent="0">
              <a:buNone/>
              <a:defRPr sz="2000"/>
            </a:lvl7pPr>
            <a:lvl8pPr marL="3200160" indent="0">
              <a:buNone/>
              <a:defRPr sz="2000"/>
            </a:lvl8pPr>
            <a:lvl9pPr marL="3657326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1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7496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0196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hite -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4508513" y="4787900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02733" y="1047751"/>
            <a:ext cx="3657600" cy="3435350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40000"/>
              </a:lnSpc>
              <a:spcBef>
                <a:spcPts val="0"/>
              </a:spcBef>
              <a:buFontTx/>
              <a:buNone/>
              <a:defRPr sz="1100" baseline="0">
                <a:solidFill>
                  <a:schemeClr val="bg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491068" y="637589"/>
            <a:ext cx="8144846" cy="67313"/>
            <a:chOff x="491066" y="993181"/>
            <a:chExt cx="8144846" cy="67313"/>
          </a:xfrm>
        </p:grpSpPr>
        <p:sp>
          <p:nvSpPr>
            <p:cNvPr id="13" name="Oval 12"/>
            <p:cNvSpPr/>
            <p:nvPr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FBCE6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FBCE6"/>
                </a:solidFill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3223359" y="529339"/>
            <a:ext cx="2680264" cy="278923"/>
          </a:xfrm>
          <a:solidFill>
            <a:schemeClr val="tx1"/>
          </a:solidFill>
        </p:spPr>
        <p:txBody>
          <a:bodyPr wrap="square" lIns="143990" rIns="143990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4340171" y="4794253"/>
            <a:ext cx="446661" cy="139700"/>
          </a:xfrm>
        </p:spPr>
        <p:txBody>
          <a:bodyPr/>
          <a:lstStyle>
            <a:lvl1pPr algn="ctr">
              <a:defRPr>
                <a:latin typeface="Goudy Old Style" panose="02020502050305020303" pitchFamily="18" charset="0"/>
              </a:defRPr>
            </a:lvl1pPr>
          </a:lstStyle>
          <a:p>
            <a:fld id="{1A0544F1-ADB6-114F-BF61-202ACE2BA9C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60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78490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75661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8" y="0"/>
            <a:ext cx="9143999" cy="514350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2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349171084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ub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7828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hite -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95872" y="3403596"/>
            <a:ext cx="2269067" cy="100753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None/>
              <a:defRPr sz="1100" baseline="0">
                <a:solidFill>
                  <a:schemeClr val="bg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491068" y="637589"/>
            <a:ext cx="8144846" cy="67313"/>
            <a:chOff x="491066" y="993181"/>
            <a:chExt cx="8144846" cy="67313"/>
          </a:xfrm>
        </p:grpSpPr>
        <p:sp>
          <p:nvSpPr>
            <p:cNvPr id="13" name="Oval 12"/>
            <p:cNvSpPr/>
            <p:nvPr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3192860" y="529337"/>
            <a:ext cx="2758295" cy="278923"/>
          </a:xfrm>
          <a:solidFill>
            <a:schemeClr val="tx1"/>
          </a:solidFill>
        </p:spPr>
        <p:txBody>
          <a:bodyPr wrap="square" lIns="143990" rIns="143990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1691226" y="3191932"/>
            <a:ext cx="478367" cy="1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1100180" y="2903400"/>
            <a:ext cx="1660434" cy="166199"/>
          </a:xfr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buFontTx/>
              <a:buNone/>
              <a:defRPr sz="1200" cap="all" spc="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Point one goes here</a:t>
            </a:r>
          </a:p>
        </p:txBody>
      </p:sp>
      <p:sp>
        <p:nvSpPr>
          <p:cNvPr id="26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3437474" y="3403596"/>
            <a:ext cx="2269067" cy="100753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None/>
              <a:defRPr sz="1100" baseline="0">
                <a:solidFill>
                  <a:schemeClr val="bg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4332830" y="3191932"/>
            <a:ext cx="478367" cy="1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13"/>
          <p:cNvSpPr>
            <a:spLocks noGrp="1"/>
          </p:cNvSpPr>
          <p:nvPr>
            <p:ph type="body" sz="quarter" idx="18" hasCustomPrompt="1"/>
          </p:nvPr>
        </p:nvSpPr>
        <p:spPr>
          <a:xfrm>
            <a:off x="3653661" y="2903400"/>
            <a:ext cx="1819681" cy="166199"/>
          </a:xfr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buFontTx/>
              <a:buNone/>
              <a:defRPr lang="en-US" sz="1200" kern="1200" cap="all" spc="100" baseline="0" dirty="0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Helvetica" panose="020B0604020202020204" pitchFamily="34" charset="0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marL="0" lvl="0" indent="0" algn="ctr" defTabSz="685749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Tx/>
              <a:buNone/>
            </a:pPr>
            <a:r>
              <a:rPr lang="en-US" dirty="0"/>
              <a:t>Don’t forget point two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6095483" y="3403596"/>
            <a:ext cx="2269067" cy="100753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None/>
              <a:defRPr sz="1100" baseline="0">
                <a:solidFill>
                  <a:schemeClr val="bg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6990833" y="3191932"/>
            <a:ext cx="478367" cy="1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6315007" y="2897163"/>
            <a:ext cx="1830017" cy="166199"/>
          </a:xfr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buFontTx/>
              <a:buNone/>
              <a:defRPr lang="en-US" sz="1200" kern="1200" cap="all" spc="100" baseline="0" dirty="0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Helvetica" panose="020B0604020202020204" pitchFamily="34" charset="0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And finally point three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508513" y="4787900"/>
            <a:ext cx="117475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4391676" y="4813030"/>
            <a:ext cx="345378" cy="110072"/>
          </a:xfrm>
        </p:spPr>
        <p:txBody>
          <a:bodyPr/>
          <a:lstStyle>
            <a:lvl1pPr algn="ctr">
              <a:defRPr/>
            </a:lvl1pPr>
          </a:lstStyle>
          <a:p>
            <a:fld id="{1A0544F1-ADB6-114F-BF61-202ACE2BA9C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71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hite -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95869" y="1473202"/>
            <a:ext cx="2096415" cy="2159000"/>
          </a:xfrm>
          <a:prstGeom prst="star32">
            <a:avLst>
              <a:gd name="adj" fmla="val 45833"/>
            </a:avLst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4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491068" y="637589"/>
            <a:ext cx="8144846" cy="67313"/>
            <a:chOff x="491066" y="993181"/>
            <a:chExt cx="8144846" cy="67313"/>
          </a:xfrm>
        </p:grpSpPr>
        <p:sp>
          <p:nvSpPr>
            <p:cNvPr id="13" name="Oval 12"/>
            <p:cNvSpPr/>
            <p:nvPr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3256240" y="534682"/>
            <a:ext cx="2631535" cy="278923"/>
          </a:xfrm>
          <a:solidFill>
            <a:schemeClr val="tx1"/>
          </a:solidFill>
        </p:spPr>
        <p:txBody>
          <a:bodyPr wrap="square" lIns="143990" rIns="143990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1013854" y="3933765"/>
            <a:ext cx="1660434" cy="166199"/>
          </a:xfr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buFontTx/>
              <a:buNone/>
              <a:defRPr sz="1200" cap="all" spc="100" baseline="0">
                <a:solidFill>
                  <a:schemeClr val="bg1"/>
                </a:solidFill>
                <a:latin typeface="Franklin Gothic Demi Cond" panose="020B0706030402020204" pitchFamily="34" charset="0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Point one goes here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18" hasCustomPrompt="1"/>
          </p:nvPr>
        </p:nvSpPr>
        <p:spPr>
          <a:xfrm>
            <a:off x="3665571" y="3934169"/>
            <a:ext cx="1812856" cy="166199"/>
          </a:xfr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buFontTx/>
              <a:buNone/>
              <a:defRPr lang="en-US" sz="1200" kern="1200" cap="all" spc="100" baseline="0" dirty="0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Helvetica" panose="020B0604020202020204" pitchFamily="34" charset="0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Don’t forget point two</a:t>
            </a:r>
          </a:p>
        </p:txBody>
      </p:sp>
      <p:sp>
        <p:nvSpPr>
          <p:cNvPr id="31" name="Text Placehold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6300748" y="3933764"/>
            <a:ext cx="1860505" cy="166199"/>
          </a:xfr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buFontTx/>
              <a:buNone/>
              <a:defRPr lang="en-US" sz="1200" kern="1200" cap="all" spc="100" baseline="0" dirty="0">
                <a:solidFill>
                  <a:schemeClr val="bg1"/>
                </a:solidFill>
                <a:latin typeface="Franklin Gothic Demi Cond" panose="020B0706030402020204" pitchFamily="34" charset="0"/>
                <a:ea typeface="+mn-ea"/>
                <a:cs typeface="Helvetica" panose="020B0604020202020204" pitchFamily="34" charset="0"/>
              </a:defRPr>
            </a:lvl1pPr>
            <a:lvl2pPr>
              <a:defRPr sz="1400" cap="all">
                <a:solidFill>
                  <a:schemeClr val="accent2"/>
                </a:solidFill>
                <a:latin typeface="League Gothic"/>
              </a:defRPr>
            </a:lvl2pPr>
            <a:lvl3pPr>
              <a:defRPr sz="1400" cap="all">
                <a:solidFill>
                  <a:schemeClr val="accent2"/>
                </a:solidFill>
                <a:latin typeface="League Gothic"/>
              </a:defRPr>
            </a:lvl3pPr>
            <a:lvl4pPr>
              <a:defRPr sz="1400" cap="all">
                <a:solidFill>
                  <a:schemeClr val="accent2"/>
                </a:solidFill>
                <a:latin typeface="League Gothic"/>
              </a:defRPr>
            </a:lvl4pPr>
            <a:lvl5pPr>
              <a:defRPr sz="1400" cap="all">
                <a:solidFill>
                  <a:schemeClr val="accent2"/>
                </a:solidFill>
                <a:latin typeface="League Gothic"/>
              </a:defRPr>
            </a:lvl5pPr>
          </a:lstStyle>
          <a:p>
            <a:pPr lvl="0"/>
            <a:r>
              <a:rPr lang="en-US" dirty="0"/>
              <a:t>And finally point three</a:t>
            </a:r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6182792" y="1473202"/>
            <a:ext cx="2096415" cy="2159000"/>
          </a:xfrm>
          <a:prstGeom prst="star32">
            <a:avLst>
              <a:gd name="adj" fmla="val 45833"/>
            </a:avLst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4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endParaRPr lang="en-US" dirty="0"/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3523799" y="1473202"/>
            <a:ext cx="2096415" cy="2159000"/>
          </a:xfrm>
          <a:prstGeom prst="star32">
            <a:avLst>
              <a:gd name="adj" fmla="val 45833"/>
            </a:avLst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400" baseline="0">
                <a:solidFill>
                  <a:schemeClr val="tx1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adipisicing</a:t>
            </a:r>
            <a:endParaRPr lang="en-US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4508513" y="4787900"/>
            <a:ext cx="117475" cy="0"/>
          </a:xfrm>
          <a:prstGeom prst="line">
            <a:avLst/>
          </a:prstGeom>
          <a:ln w="127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4391676" y="4813030"/>
            <a:ext cx="345378" cy="110072"/>
          </a:xfrm>
        </p:spPr>
        <p:txBody>
          <a:bodyPr/>
          <a:lstStyle>
            <a:lvl1pPr algn="ctr">
              <a:defRPr/>
            </a:lvl1pPr>
          </a:lstStyle>
          <a:p>
            <a:fld id="{1A0544F1-ADB6-114F-BF61-202ACE2BA9C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72023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42"/>
          <p:cNvSpPr/>
          <p:nvPr userDrawn="1"/>
        </p:nvSpPr>
        <p:spPr>
          <a:xfrm>
            <a:off x="359532" y="339504"/>
            <a:ext cx="8424936" cy="4464496"/>
          </a:xfrm>
          <a:prstGeom prst="rect">
            <a:avLst/>
          </a:prstGeom>
          <a:noFill/>
          <a:ln w="25400" cap="flat">
            <a:solidFill>
              <a:schemeClr val="bg1"/>
            </a:solidFill>
            <a:prstDash val="solid"/>
            <a:miter lim="400000"/>
          </a:ln>
          <a:effectLst/>
        </p:spPr>
        <p:txBody>
          <a:bodyPr wrap="square" lIns="30479" tIns="30479" rIns="30479" bIns="30479" numCol="1" anchor="ctr">
            <a:noAutofit/>
          </a:bodyPr>
          <a:lstStyle/>
          <a:p>
            <a:pPr algn="ctr" defTabSz="495263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00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042392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42"/>
          <p:cNvSpPr/>
          <p:nvPr userDrawn="1"/>
        </p:nvSpPr>
        <p:spPr>
          <a:xfrm>
            <a:off x="359532" y="339504"/>
            <a:ext cx="8424936" cy="4464496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400000"/>
          </a:ln>
          <a:effectLst/>
        </p:spPr>
        <p:txBody>
          <a:bodyPr wrap="square" lIns="30479" tIns="30479" rIns="30479" bIns="30479" numCol="1" anchor="ctr">
            <a:noAutofit/>
          </a:bodyPr>
          <a:lstStyle/>
          <a:p>
            <a:pPr algn="ctr" defTabSz="495263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00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358250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2318788" y="204858"/>
            <a:ext cx="4506439" cy="269303"/>
          </a:xfrm>
          <a:solidFill>
            <a:srgbClr val="14191C"/>
          </a:solidFill>
        </p:spPr>
        <p:txBody>
          <a:bodyPr anchor="ctr">
            <a:normAutofit/>
          </a:bodyPr>
          <a:lstStyle>
            <a:lvl1pPr>
              <a:defRPr lang="en-US" sz="2000" b="1" kern="2200" spc="70" dirty="0">
                <a:latin typeface="+mj-lt"/>
                <a:ea typeface="Segoe UI Historic" panose="020B0502040204020203" pitchFamily="34" charset="0"/>
                <a:cs typeface="Segoe UI Historic" panose="020B0502040204020203" pitchFamily="34" charset="0"/>
              </a:defRPr>
            </a:lvl1pPr>
          </a:lstStyle>
          <a:p>
            <a:pPr marL="0" lvl="0"/>
            <a:r>
              <a:rPr lang="en-US" dirty="0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16156331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491068" y="637589"/>
            <a:ext cx="8144846" cy="67313"/>
            <a:chOff x="491066" y="993181"/>
            <a:chExt cx="8144846" cy="67313"/>
          </a:xfrm>
        </p:grpSpPr>
        <p:sp>
          <p:nvSpPr>
            <p:cNvPr id="7" name="Oval 6"/>
            <p:cNvSpPr/>
            <p:nvPr userDrawn="1"/>
          </p:nvSpPr>
          <p:spPr>
            <a:xfrm rot="10800000">
              <a:off x="8568599" y="993181"/>
              <a:ext cx="67313" cy="6731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FBCE6"/>
                </a:solidFill>
              </a:endParaRPr>
            </a:p>
          </p:txBody>
        </p:sp>
        <p:sp>
          <p:nvSpPr>
            <p:cNvPr id="8" name="Oval 7"/>
            <p:cNvSpPr/>
            <p:nvPr userDrawn="1"/>
          </p:nvSpPr>
          <p:spPr>
            <a:xfrm>
              <a:off x="491066" y="993181"/>
              <a:ext cx="67313" cy="6731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FBCE6"/>
                </a:solidFill>
              </a:endParaRPr>
            </a:p>
          </p:txBody>
        </p:sp>
        <p:cxnSp>
          <p:nvCxnSpPr>
            <p:cNvPr id="9" name="Straight Connector 8"/>
            <p:cNvCxnSpPr/>
            <p:nvPr userDrawn="1"/>
          </p:nvCxnSpPr>
          <p:spPr>
            <a:xfrm>
              <a:off x="619182" y="1024931"/>
              <a:ext cx="7888614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3250945" y="529337"/>
            <a:ext cx="2642306" cy="278923"/>
          </a:xfrm>
          <a:solidFill>
            <a:schemeClr val="bg1"/>
          </a:solidFill>
        </p:spPr>
        <p:txBody>
          <a:bodyPr wrap="none" lIns="143990" rIns="143990" anchor="t" anchorCtr="0">
            <a:spAutoFit/>
          </a:bodyPr>
          <a:lstStyle>
            <a:lvl1pPr marL="0" algn="ctr">
              <a:lnSpc>
                <a:spcPts val="2140"/>
              </a:lnSpc>
              <a:defRPr sz="2000" kern="1200" spc="7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15307343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191" y="273848"/>
            <a:ext cx="8628321" cy="834601"/>
          </a:xfrm>
        </p:spPr>
        <p:txBody>
          <a:bodyPr>
            <a:normAutofit/>
          </a:bodyPr>
          <a:lstStyle>
            <a:lvl1pPr>
              <a:defRPr sz="3000" b="1" baseline="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3090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6"/>
            <a:ext cx="7772400" cy="1102519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009079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0923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89316"/>
            <a:ext cx="7772400" cy="3470672"/>
          </a:xfrm>
        </p:spPr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177541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7"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171438" indent="-171438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57161" indent="-185724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313" indent="-171438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49" indent="-171438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7109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89316"/>
            <a:ext cx="7772400" cy="3470672"/>
          </a:xfrm>
        </p:spPr>
        <p:txBody>
          <a:bodyPr numCol="2" spcCol="274307"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171438" indent="-171438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42875" indent="-171438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313" indent="-171438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49" indent="-171438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659798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089316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9316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40825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1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1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5722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914400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1170214"/>
            <a:ext cx="3811588" cy="342440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914400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170214"/>
            <a:ext cx="3813174" cy="342440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9166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096713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1352534"/>
            <a:ext cx="3811588" cy="3276623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096713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352534"/>
            <a:ext cx="3813174" cy="3276623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455649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99286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89060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62430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97430" cy="2578608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2" y="0"/>
            <a:ext cx="2297430" cy="2578608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4" y="0"/>
            <a:ext cx="2297430" cy="2578608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6" y="0"/>
            <a:ext cx="2297430" cy="2578608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564892"/>
            <a:ext cx="2297430" cy="2578608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2" y="2564892"/>
            <a:ext cx="2297430" cy="2578608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4" y="2564892"/>
            <a:ext cx="2297430" cy="2578608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6" y="2564892"/>
            <a:ext cx="2297430" cy="2578608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402249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31086" cy="1721358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29" y="0"/>
            <a:ext cx="1831086" cy="1721358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57" y="0"/>
            <a:ext cx="1831086" cy="1721358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86" y="0"/>
            <a:ext cx="1831086" cy="1721358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4" y="0"/>
            <a:ext cx="1831086" cy="1721358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711071"/>
            <a:ext cx="1831086" cy="1721358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29" y="1711071"/>
            <a:ext cx="1831086" cy="1721358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57" y="1711071"/>
            <a:ext cx="1831086" cy="1721358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86" y="1711071"/>
            <a:ext cx="1831086" cy="1721358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4" y="1711071"/>
            <a:ext cx="1831086" cy="1721358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3422142"/>
            <a:ext cx="1831086" cy="1721358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28229" y="3422142"/>
            <a:ext cx="1831086" cy="1721358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56457" y="3422142"/>
            <a:ext cx="1831086" cy="1721358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84686" y="3422142"/>
            <a:ext cx="1831086" cy="1721358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4" y="3422142"/>
            <a:ext cx="1831086" cy="1721358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897510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36192" cy="1296162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2" y="0"/>
            <a:ext cx="1536192" cy="1296162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24" y="0"/>
            <a:ext cx="1536192" cy="1296162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85" y="0"/>
            <a:ext cx="1536192" cy="1296162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08" y="0"/>
            <a:ext cx="1536192" cy="1296162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47" y="0"/>
            <a:ext cx="1536192" cy="1296162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282446"/>
            <a:ext cx="1536192" cy="1296162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2" y="1282446"/>
            <a:ext cx="1536192" cy="1296162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24" y="1282446"/>
            <a:ext cx="1536192" cy="1296162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85" y="1282446"/>
            <a:ext cx="1536192" cy="1296162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08" y="1282446"/>
            <a:ext cx="1536192" cy="1296162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47" y="1282446"/>
            <a:ext cx="1536192" cy="1296162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2564892"/>
            <a:ext cx="1536192" cy="1296162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2" y="2564892"/>
            <a:ext cx="1536192" cy="1296162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24" y="2564892"/>
            <a:ext cx="1536192" cy="1296162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85" y="2564892"/>
            <a:ext cx="1536192" cy="1296162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08" y="2564892"/>
            <a:ext cx="1536192" cy="1296162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47" y="2564892"/>
            <a:ext cx="1536192" cy="1296162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3847338"/>
            <a:ext cx="1536192" cy="1296162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2" y="3847338"/>
            <a:ext cx="1536192" cy="1296162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24" y="3847338"/>
            <a:ext cx="1536192" cy="1296162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85" y="3847338"/>
            <a:ext cx="1536192" cy="1296162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08" y="3847338"/>
            <a:ext cx="1536192" cy="1296162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47" y="3847338"/>
            <a:ext cx="1536192" cy="1296162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941930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7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91" indent="-114291">
              <a:buFont typeface="Arial" panose="020B0604020202020204" pitchFamily="34" charset="0"/>
              <a:buChar char="•"/>
              <a:defRPr sz="1100"/>
            </a:lvl2pPr>
            <a:lvl3pPr marL="228582" indent="-114291">
              <a:defRPr sz="1100"/>
            </a:lvl3pPr>
            <a:lvl4pPr marL="400020" indent="-171438">
              <a:defRPr sz="1100"/>
            </a:lvl4pPr>
            <a:lvl5pPr marL="571458" indent="-171438"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0" y="373542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91" indent="-114291">
              <a:buFont typeface="Arial" panose="020B0604020202020204" pitchFamily="34" charset="0"/>
              <a:buChar char="•"/>
              <a:defRPr sz="1100"/>
            </a:lvl2pPr>
            <a:lvl3pPr marL="228582" indent="-114291">
              <a:defRPr sz="1100"/>
            </a:lvl3pPr>
            <a:lvl4pPr marL="400020" indent="-171438">
              <a:defRPr sz="1100"/>
            </a:lvl4pPr>
            <a:lvl5pPr marL="571458" indent="-171438"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200" y="373542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91" indent="-114291">
              <a:buFont typeface="Arial" panose="020B0604020202020204" pitchFamily="34" charset="0"/>
              <a:buChar char="•"/>
              <a:defRPr sz="1100"/>
            </a:lvl2pPr>
            <a:lvl3pPr marL="228582" indent="-114291">
              <a:defRPr sz="1100"/>
            </a:lvl3pPr>
            <a:lvl4pPr marL="400020" indent="-171438">
              <a:defRPr sz="1100"/>
            </a:lvl4pPr>
            <a:lvl5pPr marL="571458" indent="-171438"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91" indent="-114291">
              <a:buFont typeface="Arial" panose="020B0604020202020204" pitchFamily="34" charset="0"/>
              <a:buChar char="•"/>
              <a:defRPr sz="1100"/>
            </a:lvl2pPr>
            <a:lvl3pPr marL="228582" indent="-114291">
              <a:defRPr sz="1100"/>
            </a:lvl3pPr>
            <a:lvl4pPr marL="400020" indent="-171438">
              <a:defRPr sz="1100"/>
            </a:lvl4pPr>
            <a:lvl5pPr marL="571458" indent="-171438"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0087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7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5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91" indent="-114291">
              <a:buFont typeface="Arial" panose="020B0604020202020204" pitchFamily="34" charset="0"/>
              <a:buChar char="•"/>
              <a:defRPr sz="1100"/>
            </a:lvl2pPr>
            <a:lvl3pPr marL="228582" indent="-114291">
              <a:defRPr sz="1100"/>
            </a:lvl3pPr>
            <a:lvl4pPr marL="400020" indent="-171438">
              <a:defRPr sz="1100"/>
            </a:lvl4pPr>
            <a:lvl5pPr marL="571458" indent="-171438"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0" y="373542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91" indent="-114291">
              <a:buFont typeface="Arial" panose="020B0604020202020204" pitchFamily="34" charset="0"/>
              <a:buChar char="•"/>
              <a:defRPr sz="1100"/>
            </a:lvl2pPr>
            <a:lvl3pPr marL="228582" indent="-114291">
              <a:defRPr sz="1100"/>
            </a:lvl3pPr>
            <a:lvl4pPr marL="400020" indent="-171438">
              <a:defRPr sz="1100"/>
            </a:lvl4pPr>
            <a:lvl5pPr marL="571458" indent="-171438"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200" y="373542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91" indent="-114291">
              <a:buFont typeface="Arial" panose="020B0604020202020204" pitchFamily="34" charset="0"/>
              <a:buChar char="•"/>
              <a:defRPr sz="1100"/>
            </a:lvl2pPr>
            <a:lvl3pPr marL="228582" indent="-114291">
              <a:defRPr sz="1100"/>
            </a:lvl3pPr>
            <a:lvl4pPr marL="400020" indent="-171438">
              <a:defRPr sz="1100"/>
            </a:lvl4pPr>
            <a:lvl5pPr marL="571458" indent="-171438"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91" indent="-114291">
              <a:buFont typeface="Arial" panose="020B0604020202020204" pitchFamily="34" charset="0"/>
              <a:buChar char="•"/>
              <a:defRPr sz="1100"/>
            </a:lvl2pPr>
            <a:lvl3pPr marL="228582" indent="-114291">
              <a:defRPr sz="1100"/>
            </a:lvl3pPr>
            <a:lvl4pPr marL="400020" indent="-171438">
              <a:defRPr sz="1100"/>
            </a:lvl4pPr>
            <a:lvl5pPr marL="571458" indent="-171438"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2118926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7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5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5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5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7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91" indent="-114291">
              <a:buFont typeface="Arial" panose="020B0604020202020204" pitchFamily="34" charset="0"/>
              <a:buChar char="•"/>
              <a:defRPr sz="1100"/>
            </a:lvl2pPr>
            <a:lvl3pPr marL="228582" indent="-114291">
              <a:defRPr sz="1100"/>
            </a:lvl3pPr>
            <a:lvl4pPr marL="400020" indent="-171438">
              <a:defRPr sz="1100"/>
            </a:lvl4pPr>
            <a:lvl5pPr marL="571458" indent="-171438"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7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91" indent="-114291">
              <a:buFont typeface="Arial" panose="020B0604020202020204" pitchFamily="34" charset="0"/>
              <a:buChar char="•"/>
              <a:defRPr sz="1100"/>
            </a:lvl2pPr>
            <a:lvl3pPr marL="228582" indent="-114291">
              <a:defRPr sz="1100"/>
            </a:lvl3pPr>
            <a:lvl4pPr marL="400020" indent="-171438">
              <a:defRPr sz="1100"/>
            </a:lvl4pPr>
            <a:lvl5pPr marL="571458" indent="-171438"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8" y="3735427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91" indent="-114291">
              <a:buFont typeface="Arial" panose="020B0604020202020204" pitchFamily="34" charset="0"/>
              <a:buChar char="•"/>
              <a:defRPr sz="1100"/>
            </a:lvl2pPr>
            <a:lvl3pPr marL="228582" indent="-114291">
              <a:defRPr sz="1100"/>
            </a:lvl3pPr>
            <a:lvl4pPr marL="400020" indent="-171438">
              <a:defRPr sz="1100"/>
            </a:lvl4pPr>
            <a:lvl5pPr marL="571458" indent="-171438"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4829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7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5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5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5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7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91" indent="-114291">
              <a:buFont typeface="Arial" panose="020B0604020202020204" pitchFamily="34" charset="0"/>
              <a:buChar char="•"/>
              <a:defRPr sz="1100"/>
            </a:lvl2pPr>
            <a:lvl3pPr marL="228582" indent="-114291">
              <a:defRPr sz="1100"/>
            </a:lvl3pPr>
            <a:lvl4pPr marL="400020" indent="-171438">
              <a:defRPr sz="1100"/>
            </a:lvl4pPr>
            <a:lvl5pPr marL="571458" indent="-171438"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7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91" indent="-114291">
              <a:buFont typeface="Arial" panose="020B0604020202020204" pitchFamily="34" charset="0"/>
              <a:buChar char="•"/>
              <a:defRPr sz="1100"/>
            </a:lvl2pPr>
            <a:lvl3pPr marL="228582" indent="-114291">
              <a:defRPr sz="1100"/>
            </a:lvl3pPr>
            <a:lvl4pPr marL="400020" indent="-171438">
              <a:defRPr sz="1100"/>
            </a:lvl4pPr>
            <a:lvl5pPr marL="571458" indent="-171438"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8" y="3735427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91" indent="-114291">
              <a:buFont typeface="Arial" panose="020B0604020202020204" pitchFamily="34" charset="0"/>
              <a:buChar char="•"/>
              <a:defRPr sz="1100"/>
            </a:lvl2pPr>
            <a:lvl3pPr marL="228582" indent="-114291">
              <a:defRPr sz="1100"/>
            </a:lvl3pPr>
            <a:lvl4pPr marL="400020" indent="-171438">
              <a:defRPr sz="1100"/>
            </a:lvl4pPr>
            <a:lvl5pPr marL="571458" indent="-171438"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693805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7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5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5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7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91" indent="-114291">
              <a:buFont typeface="Arial" panose="020B0604020202020204" pitchFamily="34" charset="0"/>
              <a:buChar char="•"/>
              <a:defRPr sz="1100"/>
            </a:lvl2pPr>
            <a:lvl3pPr marL="228582" indent="-114291">
              <a:defRPr sz="1100"/>
            </a:lvl3pPr>
            <a:lvl4pPr marL="400020" indent="-171438">
              <a:defRPr sz="1100"/>
            </a:lvl4pPr>
            <a:lvl5pPr marL="571458" indent="-171438"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27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91" indent="-114291">
              <a:buFont typeface="Arial" panose="020B0604020202020204" pitchFamily="34" charset="0"/>
              <a:buChar char="•"/>
              <a:defRPr sz="1100"/>
            </a:lvl2pPr>
            <a:lvl3pPr marL="228582" indent="-114291">
              <a:defRPr sz="1100"/>
            </a:lvl3pPr>
            <a:lvl4pPr marL="400020" indent="-171438">
              <a:defRPr sz="1100"/>
            </a:lvl4pPr>
            <a:lvl5pPr marL="571458" indent="-171438"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5652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7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5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5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7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91" indent="-114291">
              <a:buFont typeface="Arial" panose="020B0604020202020204" pitchFamily="34" charset="0"/>
              <a:buChar char="•"/>
              <a:defRPr sz="1100"/>
            </a:lvl2pPr>
            <a:lvl3pPr marL="228582" indent="-114291">
              <a:defRPr sz="1100"/>
            </a:lvl3pPr>
            <a:lvl4pPr marL="400020" indent="-171438">
              <a:defRPr sz="1100"/>
            </a:lvl4pPr>
            <a:lvl5pPr marL="571458" indent="-171438"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09" y="3735427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91" indent="-114291">
              <a:buFont typeface="Arial" panose="020B0604020202020204" pitchFamily="34" charset="0"/>
              <a:buChar char="•"/>
              <a:defRPr sz="1100"/>
            </a:lvl2pPr>
            <a:lvl3pPr marL="228582" indent="-114291">
              <a:defRPr sz="1100"/>
            </a:lvl3pPr>
            <a:lvl4pPr marL="400020" indent="-171438">
              <a:defRPr sz="1100"/>
            </a:lvl4pPr>
            <a:lvl5pPr marL="571458" indent="-171438"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494847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7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3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3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3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3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8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6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4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5904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7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3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3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3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3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8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6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4" y="2291462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433898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7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3929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7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2291462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648143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7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2"/>
            <a:ext cx="3813048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2"/>
            <a:ext cx="3813048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084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5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5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7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2291462"/>
            <a:ext cx="3813048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2291462"/>
            <a:ext cx="3813048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924430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7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8" y="1047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8" y="1047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1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6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4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2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8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8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601660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7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8" y="1047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8" y="1047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1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6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4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2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8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8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5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520964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7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0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8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073254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7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0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8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01352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7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6" y="104775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2" y="104775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28310"/>
            <a:ext cx="3813048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10"/>
            <a:ext cx="3813048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6" y="2295739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2" y="2295739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028494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7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6" y="104775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2" y="104775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528310"/>
            <a:ext cx="3813048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528310"/>
            <a:ext cx="3813048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6" y="2295739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2" y="2295739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002472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7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3397876"/>
            <a:ext cx="1831086" cy="849459"/>
          </a:xfrm>
          <a:solidFill>
            <a:schemeClr val="accent1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3397876"/>
            <a:ext cx="1831086" cy="849459"/>
          </a:xfrm>
          <a:solidFill>
            <a:schemeClr val="accent3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3397876"/>
            <a:ext cx="1831086" cy="849459"/>
          </a:xfrm>
          <a:solidFill>
            <a:schemeClr val="accent5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3397876"/>
            <a:ext cx="1831086" cy="849459"/>
          </a:xfrm>
          <a:solidFill>
            <a:schemeClr val="bg2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403920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7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3397876"/>
            <a:ext cx="1831086" cy="849459"/>
          </a:xfrm>
          <a:solidFill>
            <a:schemeClr val="accent1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3397876"/>
            <a:ext cx="1831086" cy="849459"/>
          </a:xfrm>
          <a:solidFill>
            <a:schemeClr val="accent3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3397876"/>
            <a:ext cx="1831086" cy="849459"/>
          </a:xfrm>
          <a:solidFill>
            <a:schemeClr val="accent5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3397876"/>
            <a:ext cx="1831086" cy="849459"/>
          </a:xfrm>
          <a:solidFill>
            <a:schemeClr val="bg2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424602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7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3628708"/>
            <a:ext cx="2496312" cy="618627"/>
          </a:xfrm>
          <a:solidFill>
            <a:schemeClr val="accent1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628708"/>
            <a:ext cx="2496312" cy="618627"/>
          </a:xfrm>
          <a:solidFill>
            <a:schemeClr val="accent4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3628708"/>
            <a:ext cx="2496312" cy="618627"/>
          </a:xfrm>
          <a:solidFill>
            <a:schemeClr val="bg2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2803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7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249631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0"/>
            <a:ext cx="249631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3628708"/>
            <a:ext cx="2496312" cy="618627"/>
          </a:xfrm>
          <a:solidFill>
            <a:schemeClr val="accent1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628708"/>
            <a:ext cx="2496312" cy="618627"/>
          </a:xfrm>
          <a:solidFill>
            <a:schemeClr val="accent4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3628708"/>
            <a:ext cx="2496312" cy="618627"/>
          </a:xfrm>
          <a:solidFill>
            <a:schemeClr val="bg2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304328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7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3628708"/>
            <a:ext cx="3813048" cy="618627"/>
          </a:xfrm>
          <a:solidFill>
            <a:schemeClr val="accent1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628708"/>
            <a:ext cx="3813048" cy="618627"/>
          </a:xfrm>
          <a:solidFill>
            <a:schemeClr val="accent4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295772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7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381419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0"/>
            <a:ext cx="3814192" cy="3199582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3628708"/>
            <a:ext cx="3813048" cy="618627"/>
          </a:xfrm>
          <a:solidFill>
            <a:schemeClr val="accent1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3628708"/>
            <a:ext cx="3813048" cy="618627"/>
          </a:xfrm>
          <a:solidFill>
            <a:schemeClr val="accent4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46888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7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2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2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2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2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2181344"/>
            <a:ext cx="1831086" cy="849459"/>
          </a:xfrm>
          <a:solidFill>
            <a:schemeClr val="accent1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2181344"/>
            <a:ext cx="1831086" cy="849459"/>
          </a:xfrm>
          <a:solidFill>
            <a:schemeClr val="accent3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2181344"/>
            <a:ext cx="1831086" cy="849459"/>
          </a:xfrm>
          <a:solidFill>
            <a:schemeClr val="accent5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2181344"/>
            <a:ext cx="1831086" cy="849459"/>
          </a:xfrm>
          <a:solidFill>
            <a:schemeClr val="bg2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34"/>
            <a:ext cx="1831086" cy="1285169"/>
          </a:xfrm>
        </p:spPr>
        <p:txBody>
          <a:bodyPr/>
          <a:lstStyle>
            <a:lvl1pPr marL="0" indent="0">
              <a:buNone/>
              <a:defRPr sz="11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8" y="3159234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6" y="3159234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4" y="3159234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866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7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2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2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2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2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0" y="2181344"/>
            <a:ext cx="1831086" cy="849459"/>
          </a:xfrm>
          <a:solidFill>
            <a:schemeClr val="accent1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8" y="2181344"/>
            <a:ext cx="1831086" cy="849459"/>
          </a:xfrm>
          <a:solidFill>
            <a:schemeClr val="accent3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6" y="2181344"/>
            <a:ext cx="1831086" cy="849459"/>
          </a:xfrm>
          <a:solidFill>
            <a:schemeClr val="accent5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4" y="2181344"/>
            <a:ext cx="1831086" cy="849459"/>
          </a:xfrm>
          <a:solidFill>
            <a:schemeClr val="bg2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34"/>
            <a:ext cx="1831086" cy="1285169"/>
          </a:xfrm>
        </p:spPr>
        <p:txBody>
          <a:bodyPr/>
          <a:lstStyle>
            <a:lvl1pPr marL="0" indent="0">
              <a:buNone/>
              <a:defRPr sz="11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8" y="3159234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6" y="3159234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4" y="3159234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447773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7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2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2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2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2412178"/>
            <a:ext cx="2496312" cy="618627"/>
          </a:xfrm>
          <a:solidFill>
            <a:schemeClr val="accent1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412178"/>
            <a:ext cx="2496312" cy="618627"/>
          </a:xfrm>
          <a:solidFill>
            <a:schemeClr val="accent4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2412178"/>
            <a:ext cx="2496312" cy="618627"/>
          </a:xfrm>
          <a:solidFill>
            <a:schemeClr val="bg2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30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30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159230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997638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7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2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2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2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2412178"/>
            <a:ext cx="2496312" cy="618627"/>
          </a:xfrm>
          <a:solidFill>
            <a:schemeClr val="accent1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412178"/>
            <a:ext cx="2496312" cy="618627"/>
          </a:xfrm>
          <a:solidFill>
            <a:schemeClr val="accent4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8" y="2412178"/>
            <a:ext cx="2496312" cy="618627"/>
          </a:xfrm>
          <a:solidFill>
            <a:schemeClr val="bg2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30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30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8" y="3159230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9298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7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2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2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2412178"/>
            <a:ext cx="3813048" cy="618627"/>
          </a:xfrm>
          <a:solidFill>
            <a:schemeClr val="accent1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2412178"/>
            <a:ext cx="3813048" cy="618627"/>
          </a:xfrm>
          <a:solidFill>
            <a:schemeClr val="accent4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3813048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9"/>
            <a:ext cx="3813048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8545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7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2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09" y="1047752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0" y="2412178"/>
            <a:ext cx="3813048" cy="618627"/>
          </a:xfrm>
          <a:solidFill>
            <a:schemeClr val="accent1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2" y="2412178"/>
            <a:ext cx="3813048" cy="618627"/>
          </a:xfrm>
          <a:solidFill>
            <a:schemeClr val="accent4">
              <a:alpha val="80000"/>
            </a:schemeClr>
          </a:solidFill>
        </p:spPr>
        <p:txBody>
          <a:bodyPr lIns="182872" tIns="91436" rIns="182872" bIns="91436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162" indent="-128582">
              <a:defRPr sz="1100">
                <a:solidFill>
                  <a:srgbClr val="FFFFFF"/>
                </a:solidFill>
              </a:defRPr>
            </a:lvl3pPr>
            <a:lvl4pPr marL="385745" indent="-128582">
              <a:defRPr sz="1100">
                <a:solidFill>
                  <a:srgbClr val="FFFFFF"/>
                </a:solidFill>
              </a:defRPr>
            </a:lvl4pPr>
            <a:lvl5pPr marL="557185" indent="-171442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0" y="3159229"/>
            <a:ext cx="3813048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2" y="3159229"/>
            <a:ext cx="3813048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82" indent="-128582">
              <a:buFont typeface="Arial" panose="020B0604020202020204" pitchFamily="34" charset="0"/>
              <a:buChar char="•"/>
              <a:defRPr sz="1100"/>
            </a:lvl2pPr>
            <a:lvl3pPr marL="257162" indent="-128582">
              <a:defRPr sz="1100"/>
            </a:lvl3pPr>
            <a:lvl4pPr marL="385745" indent="-128582"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80148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7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3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5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3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82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5" y="1229843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31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3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71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365161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5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1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82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5" y="2365161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31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1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71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3500479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5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82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5" y="3500479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31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71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37586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7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3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5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3" y="1229843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82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5" y="1229843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31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7" y="1229843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71" y="1229842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365161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5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3" y="2365161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82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5" y="2365161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31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7" y="2365161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71" y="2365160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3500479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5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3" y="3500479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82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5" y="3500479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31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7" y="3500479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71" y="3500478"/>
            <a:ext cx="1034421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894870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7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3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365161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1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365160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3500479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7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5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7" y="3500478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2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179751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7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3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2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365161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365161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365160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365160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0" y="3500479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7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4" y="3500479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5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7" y="3500478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2" y="3500478"/>
            <a:ext cx="1735806" cy="733806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437565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7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3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22984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4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914933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291493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91493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914932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91493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3103640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7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0" y="1229843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7" y="122984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4" y="1229843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5" y="122984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7" y="1229842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2" y="122984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0" y="2914933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7" y="291493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4" y="2914933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5" y="291493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7" y="2914932"/>
            <a:ext cx="685800" cy="51435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2" y="291493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832231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7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1150616" cy="86410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3" y="1229847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4" y="1229843"/>
            <a:ext cx="1150616" cy="86410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83" y="1229847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914933"/>
            <a:ext cx="1150616" cy="86410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3" y="2914937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4" y="2914933"/>
            <a:ext cx="1150616" cy="86410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83" y="2914937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634817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7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1150616" cy="86410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3" y="1229847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4" y="1229843"/>
            <a:ext cx="1150616" cy="86410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83" y="1229847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914933"/>
            <a:ext cx="1150616" cy="86410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3" y="2914937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4" y="2914933"/>
            <a:ext cx="1150616" cy="86410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83" y="2914937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315035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7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007520" y="1229843"/>
            <a:ext cx="1380744" cy="10355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5" y="2442745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846223" y="1229843"/>
            <a:ext cx="1380744" cy="10355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51" y="2442745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684926" y="1229842"/>
            <a:ext cx="1380744" cy="10355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56" y="2442745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545915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7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5" y="2442745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51" y="2442745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56" y="2442745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007520" y="1229843"/>
            <a:ext cx="1380744" cy="10355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846223" y="1229843"/>
            <a:ext cx="1380744" cy="10355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684926" y="1229842"/>
            <a:ext cx="1380744" cy="10355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9997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7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50552" y="1229843"/>
            <a:ext cx="1380744" cy="10355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4" y="2442745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853449" y="1229843"/>
            <a:ext cx="1380744" cy="10355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45" y="2442745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956346" y="1229843"/>
            <a:ext cx="1380744" cy="10355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43" y="2442745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059242" y="1229842"/>
            <a:ext cx="1380744" cy="10355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8" y="2442745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26845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7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4" y="2442745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45" y="2442745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43" y="2442745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8" y="2442745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745" indent="-128582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50552" y="1229843"/>
            <a:ext cx="1380744" cy="10355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853449" y="1229843"/>
            <a:ext cx="1380744" cy="10355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956346" y="1229843"/>
            <a:ext cx="1380744" cy="10355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059242" y="1229842"/>
            <a:ext cx="1380744" cy="10355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8595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7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2" y="951569"/>
            <a:ext cx="1764195" cy="265176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93487" y="951569"/>
            <a:ext cx="1764195" cy="265176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600782" y="951569"/>
            <a:ext cx="1859858" cy="2651760"/>
          </a:xfrm>
        </p:spPr>
        <p:txBody>
          <a:bodyPr>
            <a:noAutofit/>
          </a:bodyPr>
          <a:lstStyle>
            <a:lvl1pPr marL="0" indent="0">
              <a:buNone/>
              <a:defRPr sz="11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100"/>
            </a:lvl2pPr>
            <a:lvl3pPr marL="113105" indent="-113105">
              <a:defRPr sz="1100"/>
            </a:lvl3pPr>
            <a:lvl4pPr marL="301214" indent="-155964">
              <a:defRPr sz="1100"/>
            </a:lvl4pPr>
            <a:lvl5pPr marL="571458" indent="-171438"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598342" y="951569"/>
            <a:ext cx="1859858" cy="2651760"/>
          </a:xfrm>
        </p:spPr>
        <p:txBody>
          <a:bodyPr>
            <a:noAutofit/>
          </a:bodyPr>
          <a:lstStyle>
            <a:lvl1pPr marL="0" indent="0">
              <a:buNone/>
              <a:defRPr sz="11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100"/>
            </a:lvl2pPr>
            <a:lvl3pPr marL="113105" indent="-113105">
              <a:defRPr sz="1100"/>
            </a:lvl3pPr>
            <a:lvl4pPr marL="301214" indent="-155964">
              <a:defRPr sz="1100"/>
            </a:lvl4pPr>
            <a:lvl5pPr marL="571458" indent="-171438"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85804" y="3735427"/>
            <a:ext cx="3774839" cy="719138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91" indent="-114291">
              <a:buFont typeface="Arial" panose="020B0604020202020204" pitchFamily="34" charset="0"/>
              <a:buChar char="•"/>
              <a:defRPr sz="1100"/>
            </a:lvl2pPr>
            <a:lvl3pPr marL="228582" indent="-114291">
              <a:defRPr sz="1100"/>
            </a:lvl3pPr>
            <a:lvl4pPr marL="400020" indent="-171438">
              <a:defRPr sz="1100"/>
            </a:lvl4pPr>
            <a:lvl5pPr marL="571458" indent="-171438"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693479" y="3735427"/>
            <a:ext cx="3764722" cy="719138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91" indent="-114291">
              <a:buFont typeface="Arial" panose="020B0604020202020204" pitchFamily="34" charset="0"/>
              <a:buChar char="•"/>
              <a:defRPr sz="1100"/>
            </a:lvl2pPr>
            <a:lvl3pPr marL="228582" indent="-114291">
              <a:defRPr sz="1100"/>
            </a:lvl3pPr>
            <a:lvl4pPr marL="400020" indent="-171438">
              <a:defRPr sz="1100"/>
            </a:lvl4pPr>
            <a:lvl5pPr marL="571458" indent="-171438"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47768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9616899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87650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89316"/>
            <a:ext cx="7772400" cy="3470672"/>
          </a:xfrm>
        </p:spPr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8069597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07"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171438" indent="-171438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57161" indent="-185724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313" indent="-171438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49" indent="-171438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06164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89316"/>
            <a:ext cx="7772400" cy="3470672"/>
          </a:xfrm>
        </p:spPr>
        <p:txBody>
          <a:bodyPr numCol="2" spcCol="274307"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171438" indent="-171438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42875" indent="-171438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313" indent="-171438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49" indent="-171438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188943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089316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9316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476047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1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1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17771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914400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1170214"/>
            <a:ext cx="3811588" cy="342440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914400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170214"/>
            <a:ext cx="3813174" cy="342440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033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66" indent="0">
              <a:buNone/>
              <a:defRPr sz="2800"/>
            </a:lvl2pPr>
            <a:lvl3pPr marL="914333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29" indent="0">
              <a:buNone/>
              <a:defRPr sz="2000"/>
            </a:lvl6pPr>
            <a:lvl7pPr marL="2742995" indent="0">
              <a:buNone/>
              <a:defRPr sz="2000"/>
            </a:lvl7pPr>
            <a:lvl8pPr marL="3200160" indent="0">
              <a:buNone/>
              <a:defRPr sz="2000"/>
            </a:lvl8pPr>
            <a:lvl9pPr marL="3657326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1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096713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1352531"/>
            <a:ext cx="3811588" cy="3276623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096713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352531"/>
            <a:ext cx="3813174" cy="3276623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2158492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3963511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996237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994392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97430" cy="2578608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2" y="0"/>
            <a:ext cx="2297430" cy="2578608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4" y="0"/>
            <a:ext cx="2297430" cy="2578608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6" y="0"/>
            <a:ext cx="2297430" cy="2578608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564892"/>
            <a:ext cx="2297430" cy="2578608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2" y="2564892"/>
            <a:ext cx="2297430" cy="2578608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4" y="2564892"/>
            <a:ext cx="2297430" cy="2578608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6" y="2564892"/>
            <a:ext cx="2297430" cy="2578608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6441192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31086" cy="1721358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29" y="0"/>
            <a:ext cx="1831086" cy="1721358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57" y="0"/>
            <a:ext cx="1831086" cy="1721358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86" y="0"/>
            <a:ext cx="1831086" cy="1721358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4" y="0"/>
            <a:ext cx="1831086" cy="1721358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711071"/>
            <a:ext cx="1831086" cy="1721358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29" y="1711071"/>
            <a:ext cx="1831086" cy="1721358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57" y="1711071"/>
            <a:ext cx="1831086" cy="1721358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86" y="1711071"/>
            <a:ext cx="1831086" cy="1721358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4" y="1711071"/>
            <a:ext cx="1831086" cy="1721358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3422142"/>
            <a:ext cx="1831086" cy="1721358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28229" y="3422142"/>
            <a:ext cx="1831086" cy="1721358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56457" y="3422142"/>
            <a:ext cx="1831086" cy="1721358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84686" y="3422142"/>
            <a:ext cx="1831086" cy="1721358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4" y="3422142"/>
            <a:ext cx="1831086" cy="1721358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219660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36192" cy="1296162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2" y="0"/>
            <a:ext cx="1536192" cy="1296162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24" y="0"/>
            <a:ext cx="1536192" cy="1296162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85" y="0"/>
            <a:ext cx="1536192" cy="1296162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08" y="0"/>
            <a:ext cx="1536192" cy="1296162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47" y="0"/>
            <a:ext cx="1536192" cy="1296162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282446"/>
            <a:ext cx="1536192" cy="1296162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2" y="1282446"/>
            <a:ext cx="1536192" cy="1296162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24" y="1282446"/>
            <a:ext cx="1536192" cy="1296162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85" y="1282446"/>
            <a:ext cx="1536192" cy="1296162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08" y="1282446"/>
            <a:ext cx="1536192" cy="1296162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47" y="1282446"/>
            <a:ext cx="1536192" cy="1296162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2564892"/>
            <a:ext cx="1536192" cy="1296162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2" y="2564892"/>
            <a:ext cx="1536192" cy="1296162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24" y="2564892"/>
            <a:ext cx="1536192" cy="1296162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85" y="2564892"/>
            <a:ext cx="1536192" cy="1296162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08" y="2564892"/>
            <a:ext cx="1536192" cy="1296162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47" y="2564892"/>
            <a:ext cx="1536192" cy="1296162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3847338"/>
            <a:ext cx="1536192" cy="1296162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2" y="3847338"/>
            <a:ext cx="1536192" cy="1296162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24" y="3847338"/>
            <a:ext cx="1536192" cy="1296162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85" y="3847338"/>
            <a:ext cx="1536192" cy="1296162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08" y="3847338"/>
            <a:ext cx="1536192" cy="1296162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47" y="3847338"/>
            <a:ext cx="1536192" cy="1296162"/>
          </a:xfrm>
        </p:spPr>
        <p:txBody>
          <a:bodyPr lIns="182872" tIns="91436" rIns="182872" bIns="91436"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7175804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4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2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2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2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2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91" indent="-114291">
              <a:buFont typeface="Arial" panose="020B0604020202020204" pitchFamily="34" charset="0"/>
              <a:buChar char="•"/>
              <a:defRPr sz="1100"/>
            </a:lvl2pPr>
            <a:lvl3pPr marL="228582" indent="-114291">
              <a:defRPr sz="1100"/>
            </a:lvl3pPr>
            <a:lvl4pPr marL="400020" indent="-171438">
              <a:defRPr sz="1100"/>
            </a:lvl4pPr>
            <a:lvl5pPr marL="571458" indent="-171438"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0" y="373542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91" indent="-114291">
              <a:buFont typeface="Arial" panose="020B0604020202020204" pitchFamily="34" charset="0"/>
              <a:buChar char="•"/>
              <a:defRPr sz="1100"/>
            </a:lvl2pPr>
            <a:lvl3pPr marL="228582" indent="-114291">
              <a:defRPr sz="1100"/>
            </a:lvl3pPr>
            <a:lvl4pPr marL="400020" indent="-171438">
              <a:defRPr sz="1100"/>
            </a:lvl4pPr>
            <a:lvl5pPr marL="571458" indent="-171438"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200" y="373542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91" indent="-114291">
              <a:buFont typeface="Arial" panose="020B0604020202020204" pitchFamily="34" charset="0"/>
              <a:buChar char="•"/>
              <a:defRPr sz="1100"/>
            </a:lvl2pPr>
            <a:lvl3pPr marL="228582" indent="-114291">
              <a:defRPr sz="1100"/>
            </a:lvl3pPr>
            <a:lvl4pPr marL="400020" indent="-171438">
              <a:defRPr sz="1100"/>
            </a:lvl4pPr>
            <a:lvl5pPr marL="571458" indent="-171438"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91" indent="-114291">
              <a:buFont typeface="Arial" panose="020B0604020202020204" pitchFamily="34" charset="0"/>
              <a:buChar char="•"/>
              <a:defRPr sz="1100"/>
            </a:lvl2pPr>
            <a:lvl3pPr marL="228582" indent="-114291">
              <a:defRPr sz="1100"/>
            </a:lvl3pPr>
            <a:lvl4pPr marL="400020" indent="-171438">
              <a:defRPr sz="1100"/>
            </a:lvl4pPr>
            <a:lvl5pPr marL="571458" indent="-171438"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2336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4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2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047752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200" y="1047752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2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91" indent="-114291">
              <a:buFont typeface="Arial" panose="020B0604020202020204" pitchFamily="34" charset="0"/>
              <a:buChar char="•"/>
              <a:defRPr sz="1100"/>
            </a:lvl2pPr>
            <a:lvl3pPr marL="228582" indent="-114291">
              <a:defRPr sz="1100"/>
            </a:lvl3pPr>
            <a:lvl4pPr marL="400020" indent="-171438">
              <a:defRPr sz="1100"/>
            </a:lvl4pPr>
            <a:lvl5pPr marL="571458" indent="-171438"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0" y="373542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91" indent="-114291">
              <a:buFont typeface="Arial" panose="020B0604020202020204" pitchFamily="34" charset="0"/>
              <a:buChar char="•"/>
              <a:defRPr sz="1100"/>
            </a:lvl2pPr>
            <a:lvl3pPr marL="228582" indent="-114291">
              <a:defRPr sz="1100"/>
            </a:lvl3pPr>
            <a:lvl4pPr marL="400020" indent="-171438">
              <a:defRPr sz="1100"/>
            </a:lvl4pPr>
            <a:lvl5pPr marL="571458" indent="-171438"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200" y="373542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91" indent="-114291">
              <a:buFont typeface="Arial" panose="020B0604020202020204" pitchFamily="34" charset="0"/>
              <a:buChar char="•"/>
              <a:defRPr sz="1100"/>
            </a:lvl2pPr>
            <a:lvl3pPr marL="228582" indent="-114291">
              <a:defRPr sz="1100"/>
            </a:lvl3pPr>
            <a:lvl4pPr marL="400020" indent="-171438">
              <a:defRPr sz="1100"/>
            </a:lvl4pPr>
            <a:lvl5pPr marL="571458" indent="-171438"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91" indent="-114291">
              <a:buFont typeface="Arial" panose="020B0604020202020204" pitchFamily="34" charset="0"/>
              <a:buChar char="•"/>
              <a:defRPr sz="1100"/>
            </a:lvl2pPr>
            <a:lvl3pPr marL="228582" indent="-114291">
              <a:defRPr sz="1100"/>
            </a:lvl3pPr>
            <a:lvl4pPr marL="400020" indent="-171438">
              <a:defRPr sz="1100"/>
            </a:lvl4pPr>
            <a:lvl5pPr marL="571458" indent="-171438"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700088"/>
            <a:ext cx="7772400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7110283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9974"/>
            <a:ext cx="7772400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3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3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8" y="1047753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7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91" indent="-114291">
              <a:buFont typeface="Arial" panose="020B0604020202020204" pitchFamily="34" charset="0"/>
              <a:buChar char="•"/>
              <a:defRPr sz="1100"/>
            </a:lvl2pPr>
            <a:lvl3pPr marL="228582" indent="-114291">
              <a:defRPr sz="1100"/>
            </a:lvl3pPr>
            <a:lvl4pPr marL="400020" indent="-171438">
              <a:defRPr sz="1100"/>
            </a:lvl4pPr>
            <a:lvl5pPr marL="571458" indent="-171438"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7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91" indent="-114291">
              <a:buFont typeface="Arial" panose="020B0604020202020204" pitchFamily="34" charset="0"/>
              <a:buChar char="•"/>
              <a:defRPr sz="1100"/>
            </a:lvl2pPr>
            <a:lvl3pPr marL="228582" indent="-114291">
              <a:defRPr sz="1100"/>
            </a:lvl3pPr>
            <a:lvl4pPr marL="400020" indent="-171438">
              <a:defRPr sz="1100"/>
            </a:lvl4pPr>
            <a:lvl5pPr marL="571458" indent="-171438"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8" y="3735427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91" indent="-114291">
              <a:buFont typeface="Arial" panose="020B0604020202020204" pitchFamily="34" charset="0"/>
              <a:buChar char="•"/>
              <a:defRPr sz="1100"/>
            </a:lvl2pPr>
            <a:lvl3pPr marL="228582" indent="-114291">
              <a:defRPr sz="1100"/>
            </a:lvl3pPr>
            <a:lvl4pPr marL="400020" indent="-171438">
              <a:defRPr sz="1100"/>
            </a:lvl4pPr>
            <a:lvl5pPr marL="571458" indent="-171438"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97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57.xml"/><Relationship Id="rId42" Type="http://schemas.openxmlformats.org/officeDocument/2006/relationships/slideLayout" Target="../slideLayouts/slideLayout65.xml"/><Relationship Id="rId47" Type="http://schemas.openxmlformats.org/officeDocument/2006/relationships/slideLayout" Target="../slideLayouts/slideLayout70.xml"/><Relationship Id="rId50" Type="http://schemas.openxmlformats.org/officeDocument/2006/relationships/slideLayout" Target="../slideLayouts/slideLayout73.xml"/><Relationship Id="rId55" Type="http://schemas.openxmlformats.org/officeDocument/2006/relationships/slideLayout" Target="../slideLayouts/slideLayout78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slideLayout" Target="../slideLayouts/slideLayout55.xml"/><Relationship Id="rId37" Type="http://schemas.openxmlformats.org/officeDocument/2006/relationships/slideLayout" Target="../slideLayouts/slideLayout60.xml"/><Relationship Id="rId40" Type="http://schemas.openxmlformats.org/officeDocument/2006/relationships/slideLayout" Target="../slideLayouts/slideLayout63.xml"/><Relationship Id="rId45" Type="http://schemas.openxmlformats.org/officeDocument/2006/relationships/slideLayout" Target="../slideLayouts/slideLayout68.xml"/><Relationship Id="rId53" Type="http://schemas.openxmlformats.org/officeDocument/2006/relationships/slideLayout" Target="../slideLayouts/slideLayout76.xml"/><Relationship Id="rId58" Type="http://schemas.openxmlformats.org/officeDocument/2006/relationships/slideLayout" Target="../slideLayouts/slideLayout81.xml"/><Relationship Id="rId5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Relationship Id="rId35" Type="http://schemas.openxmlformats.org/officeDocument/2006/relationships/slideLayout" Target="../slideLayouts/slideLayout58.xml"/><Relationship Id="rId43" Type="http://schemas.openxmlformats.org/officeDocument/2006/relationships/slideLayout" Target="../slideLayouts/slideLayout66.xml"/><Relationship Id="rId48" Type="http://schemas.openxmlformats.org/officeDocument/2006/relationships/slideLayout" Target="../slideLayouts/slideLayout71.xml"/><Relationship Id="rId56" Type="http://schemas.openxmlformats.org/officeDocument/2006/relationships/slideLayout" Target="../slideLayouts/slideLayout79.xml"/><Relationship Id="rId8" Type="http://schemas.openxmlformats.org/officeDocument/2006/relationships/slideLayout" Target="../slideLayouts/slideLayout31.xml"/><Relationship Id="rId51" Type="http://schemas.openxmlformats.org/officeDocument/2006/relationships/slideLayout" Target="../slideLayouts/slideLayout74.xml"/><Relationship Id="rId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33" Type="http://schemas.openxmlformats.org/officeDocument/2006/relationships/slideLayout" Target="../slideLayouts/slideLayout56.xml"/><Relationship Id="rId38" Type="http://schemas.openxmlformats.org/officeDocument/2006/relationships/slideLayout" Target="../slideLayouts/slideLayout61.xml"/><Relationship Id="rId46" Type="http://schemas.openxmlformats.org/officeDocument/2006/relationships/slideLayout" Target="../slideLayouts/slideLayout69.xml"/><Relationship Id="rId59" Type="http://schemas.openxmlformats.org/officeDocument/2006/relationships/theme" Target="../theme/theme3.xml"/><Relationship Id="rId20" Type="http://schemas.openxmlformats.org/officeDocument/2006/relationships/slideLayout" Target="../slideLayouts/slideLayout43.xml"/><Relationship Id="rId41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77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36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72.xml"/><Relationship Id="rId57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33.xml"/><Relationship Id="rId31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67.xml"/><Relationship Id="rId52" Type="http://schemas.openxmlformats.org/officeDocument/2006/relationships/slideLayout" Target="../slideLayouts/slideLayout75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26" Type="http://schemas.openxmlformats.org/officeDocument/2006/relationships/slideLayout" Target="../slideLayouts/slideLayout107.xml"/><Relationship Id="rId39" Type="http://schemas.openxmlformats.org/officeDocument/2006/relationships/slideLayout" Target="../slideLayouts/slideLayout120.xml"/><Relationship Id="rId21" Type="http://schemas.openxmlformats.org/officeDocument/2006/relationships/slideLayout" Target="../slideLayouts/slideLayout102.xml"/><Relationship Id="rId34" Type="http://schemas.openxmlformats.org/officeDocument/2006/relationships/slideLayout" Target="../slideLayouts/slideLayout115.xml"/><Relationship Id="rId42" Type="http://schemas.openxmlformats.org/officeDocument/2006/relationships/slideLayout" Target="../slideLayouts/slideLayout123.xml"/><Relationship Id="rId47" Type="http://schemas.openxmlformats.org/officeDocument/2006/relationships/slideLayout" Target="../slideLayouts/slideLayout128.xml"/><Relationship Id="rId50" Type="http://schemas.openxmlformats.org/officeDocument/2006/relationships/slideLayout" Target="../slideLayouts/slideLayout131.xml"/><Relationship Id="rId55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9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92.xml"/><Relationship Id="rId24" Type="http://schemas.openxmlformats.org/officeDocument/2006/relationships/slideLayout" Target="../slideLayouts/slideLayout105.xml"/><Relationship Id="rId32" Type="http://schemas.openxmlformats.org/officeDocument/2006/relationships/slideLayout" Target="../slideLayouts/slideLayout113.xml"/><Relationship Id="rId37" Type="http://schemas.openxmlformats.org/officeDocument/2006/relationships/slideLayout" Target="../slideLayouts/slideLayout118.xml"/><Relationship Id="rId40" Type="http://schemas.openxmlformats.org/officeDocument/2006/relationships/slideLayout" Target="../slideLayouts/slideLayout121.xml"/><Relationship Id="rId45" Type="http://schemas.openxmlformats.org/officeDocument/2006/relationships/slideLayout" Target="../slideLayouts/slideLayout126.xml"/><Relationship Id="rId53" Type="http://schemas.openxmlformats.org/officeDocument/2006/relationships/slideLayout" Target="../slideLayouts/slideLayout134.xml"/><Relationship Id="rId58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103.xml"/><Relationship Id="rId27" Type="http://schemas.openxmlformats.org/officeDocument/2006/relationships/slideLayout" Target="../slideLayouts/slideLayout108.xml"/><Relationship Id="rId30" Type="http://schemas.openxmlformats.org/officeDocument/2006/relationships/slideLayout" Target="../slideLayouts/slideLayout111.xml"/><Relationship Id="rId35" Type="http://schemas.openxmlformats.org/officeDocument/2006/relationships/slideLayout" Target="../slideLayouts/slideLayout116.xml"/><Relationship Id="rId43" Type="http://schemas.openxmlformats.org/officeDocument/2006/relationships/slideLayout" Target="../slideLayouts/slideLayout124.xml"/><Relationship Id="rId48" Type="http://schemas.openxmlformats.org/officeDocument/2006/relationships/slideLayout" Target="../slideLayouts/slideLayout129.xml"/><Relationship Id="rId56" Type="http://schemas.openxmlformats.org/officeDocument/2006/relationships/slideLayout" Target="../slideLayouts/slideLayout137.xml"/><Relationship Id="rId8" Type="http://schemas.openxmlformats.org/officeDocument/2006/relationships/slideLayout" Target="../slideLayouts/slideLayout89.xml"/><Relationship Id="rId51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5" Type="http://schemas.openxmlformats.org/officeDocument/2006/relationships/slideLayout" Target="../slideLayouts/slideLayout106.xml"/><Relationship Id="rId33" Type="http://schemas.openxmlformats.org/officeDocument/2006/relationships/slideLayout" Target="../slideLayouts/slideLayout114.xml"/><Relationship Id="rId38" Type="http://schemas.openxmlformats.org/officeDocument/2006/relationships/slideLayout" Target="../slideLayouts/slideLayout119.xml"/><Relationship Id="rId46" Type="http://schemas.openxmlformats.org/officeDocument/2006/relationships/slideLayout" Target="../slideLayouts/slideLayout127.xml"/><Relationship Id="rId59" Type="http://schemas.openxmlformats.org/officeDocument/2006/relationships/theme" Target="../theme/theme4.xml"/><Relationship Id="rId20" Type="http://schemas.openxmlformats.org/officeDocument/2006/relationships/slideLayout" Target="../slideLayouts/slideLayout101.xml"/><Relationship Id="rId41" Type="http://schemas.openxmlformats.org/officeDocument/2006/relationships/slideLayout" Target="../slideLayouts/slideLayout122.xml"/><Relationship Id="rId54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6.xml"/><Relationship Id="rId23" Type="http://schemas.openxmlformats.org/officeDocument/2006/relationships/slideLayout" Target="../slideLayouts/slideLayout104.xml"/><Relationship Id="rId28" Type="http://schemas.openxmlformats.org/officeDocument/2006/relationships/slideLayout" Target="../slideLayouts/slideLayout109.xml"/><Relationship Id="rId36" Type="http://schemas.openxmlformats.org/officeDocument/2006/relationships/slideLayout" Target="../slideLayouts/slideLayout117.xml"/><Relationship Id="rId49" Type="http://schemas.openxmlformats.org/officeDocument/2006/relationships/slideLayout" Target="../slideLayouts/slideLayout130.xml"/><Relationship Id="rId57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91.xml"/><Relationship Id="rId31" Type="http://schemas.openxmlformats.org/officeDocument/2006/relationships/slideLayout" Target="../slideLayouts/slideLayout112.xml"/><Relationship Id="rId44" Type="http://schemas.openxmlformats.org/officeDocument/2006/relationships/slideLayout" Target="../slideLayouts/slideLayout125.xml"/><Relationship Id="rId52" Type="http://schemas.openxmlformats.org/officeDocument/2006/relationships/slideLayout" Target="../slideLayouts/slideLayout1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Relationship Id="rId14" Type="http://schemas.openxmlformats.org/officeDocument/2006/relationships/slideLayout" Target="../slideLayouts/slideLayout1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69" r:id="rId13"/>
  </p:sldLayoutIdLst>
  <p:txStyles>
    <p:titleStyle>
      <a:lvl1pPr algn="ctr" defTabSz="91433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5" indent="-342875" algn="l" defTabSz="91433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95" indent="-285729" algn="l" defTabSz="91433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5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2" algn="l" defTabSz="91433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6" indent="-228582" algn="l" defTabSz="91433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1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09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3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9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5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7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95B9882C-659F-47B6-840D-57C228413233}" type="datetimeFigureOut">
              <a:rPr lang="en-US" smtClean="0">
                <a:solidFill>
                  <a:srgbClr val="FFFFFF"/>
                </a:solidFill>
              </a:rPr>
              <a:pPr/>
              <a:t>5/21/2019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7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fld id="{CD56DE7E-E8B4-41CD-9C87-58ABCA7F09B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097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3" r:id="rId10"/>
  </p:sldLayoutIdLst>
  <p:txStyles>
    <p:titleStyle>
      <a:lvl1pPr algn="ctr" defTabSz="685749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Franklin Gothic Demi Cond" panose="020B0706030402020204" pitchFamily="34" charset="0"/>
          <a:ea typeface="+mj-ea"/>
          <a:cs typeface="+mj-cs"/>
        </a:defRPr>
      </a:lvl1pPr>
    </p:titleStyle>
    <p:bodyStyle>
      <a:lvl1pPr marL="0" indent="0" algn="l" defTabSz="685749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FontTx/>
        <a:buNone/>
        <a:defRPr sz="2100" kern="1200">
          <a:solidFill>
            <a:schemeClr val="bg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1pPr>
      <a:lvl2pPr marL="342875" indent="0" algn="l" defTabSz="685749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Tx/>
        <a:buNone/>
        <a:defRPr sz="1800" kern="1200">
          <a:solidFill>
            <a:schemeClr val="bg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2pPr>
      <a:lvl3pPr marL="685749" indent="0" algn="l" defTabSz="685749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Tx/>
        <a:buNone/>
        <a:defRPr sz="1500" kern="1200">
          <a:solidFill>
            <a:schemeClr val="bg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3pPr>
      <a:lvl4pPr marL="1028624" indent="0" algn="l" defTabSz="685749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Tx/>
        <a:buNone/>
        <a:defRPr sz="1400" kern="1200">
          <a:solidFill>
            <a:schemeClr val="bg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4pPr>
      <a:lvl5pPr marL="1371498" indent="0" algn="l" defTabSz="685749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FontTx/>
        <a:buNone/>
        <a:defRPr sz="1400" kern="1200">
          <a:solidFill>
            <a:schemeClr val="bg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09977"/>
            <a:ext cx="7772400" cy="61317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914401"/>
            <a:ext cx="7772400" cy="34706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85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  <p:sldLayoutId id="2147483733" r:id="rId23"/>
    <p:sldLayoutId id="2147483734" r:id="rId24"/>
    <p:sldLayoutId id="2147483735" r:id="rId25"/>
    <p:sldLayoutId id="2147483736" r:id="rId26"/>
    <p:sldLayoutId id="2147483737" r:id="rId27"/>
    <p:sldLayoutId id="2147483738" r:id="rId28"/>
    <p:sldLayoutId id="2147483739" r:id="rId29"/>
    <p:sldLayoutId id="2147483740" r:id="rId30"/>
    <p:sldLayoutId id="2147483741" r:id="rId31"/>
    <p:sldLayoutId id="2147483742" r:id="rId32"/>
    <p:sldLayoutId id="2147483743" r:id="rId33"/>
    <p:sldLayoutId id="2147483744" r:id="rId34"/>
    <p:sldLayoutId id="2147483745" r:id="rId35"/>
    <p:sldLayoutId id="2147483746" r:id="rId36"/>
    <p:sldLayoutId id="2147483747" r:id="rId37"/>
    <p:sldLayoutId id="2147483748" r:id="rId38"/>
    <p:sldLayoutId id="2147483749" r:id="rId39"/>
    <p:sldLayoutId id="2147483750" r:id="rId40"/>
    <p:sldLayoutId id="2147483751" r:id="rId41"/>
    <p:sldLayoutId id="2147483752" r:id="rId42"/>
    <p:sldLayoutId id="2147483753" r:id="rId43"/>
    <p:sldLayoutId id="2147483754" r:id="rId44"/>
    <p:sldLayoutId id="2147483755" r:id="rId45"/>
    <p:sldLayoutId id="2147483756" r:id="rId46"/>
    <p:sldLayoutId id="2147483757" r:id="rId47"/>
    <p:sldLayoutId id="2147483758" r:id="rId48"/>
    <p:sldLayoutId id="2147483759" r:id="rId49"/>
    <p:sldLayoutId id="2147483760" r:id="rId50"/>
    <p:sldLayoutId id="2147483761" r:id="rId51"/>
    <p:sldLayoutId id="2147483762" r:id="rId52"/>
    <p:sldLayoutId id="2147483763" r:id="rId53"/>
    <p:sldLayoutId id="2147483764" r:id="rId54"/>
    <p:sldLayoutId id="2147483765" r:id="rId55"/>
    <p:sldLayoutId id="2147483766" r:id="rId56"/>
    <p:sldLayoutId id="2147483767" r:id="rId57"/>
    <p:sldLayoutId id="2147483768" r:id="rId58"/>
  </p:sldLayoutIdLst>
  <p:txStyles>
    <p:titleStyle>
      <a:lvl1pPr algn="ctr" defTabSz="914333" rtl="0" eaLnBrk="1" latinLnBrk="0" hangingPunct="1">
        <a:lnSpc>
          <a:spcPct val="86000"/>
        </a:lnSpc>
        <a:spcBef>
          <a:spcPct val="0"/>
        </a:spcBef>
        <a:buNone/>
        <a:defRPr sz="2100" kern="800" spc="-4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914333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500" kern="800" spc="-10">
          <a:solidFill>
            <a:schemeClr val="tx1"/>
          </a:solidFill>
          <a:latin typeface="+mn-lt"/>
          <a:ea typeface="+mn-ea"/>
          <a:cs typeface="+mn-cs"/>
        </a:defRPr>
      </a:lvl1pPr>
      <a:lvl2pPr marL="344462" indent="-173026" algn="l" defTabSz="914333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200" kern="800">
          <a:solidFill>
            <a:schemeClr val="tx1"/>
          </a:solidFill>
          <a:latin typeface="+mn-lt"/>
          <a:ea typeface="+mn-ea"/>
          <a:cs typeface="+mn-cs"/>
        </a:defRPr>
      </a:lvl2pPr>
      <a:lvl3pPr marL="515899" indent="-171438" algn="l" defTabSz="914333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200" kern="800">
          <a:solidFill>
            <a:schemeClr val="tx1"/>
          </a:solidFill>
          <a:latin typeface="+mn-lt"/>
          <a:ea typeface="+mn-ea"/>
          <a:cs typeface="+mn-cs"/>
        </a:defRPr>
      </a:lvl3pPr>
      <a:lvl4pPr marL="687337" indent="-171438" algn="l" defTabSz="914333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200" kern="800">
          <a:solidFill>
            <a:schemeClr val="tx1"/>
          </a:solidFill>
          <a:latin typeface="+mn-lt"/>
          <a:ea typeface="+mn-ea"/>
          <a:cs typeface="+mn-cs"/>
        </a:defRPr>
      </a:lvl4pPr>
      <a:lvl5pPr marL="858775" indent="-171438" algn="l" defTabSz="914333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200" kern="800">
          <a:solidFill>
            <a:schemeClr val="tx1"/>
          </a:solidFill>
          <a:latin typeface="+mn-lt"/>
          <a:ea typeface="+mn-ea"/>
          <a:cs typeface="+mn-cs"/>
        </a:defRPr>
      </a:lvl5pPr>
      <a:lvl6pPr marL="2514411" indent="-228582" algn="l" defTabSz="914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2" algn="l" defTabSz="914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2" algn="l" defTabSz="914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09" indent="-228582" algn="l" defTabSz="914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3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9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5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09974"/>
            <a:ext cx="7772400" cy="61317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914401"/>
            <a:ext cx="7772400" cy="34706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978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  <p:sldLayoutId id="2147483787" r:id="rId17"/>
    <p:sldLayoutId id="2147483788" r:id="rId18"/>
    <p:sldLayoutId id="2147483789" r:id="rId19"/>
    <p:sldLayoutId id="2147483790" r:id="rId20"/>
    <p:sldLayoutId id="2147483791" r:id="rId21"/>
    <p:sldLayoutId id="2147483792" r:id="rId22"/>
    <p:sldLayoutId id="2147483793" r:id="rId23"/>
    <p:sldLayoutId id="2147483794" r:id="rId24"/>
    <p:sldLayoutId id="2147483795" r:id="rId25"/>
    <p:sldLayoutId id="2147483796" r:id="rId26"/>
    <p:sldLayoutId id="2147483797" r:id="rId27"/>
    <p:sldLayoutId id="2147483798" r:id="rId28"/>
    <p:sldLayoutId id="2147483799" r:id="rId29"/>
    <p:sldLayoutId id="2147483800" r:id="rId30"/>
    <p:sldLayoutId id="2147483801" r:id="rId31"/>
    <p:sldLayoutId id="2147483802" r:id="rId32"/>
    <p:sldLayoutId id="2147483803" r:id="rId33"/>
    <p:sldLayoutId id="2147483804" r:id="rId34"/>
    <p:sldLayoutId id="2147483805" r:id="rId35"/>
    <p:sldLayoutId id="2147483806" r:id="rId36"/>
    <p:sldLayoutId id="2147483807" r:id="rId37"/>
    <p:sldLayoutId id="2147483808" r:id="rId38"/>
    <p:sldLayoutId id="2147483809" r:id="rId39"/>
    <p:sldLayoutId id="2147483810" r:id="rId40"/>
    <p:sldLayoutId id="2147483811" r:id="rId41"/>
    <p:sldLayoutId id="2147483812" r:id="rId42"/>
    <p:sldLayoutId id="2147483813" r:id="rId43"/>
    <p:sldLayoutId id="2147483814" r:id="rId44"/>
    <p:sldLayoutId id="2147483815" r:id="rId45"/>
    <p:sldLayoutId id="2147483816" r:id="rId46"/>
    <p:sldLayoutId id="2147483817" r:id="rId47"/>
    <p:sldLayoutId id="2147483818" r:id="rId48"/>
    <p:sldLayoutId id="2147483819" r:id="rId49"/>
    <p:sldLayoutId id="2147483820" r:id="rId50"/>
    <p:sldLayoutId id="2147483821" r:id="rId51"/>
    <p:sldLayoutId id="2147483822" r:id="rId52"/>
    <p:sldLayoutId id="2147483823" r:id="rId53"/>
    <p:sldLayoutId id="2147483824" r:id="rId54"/>
    <p:sldLayoutId id="2147483825" r:id="rId55"/>
    <p:sldLayoutId id="2147483826" r:id="rId56"/>
    <p:sldLayoutId id="2147483827" r:id="rId57"/>
    <p:sldLayoutId id="2147483828" r:id="rId58"/>
  </p:sldLayoutIdLst>
  <p:txStyles>
    <p:titleStyle>
      <a:lvl1pPr algn="ctr" defTabSz="914333" rtl="0" eaLnBrk="1" latinLnBrk="0" hangingPunct="1">
        <a:lnSpc>
          <a:spcPct val="86000"/>
        </a:lnSpc>
        <a:spcBef>
          <a:spcPct val="0"/>
        </a:spcBef>
        <a:buNone/>
        <a:defRPr sz="2100" kern="800" spc="-4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914333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500" kern="800" spc="-10">
          <a:solidFill>
            <a:schemeClr val="tx1"/>
          </a:solidFill>
          <a:latin typeface="+mn-lt"/>
          <a:ea typeface="+mn-ea"/>
          <a:cs typeface="+mn-cs"/>
        </a:defRPr>
      </a:lvl1pPr>
      <a:lvl2pPr marL="344462" indent="-173026" algn="l" defTabSz="914333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200" kern="800">
          <a:solidFill>
            <a:schemeClr val="tx1"/>
          </a:solidFill>
          <a:latin typeface="+mn-lt"/>
          <a:ea typeface="+mn-ea"/>
          <a:cs typeface="+mn-cs"/>
        </a:defRPr>
      </a:lvl2pPr>
      <a:lvl3pPr marL="515899" indent="-171438" algn="l" defTabSz="914333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200" kern="800">
          <a:solidFill>
            <a:schemeClr val="tx1"/>
          </a:solidFill>
          <a:latin typeface="+mn-lt"/>
          <a:ea typeface="+mn-ea"/>
          <a:cs typeface="+mn-cs"/>
        </a:defRPr>
      </a:lvl3pPr>
      <a:lvl4pPr marL="687337" indent="-171438" algn="l" defTabSz="914333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200" kern="800">
          <a:solidFill>
            <a:schemeClr val="tx1"/>
          </a:solidFill>
          <a:latin typeface="+mn-lt"/>
          <a:ea typeface="+mn-ea"/>
          <a:cs typeface="+mn-cs"/>
        </a:defRPr>
      </a:lvl4pPr>
      <a:lvl5pPr marL="858775" indent="-171438" algn="l" defTabSz="914333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200" kern="800">
          <a:solidFill>
            <a:schemeClr val="tx1"/>
          </a:solidFill>
          <a:latin typeface="+mn-lt"/>
          <a:ea typeface="+mn-ea"/>
          <a:cs typeface="+mn-cs"/>
        </a:defRPr>
      </a:lvl5pPr>
      <a:lvl6pPr marL="2514411" indent="-228582" algn="l" defTabSz="914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2" algn="l" defTabSz="914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2" algn="l" defTabSz="914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09" indent="-228582" algn="l" defTabSz="914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3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9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5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729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</p:sldLayoutIdLst>
  <p:txStyles>
    <p:titleStyle>
      <a:lvl1pPr algn="ctr" defTabSz="91433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5" indent="-342875" algn="l" defTabSz="91433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95" indent="-285729" algn="l" defTabSz="91433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5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2" algn="l" defTabSz="91433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6" indent="-228582" algn="l" defTabSz="91433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1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09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3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9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5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png"/><Relationship Id="rId5" Type="http://schemas.microsoft.com/office/2007/relationships/hdphoto" Target="../media/hdphoto16.wdp"/><Relationship Id="rId4" Type="http://schemas.openxmlformats.org/officeDocument/2006/relationships/image" Target="../media/image32.pn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17.wdp"/><Relationship Id="rId7" Type="http://schemas.openxmlformats.org/officeDocument/2006/relationships/image" Target="../media/image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image" Target="../media/image35.png"/><Relationship Id="rId9" Type="http://schemas.microsoft.com/office/2007/relationships/hdphoto" Target="../media/hdphoto18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8.png"/><Relationship Id="rId7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1.png"/><Relationship Id="rId7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42.jpeg"/><Relationship Id="rId4" Type="http://schemas.microsoft.com/office/2007/relationships/hdphoto" Target="../media/hdphoto19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18.wdp"/><Relationship Id="rId7" Type="http://schemas.microsoft.com/office/2007/relationships/hdphoto" Target="../media/hdphoto3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3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microsoft.com/office/2007/relationships/hdphoto" Target="../media/hdphoto23.wdp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12" Type="http://schemas.openxmlformats.org/officeDocument/2006/relationships/image" Target="../media/image52.png"/><Relationship Id="rId2" Type="http://schemas.openxmlformats.org/officeDocument/2006/relationships/image" Target="../media/image45.jpe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1.wdp"/><Relationship Id="rId11" Type="http://schemas.microsoft.com/office/2007/relationships/hdphoto" Target="../media/hdphoto22.wdp"/><Relationship Id="rId5" Type="http://schemas.openxmlformats.org/officeDocument/2006/relationships/image" Target="../media/image47.png"/><Relationship Id="rId15" Type="http://schemas.microsoft.com/office/2007/relationships/hdphoto" Target="../media/hdphoto3.wdp"/><Relationship Id="rId10" Type="http://schemas.openxmlformats.org/officeDocument/2006/relationships/image" Target="../media/image51.png"/><Relationship Id="rId4" Type="http://schemas.microsoft.com/office/2007/relationships/hdphoto" Target="../media/hdphoto20.wdp"/><Relationship Id="rId9" Type="http://schemas.openxmlformats.org/officeDocument/2006/relationships/image" Target="../media/image50.png"/><Relationship Id="rId1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openxmlformats.org/officeDocument/2006/relationships/image" Target="../media/image3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image" Target="../media/image6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3.png"/><Relationship Id="rId10" Type="http://schemas.openxmlformats.org/officeDocument/2006/relationships/image" Target="../media/image57.png"/><Relationship Id="rId4" Type="http://schemas.microsoft.com/office/2007/relationships/hdphoto" Target="../media/hdphoto3.wdp"/><Relationship Id="rId9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microsoft.com/office/2007/relationships/hdphoto" Target="../media/hdphoto2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4.wdp"/><Relationship Id="rId7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6.png"/><Relationship Id="rId7" Type="http://schemas.microsoft.com/office/2007/relationships/hdphoto" Target="../media/hdphoto5.wdp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microsoft.com/office/2007/relationships/hdphoto" Target="../media/hdphoto7.wdp"/><Relationship Id="rId5" Type="http://schemas.openxmlformats.org/officeDocument/2006/relationships/image" Target="../media/image3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microsoft.com/office/2007/relationships/hdphoto" Target="../media/hdphoto3.wdp"/><Relationship Id="rId9" Type="http://schemas.microsoft.com/office/2007/relationships/hdphoto" Target="../media/hdphoto6.wdp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png"/><Relationship Id="rId3" Type="http://schemas.openxmlformats.org/officeDocument/2006/relationships/image" Target="../media/image6.png"/><Relationship Id="rId7" Type="http://schemas.microsoft.com/office/2007/relationships/hdphoto" Target="../media/hdphoto8.wdp"/><Relationship Id="rId12" Type="http://schemas.microsoft.com/office/2007/relationships/hdphoto" Target="../media/hdphoto6.wdp"/><Relationship Id="rId17" Type="http://schemas.microsoft.com/office/2007/relationships/hdphoto" Target="../media/hdphoto7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microsoft.com/office/2007/relationships/hdphoto" Target="../media/hdphoto9.wdp"/><Relationship Id="rId4" Type="http://schemas.microsoft.com/office/2007/relationships/hdphoto" Target="../media/hdphoto3.wdp"/><Relationship Id="rId9" Type="http://schemas.openxmlformats.org/officeDocument/2006/relationships/image" Target="../media/image24.png"/><Relationship Id="rId14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3.wdp"/><Relationship Id="rId7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1.wdp"/><Relationship Id="rId11" Type="http://schemas.openxmlformats.org/officeDocument/2006/relationships/image" Target="../media/image16.png"/><Relationship Id="rId5" Type="http://schemas.openxmlformats.org/officeDocument/2006/relationships/image" Target="../media/image26.png"/><Relationship Id="rId10" Type="http://schemas.microsoft.com/office/2007/relationships/hdphoto" Target="../media/hdphoto12.wdp"/><Relationship Id="rId4" Type="http://schemas.openxmlformats.org/officeDocument/2006/relationships/image" Target="../media/image3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8.png"/><Relationship Id="rId7" Type="http://schemas.microsoft.com/office/2007/relationships/hdphoto" Target="../media/hdphoto1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microsoft.com/office/2007/relationships/hdphoto" Target="../media/hdphoto13.wdp"/><Relationship Id="rId10" Type="http://schemas.openxmlformats.org/officeDocument/2006/relationships/image" Target="../media/image3.png"/><Relationship Id="rId4" Type="http://schemas.openxmlformats.org/officeDocument/2006/relationships/image" Target="../media/image29.pn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15.wdp"/><Relationship Id="rId7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8.emf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s8.hostingkartinok.com/uploads/images/2016/02/0cf829be39f125976b1e40165b71e0b2.png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2756842"/>
            <a:ext cx="10894950" cy="1089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3419872" y="137739"/>
            <a:ext cx="4662601" cy="451596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3616368" y="1633673"/>
            <a:ext cx="4269608" cy="2593011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ПОЙМАЙ МЕНЯ, </a:t>
            </a:r>
            <a:r>
              <a:rPr lang="en-US" sz="28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/>
            </a:r>
            <a:br>
              <a:rPr lang="en-US" sz="28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ЕСЛИ </a:t>
            </a:r>
            <a:r>
              <a:rPr lang="ru-RU" sz="2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СМОЖЕШЬ</a:t>
            </a:r>
            <a:endParaRPr lang="en-US" sz="28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endParaRPr lang="ru-RU" sz="11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УСПЕШНЫЙ </a:t>
            </a:r>
            <a:r>
              <a:rPr lang="ru-RU" sz="14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ОПЫТ </a:t>
            </a:r>
            <a:r>
              <a:rPr lang="en-US" sz="14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UNILEVER </a:t>
            </a:r>
            <a:r>
              <a:rPr lang="ru-RU" sz="14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/>
            </a:r>
            <a:br>
              <a:rPr lang="ru-RU" sz="14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 АКТИВАЦИИ </a:t>
            </a:r>
            <a:r>
              <a:rPr lang="en-US" sz="14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WI-FI</a:t>
            </a:r>
            <a:r>
              <a:rPr lang="ru-RU" sz="14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ДАННЫХ</a:t>
            </a:r>
            <a:endParaRPr lang="en-US" sz="16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endParaRPr lang="ru-RU" sz="9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05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/>
            </a:r>
            <a:br>
              <a:rPr lang="ru-RU" sz="105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sz="12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АНТОН АФАНАСЬЕВ, </a:t>
            </a:r>
            <a:r>
              <a:rPr lang="en-US" sz="12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UNILEVER</a:t>
            </a:r>
            <a:r>
              <a:rPr lang="ru-RU" sz="12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br>
              <a:rPr lang="ru-RU" sz="12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sz="12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КСЕНИЯ ЗАЗУЛОВА</a:t>
            </a:r>
            <a:r>
              <a:rPr lang="en-US" sz="12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, INITIATIVE</a:t>
            </a:r>
            <a:r>
              <a:rPr lang="ru-RU" sz="12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/>
            </a:r>
            <a:br>
              <a:rPr lang="ru-RU" sz="12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sz="12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/>
            </a:r>
            <a:br>
              <a:rPr lang="ru-RU" sz="12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12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ADINDEX CITY, </a:t>
            </a:r>
            <a:r>
              <a:rPr lang="ru-RU" sz="12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МАЙ </a:t>
            </a:r>
            <a:r>
              <a:rPr lang="ru-RU" sz="12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2019</a:t>
            </a:r>
            <a:endParaRPr lang="en-US" sz="14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espanglish.info/sites/default/files/articles/logo-unilever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429" y="574022"/>
            <a:ext cx="121703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8"/>
          <p:cNvSpPr txBox="1">
            <a:spLocks noChangeAspect="1"/>
          </p:cNvSpPr>
          <p:nvPr/>
        </p:nvSpPr>
        <p:spPr>
          <a:xfrm>
            <a:off x="5652120" y="730395"/>
            <a:ext cx="1259991" cy="504056"/>
          </a:xfrm>
          <a:prstGeom prst="rect">
            <a:avLst/>
          </a:prstGeom>
          <a:blipFill rotWithShape="1">
            <a:blip r:embed="rId5" cstate="email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91436" tIns="45718" rIns="91436" bIns="45718"/>
          <a:lstStyle>
            <a:lvl1pPr marL="0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676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.rawpixel.com/s3fs-private/rawpixel_images/website_content/pf-mu5-ake0164-por-0020-l_1.jpg?auto=format&amp;bg=F4F4F3&amp;con=3&amp;cs=srgb&amp;dpr=1&amp;fm=jpg&amp;ixlib=php-1.1.0&amp;mark=rawpixel-watermark.png&amp;markalpha=90&amp;markpad=13&amp;markscale=10&amp;markx=25&amp;q=75&amp;usm=15&amp;vib=3&amp;w=1400&amp;s=07587e2716c1ad6b8f9d2afbad52ef5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" b="6414"/>
          <a:stretch/>
        </p:blipFill>
        <p:spPr bwMode="auto">
          <a:xfrm>
            <a:off x="1" y="-82789"/>
            <a:ext cx="9180512" cy="579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17470" y="123478"/>
            <a:ext cx="4104456" cy="990690"/>
          </a:xfrm>
          <a:prstGeom prst="roundRect">
            <a:avLst>
              <a:gd name="adj" fmla="val 6809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r>
              <a:rPr lang="ru-RU" sz="1400" dirty="0">
                <a:latin typeface="Arial Black" panose="020B0A04020102020204" pitchFamily="34" charset="0"/>
              </a:rPr>
              <a:t>СВЯЗАЛИ </a:t>
            </a:r>
            <a:r>
              <a:rPr lang="en-US" sz="1400" dirty="0">
                <a:latin typeface="Arial Black" panose="020B0A04020102020204" pitchFamily="34" charset="0"/>
              </a:rPr>
              <a:t>OFFLINE</a:t>
            </a:r>
            <a:r>
              <a:rPr lang="ru-RU" sz="1400" dirty="0">
                <a:latin typeface="Arial Black" panose="020B0A04020102020204" pitchFamily="34" charset="0"/>
              </a:rPr>
              <a:t> ВПЕЧАТЛЕНИЕ ОТ БРЕНДА С </a:t>
            </a:r>
            <a:r>
              <a:rPr lang="en-US" sz="1400" dirty="0">
                <a:latin typeface="Arial Black" panose="020B0A04020102020204" pitchFamily="34" charset="0"/>
              </a:rPr>
              <a:t>ONLINE</a:t>
            </a:r>
            <a:r>
              <a:rPr lang="ru-RU" sz="1400" dirty="0">
                <a:latin typeface="Arial Black" panose="020B0A04020102020204" pitchFamily="34" charset="0"/>
              </a:rPr>
              <a:t> КОММУНИКАЦИЕЙ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372199" y="4152869"/>
            <a:ext cx="2713047" cy="1049069"/>
          </a:xfrm>
          <a:prstGeom prst="roundRect">
            <a:avLst>
              <a:gd name="adj" fmla="val 6809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r>
              <a:rPr lang="en-US" sz="1400" dirty="0">
                <a:latin typeface="Arial Black" panose="020B0A04020102020204" pitchFamily="34" charset="0"/>
              </a:rPr>
              <a:t>CTR</a:t>
            </a:r>
            <a:r>
              <a:rPr lang="ru-RU" sz="1400" dirty="0">
                <a:latin typeface="Arial Black" panose="020B0A04020102020204" pitchFamily="34" charset="0"/>
              </a:rPr>
              <a:t> НА </a:t>
            </a:r>
            <a:r>
              <a:rPr lang="ru-RU" sz="2800" dirty="0">
                <a:solidFill>
                  <a:schemeClr val="tx1"/>
                </a:solidFill>
                <a:latin typeface="Arial Black" panose="020B0A04020102020204" pitchFamily="34" charset="0"/>
              </a:rPr>
              <a:t>1.3</a:t>
            </a:r>
            <a:r>
              <a:rPr lang="ru-RU" sz="1600" dirty="0">
                <a:solidFill>
                  <a:schemeClr val="tx1"/>
                </a:solidFill>
                <a:latin typeface="Arial Black" panose="020B0A04020102020204" pitchFamily="34" charset="0"/>
              </a:rPr>
              <a:t> П.П. </a:t>
            </a:r>
            <a:r>
              <a:rPr lang="ru-RU" sz="1400" b="1" dirty="0">
                <a:latin typeface="Arial Black" panose="020B0A04020102020204" pitchFamily="34" charset="0"/>
              </a:rPr>
              <a:t>ВЫШЕ, </a:t>
            </a:r>
            <a:r>
              <a:rPr lang="ru-RU" sz="1400" dirty="0">
                <a:latin typeface="Arial Black" panose="020B0A04020102020204" pitchFamily="34" charset="0"/>
              </a:rPr>
              <a:t>ЧЕМ В СРЕДНЕМ ПО КАМПАНИИ</a:t>
            </a:r>
            <a:endParaRPr lang="en-US" sz="1400" dirty="0">
              <a:latin typeface="Arial Black" panose="020B0A04020102020204" pitchFamily="34" charset="0"/>
            </a:endParaRPr>
          </a:p>
        </p:txBody>
      </p:sp>
      <p:pic>
        <p:nvPicPr>
          <p:cNvPr id="7" name="TRESemme BRAND 20 sec Vertic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" r="904" b="5160"/>
          <a:stretch/>
        </p:blipFill>
        <p:spPr>
          <a:xfrm rot="1620000">
            <a:off x="4475165" y="738272"/>
            <a:ext cx="2303635" cy="4088667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5" name="Freeform 137">
            <a:extLst>
              <a:ext uri="{FF2B5EF4-FFF2-40B4-BE49-F238E27FC236}">
                <a16:creationId xmlns:a16="http://schemas.microsoft.com/office/drawing/2014/main" id="{C6CDE358-CD81-47FD-8580-033EA9AC8A61}"/>
              </a:ext>
            </a:extLst>
          </p:cNvPr>
          <p:cNvSpPr>
            <a:spLocks/>
          </p:cNvSpPr>
          <p:nvPr/>
        </p:nvSpPr>
        <p:spPr bwMode="auto">
          <a:xfrm rot="3933517" flipH="1" flipV="1">
            <a:off x="4565691" y="-1924398"/>
            <a:ext cx="2880544" cy="2264555"/>
          </a:xfrm>
          <a:custGeom>
            <a:avLst/>
            <a:gdLst>
              <a:gd name="T0" fmla="*/ 1685 w 1749"/>
              <a:gd name="T1" fmla="*/ 1755 h 2611"/>
              <a:gd name="T2" fmla="*/ 1542 w 1749"/>
              <a:gd name="T3" fmla="*/ 1339 h 2611"/>
              <a:gd name="T4" fmla="*/ 1436 w 1749"/>
              <a:gd name="T5" fmla="*/ 1121 h 2611"/>
              <a:gd name="T6" fmla="*/ 1281 w 1749"/>
              <a:gd name="T7" fmla="*/ 842 h 2611"/>
              <a:gd name="T8" fmla="*/ 918 w 1749"/>
              <a:gd name="T9" fmla="*/ 425 h 2611"/>
              <a:gd name="T10" fmla="*/ 649 w 1749"/>
              <a:gd name="T11" fmla="*/ 258 h 2611"/>
              <a:gd name="T12" fmla="*/ 391 w 1749"/>
              <a:gd name="T13" fmla="*/ 185 h 2611"/>
              <a:gd name="T14" fmla="*/ 490 w 1749"/>
              <a:gd name="T15" fmla="*/ 177 h 2611"/>
              <a:gd name="T16" fmla="*/ 938 w 1749"/>
              <a:gd name="T17" fmla="*/ 158 h 2611"/>
              <a:gd name="T18" fmla="*/ 938 w 1749"/>
              <a:gd name="T19" fmla="*/ 106 h 2611"/>
              <a:gd name="T20" fmla="*/ 870 w 1749"/>
              <a:gd name="T21" fmla="*/ 98 h 2611"/>
              <a:gd name="T22" fmla="*/ 835 w 1749"/>
              <a:gd name="T23" fmla="*/ 94 h 2611"/>
              <a:gd name="T24" fmla="*/ 867 w 1749"/>
              <a:gd name="T25" fmla="*/ 88 h 2611"/>
              <a:gd name="T26" fmla="*/ 894 w 1749"/>
              <a:gd name="T27" fmla="*/ 50 h 2611"/>
              <a:gd name="T28" fmla="*/ 866 w 1749"/>
              <a:gd name="T29" fmla="*/ 24 h 2611"/>
              <a:gd name="T30" fmla="*/ 779 w 1749"/>
              <a:gd name="T31" fmla="*/ 22 h 2611"/>
              <a:gd name="T32" fmla="*/ 95 w 1749"/>
              <a:gd name="T33" fmla="*/ 1 h 2611"/>
              <a:gd name="T34" fmla="*/ 62 w 1749"/>
              <a:gd name="T35" fmla="*/ 11 h 2611"/>
              <a:gd name="T36" fmla="*/ 34 w 1749"/>
              <a:gd name="T37" fmla="*/ 30 h 2611"/>
              <a:gd name="T38" fmla="*/ 0 w 1749"/>
              <a:gd name="T39" fmla="*/ 61 h 2611"/>
              <a:gd name="T40" fmla="*/ 220 w 1749"/>
              <a:gd name="T41" fmla="*/ 351 h 2611"/>
              <a:gd name="T42" fmla="*/ 414 w 1749"/>
              <a:gd name="T43" fmla="*/ 573 h 2611"/>
              <a:gd name="T44" fmla="*/ 583 w 1749"/>
              <a:gd name="T45" fmla="*/ 767 h 2611"/>
              <a:gd name="T46" fmla="*/ 616 w 1749"/>
              <a:gd name="T47" fmla="*/ 735 h 2611"/>
              <a:gd name="T48" fmla="*/ 587 w 1749"/>
              <a:gd name="T49" fmla="*/ 700 h 2611"/>
              <a:gd name="T50" fmla="*/ 621 w 1749"/>
              <a:gd name="T51" fmla="*/ 676 h 2611"/>
              <a:gd name="T52" fmla="*/ 670 w 1749"/>
              <a:gd name="T53" fmla="*/ 722 h 2611"/>
              <a:gd name="T54" fmla="*/ 706 w 1749"/>
              <a:gd name="T55" fmla="*/ 685 h 2611"/>
              <a:gd name="T56" fmla="*/ 332 w 1749"/>
              <a:gd name="T57" fmla="*/ 255 h 2611"/>
              <a:gd name="T58" fmla="*/ 432 w 1749"/>
              <a:gd name="T59" fmla="*/ 303 h 2611"/>
              <a:gd name="T60" fmla="*/ 804 w 1749"/>
              <a:gd name="T61" fmla="*/ 604 h 2611"/>
              <a:gd name="T62" fmla="*/ 1027 w 1749"/>
              <a:gd name="T63" fmla="*/ 863 h 2611"/>
              <a:gd name="T64" fmla="*/ 1260 w 1749"/>
              <a:gd name="T65" fmla="*/ 1232 h 2611"/>
              <a:gd name="T66" fmla="*/ 1412 w 1749"/>
              <a:gd name="T67" fmla="*/ 1578 h 2611"/>
              <a:gd name="T68" fmla="*/ 1524 w 1749"/>
              <a:gd name="T69" fmla="*/ 2015 h 2611"/>
              <a:gd name="T70" fmla="*/ 1561 w 1749"/>
              <a:gd name="T71" fmla="*/ 2391 h 2611"/>
              <a:gd name="T72" fmla="*/ 1554 w 1749"/>
              <a:gd name="T73" fmla="*/ 2536 h 2611"/>
              <a:gd name="T74" fmla="*/ 1559 w 1749"/>
              <a:gd name="T75" fmla="*/ 2584 h 2611"/>
              <a:gd name="T76" fmla="*/ 1593 w 1749"/>
              <a:gd name="T77" fmla="*/ 2611 h 2611"/>
              <a:gd name="T78" fmla="*/ 1619 w 1749"/>
              <a:gd name="T79" fmla="*/ 2562 h 2611"/>
              <a:gd name="T80" fmla="*/ 1695 w 1749"/>
              <a:gd name="T81" fmla="*/ 2462 h 2611"/>
              <a:gd name="T82" fmla="*/ 1749 w 1749"/>
              <a:gd name="T83" fmla="*/ 2224 h 2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749" h="2611">
                <a:moveTo>
                  <a:pt x="1732" y="2015"/>
                </a:moveTo>
                <a:lnTo>
                  <a:pt x="1720" y="1928"/>
                </a:lnTo>
                <a:lnTo>
                  <a:pt x="1685" y="1755"/>
                </a:lnTo>
                <a:lnTo>
                  <a:pt x="1638" y="1585"/>
                </a:lnTo>
                <a:lnTo>
                  <a:pt x="1577" y="1419"/>
                </a:lnTo>
                <a:lnTo>
                  <a:pt x="1542" y="1339"/>
                </a:lnTo>
                <a:lnTo>
                  <a:pt x="1502" y="1253"/>
                </a:lnTo>
                <a:lnTo>
                  <a:pt x="1458" y="1170"/>
                </a:lnTo>
                <a:lnTo>
                  <a:pt x="1436" y="1121"/>
                </a:lnTo>
                <a:lnTo>
                  <a:pt x="1413" y="1073"/>
                </a:lnTo>
                <a:lnTo>
                  <a:pt x="1373" y="997"/>
                </a:lnTo>
                <a:lnTo>
                  <a:pt x="1281" y="842"/>
                </a:lnTo>
                <a:lnTo>
                  <a:pt x="1173" y="691"/>
                </a:lnTo>
                <a:lnTo>
                  <a:pt x="1053" y="551"/>
                </a:lnTo>
                <a:lnTo>
                  <a:pt x="918" y="425"/>
                </a:lnTo>
                <a:lnTo>
                  <a:pt x="808" y="343"/>
                </a:lnTo>
                <a:lnTo>
                  <a:pt x="730" y="297"/>
                </a:lnTo>
                <a:lnTo>
                  <a:pt x="649" y="258"/>
                </a:lnTo>
                <a:lnTo>
                  <a:pt x="566" y="225"/>
                </a:lnTo>
                <a:lnTo>
                  <a:pt x="481" y="201"/>
                </a:lnTo>
                <a:lnTo>
                  <a:pt x="391" y="185"/>
                </a:lnTo>
                <a:lnTo>
                  <a:pt x="346" y="181"/>
                </a:lnTo>
                <a:lnTo>
                  <a:pt x="419" y="180"/>
                </a:lnTo>
                <a:lnTo>
                  <a:pt x="490" y="177"/>
                </a:lnTo>
                <a:lnTo>
                  <a:pt x="708" y="170"/>
                </a:lnTo>
                <a:lnTo>
                  <a:pt x="925" y="159"/>
                </a:lnTo>
                <a:lnTo>
                  <a:pt x="938" y="158"/>
                </a:lnTo>
                <a:lnTo>
                  <a:pt x="953" y="142"/>
                </a:lnTo>
                <a:lnTo>
                  <a:pt x="953" y="122"/>
                </a:lnTo>
                <a:lnTo>
                  <a:pt x="938" y="106"/>
                </a:lnTo>
                <a:lnTo>
                  <a:pt x="925" y="103"/>
                </a:lnTo>
                <a:lnTo>
                  <a:pt x="898" y="101"/>
                </a:lnTo>
                <a:lnTo>
                  <a:pt x="870" y="98"/>
                </a:lnTo>
                <a:lnTo>
                  <a:pt x="865" y="97"/>
                </a:lnTo>
                <a:lnTo>
                  <a:pt x="859" y="97"/>
                </a:lnTo>
                <a:lnTo>
                  <a:pt x="835" y="94"/>
                </a:lnTo>
                <a:lnTo>
                  <a:pt x="811" y="93"/>
                </a:lnTo>
                <a:lnTo>
                  <a:pt x="839" y="91"/>
                </a:lnTo>
                <a:lnTo>
                  <a:pt x="867" y="88"/>
                </a:lnTo>
                <a:lnTo>
                  <a:pt x="879" y="85"/>
                </a:lnTo>
                <a:lnTo>
                  <a:pt x="893" y="70"/>
                </a:lnTo>
                <a:lnTo>
                  <a:pt x="894" y="50"/>
                </a:lnTo>
                <a:lnTo>
                  <a:pt x="884" y="35"/>
                </a:lnTo>
                <a:lnTo>
                  <a:pt x="874" y="31"/>
                </a:lnTo>
                <a:lnTo>
                  <a:pt x="866" y="24"/>
                </a:lnTo>
                <a:lnTo>
                  <a:pt x="854" y="23"/>
                </a:lnTo>
                <a:lnTo>
                  <a:pt x="817" y="22"/>
                </a:lnTo>
                <a:lnTo>
                  <a:pt x="779" y="22"/>
                </a:lnTo>
                <a:lnTo>
                  <a:pt x="608" y="10"/>
                </a:lnTo>
                <a:lnTo>
                  <a:pt x="266" y="0"/>
                </a:lnTo>
                <a:lnTo>
                  <a:pt x="95" y="1"/>
                </a:lnTo>
                <a:lnTo>
                  <a:pt x="80" y="2"/>
                </a:lnTo>
                <a:lnTo>
                  <a:pt x="73" y="10"/>
                </a:lnTo>
                <a:lnTo>
                  <a:pt x="62" y="11"/>
                </a:lnTo>
                <a:lnTo>
                  <a:pt x="47" y="24"/>
                </a:lnTo>
                <a:lnTo>
                  <a:pt x="43" y="33"/>
                </a:lnTo>
                <a:lnTo>
                  <a:pt x="34" y="30"/>
                </a:lnTo>
                <a:lnTo>
                  <a:pt x="16" y="32"/>
                </a:lnTo>
                <a:lnTo>
                  <a:pt x="3" y="44"/>
                </a:lnTo>
                <a:lnTo>
                  <a:pt x="0" y="61"/>
                </a:lnTo>
                <a:lnTo>
                  <a:pt x="5" y="70"/>
                </a:lnTo>
                <a:lnTo>
                  <a:pt x="89" y="184"/>
                </a:lnTo>
                <a:lnTo>
                  <a:pt x="220" y="351"/>
                </a:lnTo>
                <a:lnTo>
                  <a:pt x="314" y="457"/>
                </a:lnTo>
                <a:lnTo>
                  <a:pt x="362" y="508"/>
                </a:lnTo>
                <a:lnTo>
                  <a:pt x="414" y="573"/>
                </a:lnTo>
                <a:lnTo>
                  <a:pt x="520" y="698"/>
                </a:lnTo>
                <a:lnTo>
                  <a:pt x="574" y="759"/>
                </a:lnTo>
                <a:lnTo>
                  <a:pt x="583" y="767"/>
                </a:lnTo>
                <a:lnTo>
                  <a:pt x="601" y="766"/>
                </a:lnTo>
                <a:lnTo>
                  <a:pt x="613" y="753"/>
                </a:lnTo>
                <a:lnTo>
                  <a:pt x="616" y="735"/>
                </a:lnTo>
                <a:lnTo>
                  <a:pt x="609" y="724"/>
                </a:lnTo>
                <a:lnTo>
                  <a:pt x="599" y="713"/>
                </a:lnTo>
                <a:lnTo>
                  <a:pt x="587" y="700"/>
                </a:lnTo>
                <a:lnTo>
                  <a:pt x="599" y="701"/>
                </a:lnTo>
                <a:lnTo>
                  <a:pt x="617" y="688"/>
                </a:lnTo>
                <a:lnTo>
                  <a:pt x="621" y="676"/>
                </a:lnTo>
                <a:lnTo>
                  <a:pt x="640" y="696"/>
                </a:lnTo>
                <a:lnTo>
                  <a:pt x="660" y="715"/>
                </a:lnTo>
                <a:lnTo>
                  <a:pt x="670" y="722"/>
                </a:lnTo>
                <a:lnTo>
                  <a:pt x="691" y="720"/>
                </a:lnTo>
                <a:lnTo>
                  <a:pt x="705" y="706"/>
                </a:lnTo>
                <a:lnTo>
                  <a:pt x="706" y="685"/>
                </a:lnTo>
                <a:lnTo>
                  <a:pt x="700" y="675"/>
                </a:lnTo>
                <a:lnTo>
                  <a:pt x="516" y="465"/>
                </a:lnTo>
                <a:lnTo>
                  <a:pt x="332" y="255"/>
                </a:lnTo>
                <a:lnTo>
                  <a:pt x="346" y="260"/>
                </a:lnTo>
                <a:lnTo>
                  <a:pt x="360" y="267"/>
                </a:lnTo>
                <a:lnTo>
                  <a:pt x="432" y="303"/>
                </a:lnTo>
                <a:lnTo>
                  <a:pt x="565" y="390"/>
                </a:lnTo>
                <a:lnTo>
                  <a:pt x="688" y="492"/>
                </a:lnTo>
                <a:lnTo>
                  <a:pt x="804" y="604"/>
                </a:lnTo>
                <a:lnTo>
                  <a:pt x="858" y="662"/>
                </a:lnTo>
                <a:lnTo>
                  <a:pt x="916" y="727"/>
                </a:lnTo>
                <a:lnTo>
                  <a:pt x="1027" y="863"/>
                </a:lnTo>
                <a:lnTo>
                  <a:pt x="1128" y="1006"/>
                </a:lnTo>
                <a:lnTo>
                  <a:pt x="1220" y="1156"/>
                </a:lnTo>
                <a:lnTo>
                  <a:pt x="1260" y="1232"/>
                </a:lnTo>
                <a:lnTo>
                  <a:pt x="1295" y="1300"/>
                </a:lnTo>
                <a:lnTo>
                  <a:pt x="1357" y="1438"/>
                </a:lnTo>
                <a:lnTo>
                  <a:pt x="1412" y="1578"/>
                </a:lnTo>
                <a:lnTo>
                  <a:pt x="1457" y="1722"/>
                </a:lnTo>
                <a:lnTo>
                  <a:pt x="1494" y="1869"/>
                </a:lnTo>
                <a:lnTo>
                  <a:pt x="1524" y="2015"/>
                </a:lnTo>
                <a:lnTo>
                  <a:pt x="1545" y="2166"/>
                </a:lnTo>
                <a:lnTo>
                  <a:pt x="1558" y="2315"/>
                </a:lnTo>
                <a:lnTo>
                  <a:pt x="1561" y="2391"/>
                </a:lnTo>
                <a:lnTo>
                  <a:pt x="1558" y="2459"/>
                </a:lnTo>
                <a:lnTo>
                  <a:pt x="1553" y="2526"/>
                </a:lnTo>
                <a:lnTo>
                  <a:pt x="1554" y="2536"/>
                </a:lnTo>
                <a:lnTo>
                  <a:pt x="1561" y="2544"/>
                </a:lnTo>
                <a:lnTo>
                  <a:pt x="1559" y="2565"/>
                </a:lnTo>
                <a:lnTo>
                  <a:pt x="1559" y="2584"/>
                </a:lnTo>
                <a:lnTo>
                  <a:pt x="1561" y="2596"/>
                </a:lnTo>
                <a:lnTo>
                  <a:pt x="1574" y="2609"/>
                </a:lnTo>
                <a:lnTo>
                  <a:pt x="1593" y="2611"/>
                </a:lnTo>
                <a:lnTo>
                  <a:pt x="1610" y="2602"/>
                </a:lnTo>
                <a:lnTo>
                  <a:pt x="1614" y="2592"/>
                </a:lnTo>
                <a:lnTo>
                  <a:pt x="1619" y="2562"/>
                </a:lnTo>
                <a:lnTo>
                  <a:pt x="1624" y="2534"/>
                </a:lnTo>
                <a:lnTo>
                  <a:pt x="1653" y="2513"/>
                </a:lnTo>
                <a:lnTo>
                  <a:pt x="1695" y="2462"/>
                </a:lnTo>
                <a:lnTo>
                  <a:pt x="1724" y="2402"/>
                </a:lnTo>
                <a:lnTo>
                  <a:pt x="1741" y="2333"/>
                </a:lnTo>
                <a:lnTo>
                  <a:pt x="1749" y="2224"/>
                </a:lnTo>
                <a:lnTo>
                  <a:pt x="1739" y="2079"/>
                </a:lnTo>
                <a:lnTo>
                  <a:pt x="1732" y="2015"/>
                </a:lnTo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2" descr="https://espanglish.info/sites/default/files/articles/logo-unilever.png">
            <a:extLst>
              <a:ext uri="{FF2B5EF4-FFF2-40B4-BE49-F238E27FC236}">
                <a16:creationId xmlns:a16="http://schemas.microsoft.com/office/drawing/2014/main" id="{B50B3BEB-42A0-4213-B4A9-E471669E7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-20538"/>
            <a:ext cx="852289" cy="6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D6151DF8-8479-46FE-94CA-874D7ABFC73B}"/>
              </a:ext>
            </a:extLst>
          </p:cNvPr>
          <p:cNvSpPr txBox="1">
            <a:spLocks noChangeAspect="1"/>
          </p:cNvSpPr>
          <p:nvPr/>
        </p:nvSpPr>
        <p:spPr>
          <a:xfrm>
            <a:off x="8391208" y="640157"/>
            <a:ext cx="558691" cy="223503"/>
          </a:xfrm>
          <a:prstGeom prst="rect">
            <a:avLst/>
          </a:prstGeom>
          <a:blipFill rotWithShape="1">
            <a:blip r:embed="rId9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91436" tIns="45718" rIns="91436" bIns="45718"/>
          <a:lstStyle>
            <a:lvl1pPr marL="0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99023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ÐÐ°ÑÑÐ¸Ð½ÐºÐ¸ Ð¿Ð¾ Ð·Ð°Ð¿ÑÐ¾ÑÑ Ð´Ð¸ÐºÑÐ¸">
            <a:extLst>
              <a:ext uri="{FF2B5EF4-FFF2-40B4-BE49-F238E27FC236}">
                <a16:creationId xmlns:a16="http://schemas.microsoft.com/office/drawing/2014/main" id="{E3577D80-9BB1-4F53-9EC7-BB55A7D98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430" y="2566240"/>
            <a:ext cx="3596949" cy="204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"/>
          <p:cNvSpPr/>
          <p:nvPr/>
        </p:nvSpPr>
        <p:spPr>
          <a:xfrm>
            <a:off x="789275" y="2139702"/>
            <a:ext cx="3571858" cy="43204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 Black" panose="020B0A04020102020204" pitchFamily="34" charset="0"/>
              </a:rPr>
              <a:t>ТРАДИЦИОННЫЙ РИТЕЙЛ</a:t>
            </a:r>
            <a:endParaRPr lang="en-US" sz="1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ED2DB6F-BAE6-4769-9729-F65C0B10A48A}"/>
              </a:ext>
            </a:extLst>
          </p:cNvPr>
          <p:cNvSpPr txBox="1">
            <a:spLocks/>
          </p:cNvSpPr>
          <p:nvPr/>
        </p:nvSpPr>
        <p:spPr>
          <a:xfrm>
            <a:off x="-227908" y="1175467"/>
            <a:ext cx="6743360" cy="528843"/>
          </a:xfrm>
          <a:prstGeom prst="rect">
            <a:avLst/>
          </a:prstGeom>
        </p:spPr>
        <p:txBody>
          <a:bodyPr lIns="68576" tIns="34289" rIns="68576" bIns="34289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000" b="1" dirty="0">
                <a:latin typeface="Arial Black" panose="020B0A04020102020204" pitchFamily="34" charset="0"/>
              </a:rPr>
              <a:t>ПРОДУКТОВЫЙ РИТЕЙЛ: </a:t>
            </a:r>
          </a:p>
          <a:p>
            <a:pPr algn="r"/>
            <a:r>
              <a:rPr lang="ru-RU" sz="2000" b="1" dirty="0">
                <a:latin typeface="Arial Black" panose="020B0A04020102020204" pitchFamily="34" charset="0"/>
              </a:rPr>
              <a:t>ПРОВЕЛИ ТЕСТЫ ВМЕСТЕ С ПАРТНЕРАМИ</a:t>
            </a:r>
          </a:p>
        </p:txBody>
      </p:sp>
      <p:sp>
        <p:nvSpPr>
          <p:cNvPr id="25" name="Полилиния 3">
            <a:extLst>
              <a:ext uri="{FF2B5EF4-FFF2-40B4-BE49-F238E27FC236}">
                <a16:creationId xmlns:a16="http://schemas.microsoft.com/office/drawing/2014/main" id="{A30EA437-0834-4FF8-BE69-86EE31AA2580}"/>
              </a:ext>
            </a:extLst>
          </p:cNvPr>
          <p:cNvSpPr/>
          <p:nvPr/>
        </p:nvSpPr>
        <p:spPr>
          <a:xfrm>
            <a:off x="6637200" y="298048"/>
            <a:ext cx="1607208" cy="1421341"/>
          </a:xfrm>
          <a:custGeom>
            <a:avLst/>
            <a:gdLst>
              <a:gd name="connsiteX0" fmla="*/ 175260 w 1120140"/>
              <a:gd name="connsiteY0" fmla="*/ 0 h 990600"/>
              <a:gd name="connsiteX1" fmla="*/ 0 w 1120140"/>
              <a:gd name="connsiteY1" fmla="*/ 312420 h 990600"/>
              <a:gd name="connsiteX2" fmla="*/ 0 w 1120140"/>
              <a:gd name="connsiteY2" fmla="*/ 312420 h 990600"/>
              <a:gd name="connsiteX3" fmla="*/ 22860 w 1120140"/>
              <a:gd name="connsiteY3" fmla="*/ 419100 h 990600"/>
              <a:gd name="connsiteX4" fmla="*/ 45720 w 1120140"/>
              <a:gd name="connsiteY4" fmla="*/ 441960 h 990600"/>
              <a:gd name="connsiteX5" fmla="*/ 45720 w 1120140"/>
              <a:gd name="connsiteY5" fmla="*/ 441960 h 990600"/>
              <a:gd name="connsiteX6" fmla="*/ 91440 w 1120140"/>
              <a:gd name="connsiteY6" fmla="*/ 495300 h 990600"/>
              <a:gd name="connsiteX7" fmla="*/ 91440 w 1120140"/>
              <a:gd name="connsiteY7" fmla="*/ 982980 h 990600"/>
              <a:gd name="connsiteX8" fmla="*/ 1021080 w 1120140"/>
              <a:gd name="connsiteY8" fmla="*/ 990600 h 990600"/>
              <a:gd name="connsiteX9" fmla="*/ 1021080 w 1120140"/>
              <a:gd name="connsiteY9" fmla="*/ 457200 h 990600"/>
              <a:gd name="connsiteX10" fmla="*/ 1051560 w 1120140"/>
              <a:gd name="connsiteY10" fmla="*/ 419100 h 990600"/>
              <a:gd name="connsiteX11" fmla="*/ 1051560 w 1120140"/>
              <a:gd name="connsiteY11" fmla="*/ 419100 h 990600"/>
              <a:gd name="connsiteX12" fmla="*/ 1120140 w 1120140"/>
              <a:gd name="connsiteY12" fmla="*/ 342900 h 990600"/>
              <a:gd name="connsiteX13" fmla="*/ 1120140 w 1120140"/>
              <a:gd name="connsiteY13" fmla="*/ 312420 h 990600"/>
              <a:gd name="connsiteX14" fmla="*/ 929640 w 1120140"/>
              <a:gd name="connsiteY14" fmla="*/ 0 h 990600"/>
              <a:gd name="connsiteX15" fmla="*/ 175260 w 1120140"/>
              <a:gd name="connsiteY15" fmla="*/ 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0140" h="990600">
                <a:moveTo>
                  <a:pt x="175260" y="0"/>
                </a:moveTo>
                <a:lnTo>
                  <a:pt x="0" y="312420"/>
                </a:lnTo>
                <a:lnTo>
                  <a:pt x="0" y="312420"/>
                </a:lnTo>
                <a:lnTo>
                  <a:pt x="22860" y="419100"/>
                </a:lnTo>
                <a:lnTo>
                  <a:pt x="45720" y="441960"/>
                </a:lnTo>
                <a:lnTo>
                  <a:pt x="45720" y="441960"/>
                </a:lnTo>
                <a:lnTo>
                  <a:pt x="91440" y="495300"/>
                </a:lnTo>
                <a:lnTo>
                  <a:pt x="91440" y="982980"/>
                </a:lnTo>
                <a:lnTo>
                  <a:pt x="1021080" y="990600"/>
                </a:lnTo>
                <a:lnTo>
                  <a:pt x="1021080" y="457200"/>
                </a:lnTo>
                <a:lnTo>
                  <a:pt x="1051560" y="419100"/>
                </a:lnTo>
                <a:lnTo>
                  <a:pt x="1051560" y="419100"/>
                </a:lnTo>
                <a:lnTo>
                  <a:pt x="1120140" y="342900"/>
                </a:lnTo>
                <a:lnTo>
                  <a:pt x="1120140" y="312420"/>
                </a:lnTo>
                <a:lnTo>
                  <a:pt x="929640" y="0"/>
                </a:lnTo>
                <a:lnTo>
                  <a:pt x="17526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pic>
        <p:nvPicPr>
          <p:cNvPr id="29" name="Picture 4" descr="https://www.iandiconstruction.net/wp-content/uploads/2018/04/shop.png">
            <a:extLst>
              <a:ext uri="{FF2B5EF4-FFF2-40B4-BE49-F238E27FC236}">
                <a16:creationId xmlns:a16="http://schemas.microsoft.com/office/drawing/2014/main" id="{3A41269C-BB7D-4FA1-8D2B-436318F87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620" y="254306"/>
            <a:ext cx="1728240" cy="150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1">
            <a:extLst>
              <a:ext uri="{FF2B5EF4-FFF2-40B4-BE49-F238E27FC236}">
                <a16:creationId xmlns:a16="http://schemas.microsoft.com/office/drawing/2014/main" id="{D8FA6D00-7FFE-4B47-A186-FE9006AC7451}"/>
              </a:ext>
            </a:extLst>
          </p:cNvPr>
          <p:cNvSpPr/>
          <p:nvPr/>
        </p:nvSpPr>
        <p:spPr>
          <a:xfrm>
            <a:off x="4572462" y="2139702"/>
            <a:ext cx="3604917" cy="43204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 Black" panose="020B0A04020102020204" pitchFamily="34" charset="0"/>
              </a:rPr>
              <a:t>СЕТЕВОЙ РИТЕЙЛ</a:t>
            </a:r>
            <a:endParaRPr lang="en-US" sz="1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375DB77B-72C2-47DE-8909-85EE2136AD94}"/>
              </a:ext>
            </a:extLst>
          </p:cNvPr>
          <p:cNvSpPr/>
          <p:nvPr/>
        </p:nvSpPr>
        <p:spPr>
          <a:xfrm>
            <a:off x="4580429" y="2566240"/>
            <a:ext cx="3582145" cy="2043164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https://espanglish.info/sites/default/files/articles/logo-unilever.png">
            <a:extLst>
              <a:ext uri="{FF2B5EF4-FFF2-40B4-BE49-F238E27FC236}">
                <a16:creationId xmlns:a16="http://schemas.microsoft.com/office/drawing/2014/main" id="{122878F6-809E-47D1-A180-EC713A059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207832"/>
            <a:ext cx="852289" cy="6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4B58D3E-EB98-4C21-9996-69226742FA96}"/>
              </a:ext>
            </a:extLst>
          </p:cNvPr>
          <p:cNvSpPr txBox="1">
            <a:spLocks noChangeAspect="1"/>
          </p:cNvSpPr>
          <p:nvPr/>
        </p:nvSpPr>
        <p:spPr>
          <a:xfrm>
            <a:off x="8391208" y="4868527"/>
            <a:ext cx="558691" cy="223503"/>
          </a:xfrm>
          <a:prstGeom prst="rect">
            <a:avLst/>
          </a:prstGeom>
          <a:blipFill rotWithShape="1">
            <a:blip r:embed="rId7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91436" tIns="45718" rIns="91436" bIns="45718"/>
          <a:lstStyle>
            <a:lvl1pPr marL="0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21577" r="145" b="2110"/>
          <a:stretch/>
        </p:blipFill>
        <p:spPr>
          <a:xfrm>
            <a:off x="789276" y="2572074"/>
            <a:ext cx="3571858" cy="203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89558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2594323"/>
            <a:ext cx="3060700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 descr="http://pngimg.com/uploads/road/road_PNG30.pn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9429">
            <a:off x="1430258" y="3780641"/>
            <a:ext cx="1761105" cy="176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Группа 35"/>
          <p:cNvGrpSpPr/>
          <p:nvPr/>
        </p:nvGrpSpPr>
        <p:grpSpPr>
          <a:xfrm>
            <a:off x="2736504" y="1898204"/>
            <a:ext cx="1306789" cy="2041698"/>
            <a:chOff x="2771800" y="1923679"/>
            <a:chExt cx="1440160" cy="2250074"/>
          </a:xfrm>
        </p:grpSpPr>
        <p:sp>
          <p:nvSpPr>
            <p:cNvPr id="37" name="Скругленный прямоугольник 36"/>
            <p:cNvSpPr/>
            <p:nvPr/>
          </p:nvSpPr>
          <p:spPr>
            <a:xfrm>
              <a:off x="2771800" y="1923679"/>
              <a:ext cx="1440160" cy="2250074"/>
            </a:xfrm>
            <a:prstGeom prst="roundRect">
              <a:avLst>
                <a:gd name="adj" fmla="val 6477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2981092" y="2145483"/>
              <a:ext cx="155121" cy="151621"/>
            </a:xfrm>
            <a:prstGeom prst="rect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3410953" y="2148419"/>
              <a:ext cx="155121" cy="151621"/>
            </a:xfrm>
            <a:prstGeom prst="rect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3840815" y="2139702"/>
              <a:ext cx="155121" cy="151621"/>
            </a:xfrm>
            <a:prstGeom prst="rect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2981092" y="2489201"/>
              <a:ext cx="155121" cy="151621"/>
            </a:xfrm>
            <a:prstGeom prst="rect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3410953" y="2492137"/>
              <a:ext cx="155121" cy="151621"/>
            </a:xfrm>
            <a:prstGeom prst="rect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3840815" y="2483420"/>
              <a:ext cx="155121" cy="151621"/>
            </a:xfrm>
            <a:prstGeom prst="rect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2978371" y="2795384"/>
              <a:ext cx="155121" cy="151621"/>
            </a:xfrm>
            <a:prstGeom prst="rect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3408232" y="2798320"/>
              <a:ext cx="155121" cy="151621"/>
            </a:xfrm>
            <a:prstGeom prst="rect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3838094" y="2789603"/>
              <a:ext cx="155121" cy="151621"/>
            </a:xfrm>
            <a:prstGeom prst="rect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2978371" y="3139102"/>
              <a:ext cx="155121" cy="151621"/>
            </a:xfrm>
            <a:prstGeom prst="rect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3408232" y="3142038"/>
              <a:ext cx="155121" cy="151621"/>
            </a:xfrm>
            <a:prstGeom prst="rect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3838094" y="3133321"/>
              <a:ext cx="155121" cy="151621"/>
            </a:xfrm>
            <a:prstGeom prst="rect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2975650" y="3470038"/>
              <a:ext cx="155121" cy="151621"/>
            </a:xfrm>
            <a:prstGeom prst="rect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3405511" y="3472974"/>
              <a:ext cx="155121" cy="151621"/>
            </a:xfrm>
            <a:prstGeom prst="rect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3835373" y="3464257"/>
              <a:ext cx="155121" cy="151621"/>
            </a:xfrm>
            <a:prstGeom prst="rect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2975650" y="3813756"/>
              <a:ext cx="155121" cy="151621"/>
            </a:xfrm>
            <a:prstGeom prst="rect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Прямоугольник 53"/>
            <p:cNvSpPr/>
            <p:nvPr/>
          </p:nvSpPr>
          <p:spPr>
            <a:xfrm>
              <a:off x="3405511" y="3764836"/>
              <a:ext cx="155121" cy="391090"/>
            </a:xfrm>
            <a:prstGeom prst="rect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3835373" y="3807975"/>
              <a:ext cx="155121" cy="151621"/>
            </a:xfrm>
            <a:prstGeom prst="rect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Дуга 55"/>
          <p:cNvSpPr/>
          <p:nvPr/>
        </p:nvSpPr>
        <p:spPr>
          <a:xfrm rot="2558129" flipH="1">
            <a:off x="2993879" y="2201520"/>
            <a:ext cx="3024336" cy="2565352"/>
          </a:xfrm>
          <a:prstGeom prst="arc">
            <a:avLst>
              <a:gd name="adj1" fmla="val 17356304"/>
              <a:gd name="adj2" fmla="val 0"/>
            </a:avLst>
          </a:prstGeom>
          <a:noFill/>
          <a:ln w="38100" cap="flat" cmpd="sng" algn="ctr">
            <a:solidFill>
              <a:schemeClr val="bg2">
                <a:lumMod val="60000"/>
                <a:lumOff val="40000"/>
              </a:schemeClr>
            </a:solidFill>
            <a:prstDash val="sysDash"/>
            <a:miter lim="800000"/>
            <a:headEnd type="triangle"/>
            <a:tailEnd type="oval"/>
          </a:ln>
          <a:effectLst/>
        </p:spPr>
        <p:txBody>
          <a:bodyPr lIns="91436" tIns="45718" rIns="91436" bIns="45718" rtlCol="0" anchor="ctr"/>
          <a:lstStyle/>
          <a:p>
            <a:pPr algn="ctr"/>
            <a:endParaRPr lang="en-US" dirty="0"/>
          </a:p>
        </p:txBody>
      </p:sp>
      <p:sp>
        <p:nvSpPr>
          <p:cNvPr id="57" name="Овал 56"/>
          <p:cNvSpPr/>
          <p:nvPr/>
        </p:nvSpPr>
        <p:spPr>
          <a:xfrm>
            <a:off x="3278052" y="2375573"/>
            <a:ext cx="219103" cy="219103"/>
          </a:xfrm>
          <a:prstGeom prst="ellipse">
            <a:avLst/>
          </a:prstGeom>
          <a:solidFill>
            <a:srgbClr val="005D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58" name="Дуга 57"/>
          <p:cNvSpPr/>
          <p:nvPr/>
        </p:nvSpPr>
        <p:spPr>
          <a:xfrm rot="19774316" flipH="1" flipV="1">
            <a:off x="2243592" y="2561409"/>
            <a:ext cx="5376054" cy="1294255"/>
          </a:xfrm>
          <a:prstGeom prst="arc">
            <a:avLst>
              <a:gd name="adj1" fmla="val 16332043"/>
              <a:gd name="adj2" fmla="val 21598779"/>
            </a:avLst>
          </a:prstGeom>
          <a:noFill/>
          <a:ln w="38100" cap="flat" cmpd="sng" algn="ctr">
            <a:solidFill>
              <a:schemeClr val="bg2">
                <a:lumMod val="60000"/>
                <a:lumOff val="40000"/>
              </a:schemeClr>
            </a:solidFill>
            <a:prstDash val="sysDash"/>
            <a:miter lim="800000"/>
            <a:headEnd type="triangle"/>
            <a:tailEnd type="oval"/>
          </a:ln>
          <a:effectLst/>
        </p:spPr>
        <p:txBody>
          <a:bodyPr lIns="91436" tIns="45718" rIns="91436" bIns="45718" rtlCol="0" anchor="ctr"/>
          <a:lstStyle/>
          <a:p>
            <a:pPr algn="ctr"/>
            <a:endParaRPr lang="en-US" dirty="0"/>
          </a:p>
        </p:txBody>
      </p:sp>
      <p:sp>
        <p:nvSpPr>
          <p:cNvPr id="59" name="Овал 58"/>
          <p:cNvSpPr/>
          <p:nvPr/>
        </p:nvSpPr>
        <p:spPr>
          <a:xfrm>
            <a:off x="2523190" y="4467141"/>
            <a:ext cx="219103" cy="219103"/>
          </a:xfrm>
          <a:prstGeom prst="ellipse">
            <a:avLst/>
          </a:prstGeom>
          <a:solidFill>
            <a:srgbClr val="005D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61" name="Прямоугольник 60"/>
          <p:cNvSpPr/>
          <p:nvPr/>
        </p:nvSpPr>
        <p:spPr>
          <a:xfrm>
            <a:off x="6269929" y="2867854"/>
            <a:ext cx="2390138" cy="646327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ru-RU" sz="1200" b="1" dirty="0">
                <a:latin typeface="Arial Black" panose="020B0A04020102020204" pitchFamily="34" charset="0"/>
              </a:rPr>
              <a:t>СЕГМЕНТ </a:t>
            </a:r>
            <a:r>
              <a:rPr lang="en-US" sz="1200" b="1" dirty="0">
                <a:latin typeface="Arial Black" panose="020B0A04020102020204" pitchFamily="34" charset="0"/>
              </a:rPr>
              <a:t/>
            </a:r>
            <a:br>
              <a:rPr lang="en-US" sz="1200" b="1" dirty="0">
                <a:latin typeface="Arial Black" panose="020B0A04020102020204" pitchFamily="34" charset="0"/>
              </a:rPr>
            </a:br>
            <a:r>
              <a:rPr lang="ru-RU" sz="1200" b="1" dirty="0">
                <a:latin typeface="Arial Black" panose="020B0A04020102020204" pitchFamily="34" charset="0"/>
              </a:rPr>
              <a:t>ПОСЕТИТЕЛЕЙ ЛОКАЦИИ</a:t>
            </a:r>
            <a:endParaRPr lang="en-US" sz="1200" b="1" dirty="0">
              <a:latin typeface="Arial Black" panose="020B0A04020102020204" pitchFamily="34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6269929" y="1908679"/>
            <a:ext cx="2439202" cy="461661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ru-RU" sz="1200" b="1" dirty="0">
                <a:latin typeface="Arial Black" panose="020B0A04020102020204" pitchFamily="34" charset="0"/>
              </a:rPr>
              <a:t>СЕГМЕНТ, ПРОЖИВАЮЩИХ РЯДОМ</a:t>
            </a:r>
            <a:endParaRPr lang="en-US" sz="1200" b="1" dirty="0">
              <a:latin typeface="Arial Black" panose="020B0A04020102020204" pitchFamily="34" charset="0"/>
            </a:endParaRPr>
          </a:p>
        </p:txBody>
      </p:sp>
      <p:sp>
        <p:nvSpPr>
          <p:cNvPr id="68" name="Дуга 67"/>
          <p:cNvSpPr/>
          <p:nvPr/>
        </p:nvSpPr>
        <p:spPr>
          <a:xfrm rot="2044362" flipH="1">
            <a:off x="1327212" y="3331238"/>
            <a:ext cx="6906930" cy="4241669"/>
          </a:xfrm>
          <a:prstGeom prst="arc">
            <a:avLst>
              <a:gd name="adj1" fmla="val 17916161"/>
              <a:gd name="adj2" fmla="val 831424"/>
            </a:avLst>
          </a:prstGeom>
          <a:noFill/>
          <a:ln w="38100" cap="flat" cmpd="sng" algn="ctr">
            <a:solidFill>
              <a:schemeClr val="bg2">
                <a:lumMod val="60000"/>
                <a:lumOff val="40000"/>
              </a:schemeClr>
            </a:solidFill>
            <a:prstDash val="sysDash"/>
            <a:miter lim="800000"/>
            <a:headEnd type="triangle"/>
            <a:tailEnd type="oval"/>
          </a:ln>
          <a:effectLst/>
        </p:spPr>
        <p:txBody>
          <a:bodyPr lIns="91436" tIns="45718" rIns="91436" bIns="45718" rtlCol="0" anchor="ctr"/>
          <a:lstStyle/>
          <a:p>
            <a:pPr algn="ctr"/>
            <a:endParaRPr lang="en-US" dirty="0"/>
          </a:p>
        </p:txBody>
      </p:sp>
      <p:sp>
        <p:nvSpPr>
          <p:cNvPr id="63" name="Прямоугольник 62"/>
          <p:cNvSpPr/>
          <p:nvPr/>
        </p:nvSpPr>
        <p:spPr>
          <a:xfrm>
            <a:off x="6258862" y="3892621"/>
            <a:ext cx="2267097" cy="646327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ru-RU" sz="1200" b="1" dirty="0">
                <a:latin typeface="Arial Black" panose="020B0A04020102020204" pitchFamily="34" charset="0"/>
              </a:rPr>
              <a:t>СЕГМЕНТ ПРОХОДЯЩИХ </a:t>
            </a:r>
            <a:r>
              <a:rPr lang="en-US" sz="1200" b="1" dirty="0">
                <a:latin typeface="Arial Black" panose="020B0A04020102020204" pitchFamily="34" charset="0"/>
              </a:rPr>
              <a:t/>
            </a:r>
            <a:br>
              <a:rPr lang="en-US" sz="1200" b="1" dirty="0">
                <a:latin typeface="Arial Black" panose="020B0A04020102020204" pitchFamily="34" charset="0"/>
              </a:rPr>
            </a:br>
            <a:r>
              <a:rPr lang="ru-RU" sz="1200" b="1" dirty="0">
                <a:latin typeface="Arial Black" panose="020B0A04020102020204" pitchFamily="34" charset="0"/>
              </a:rPr>
              <a:t>МИМО ЛОКАЦИИ</a:t>
            </a:r>
            <a:endParaRPr lang="en-US" sz="1200" b="1" dirty="0">
              <a:latin typeface="Arial Black" panose="020B0A04020102020204" pitchFamily="34" charset="0"/>
            </a:endParaRPr>
          </a:p>
        </p:txBody>
      </p:sp>
      <p:pic>
        <p:nvPicPr>
          <p:cNvPr id="2052" name="Picture 4" descr="https://static2.tgstat.com/public/images/channels/_0/9f/9f91535dd9ee584cb60689c59a27a1e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0" y="4299942"/>
            <a:ext cx="673722" cy="67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itle 1"/>
          <p:cNvSpPr txBox="1">
            <a:spLocks/>
          </p:cNvSpPr>
          <p:nvPr/>
        </p:nvSpPr>
        <p:spPr>
          <a:xfrm>
            <a:off x="251520" y="267494"/>
            <a:ext cx="8640960" cy="528843"/>
          </a:xfrm>
          <a:prstGeom prst="rect">
            <a:avLst/>
          </a:prstGeom>
        </p:spPr>
        <p:txBody>
          <a:bodyPr lIns="68576" tIns="34289" rIns="68576" bIns="34289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 b="1" dirty="0">
                <a:latin typeface="Arial Black" panose="020B0A04020102020204" pitchFamily="34" charset="0"/>
              </a:rPr>
              <a:t>УСТАНОВИЛИ </a:t>
            </a:r>
            <a:r>
              <a:rPr lang="en-US" sz="2000" b="1" dirty="0">
                <a:latin typeface="Arial Black" panose="020B0A04020102020204" pitchFamily="34" charset="0"/>
              </a:rPr>
              <a:t>WI-FI </a:t>
            </a:r>
            <a:r>
              <a:rPr lang="ru-RU" sz="2000" b="1" dirty="0">
                <a:latin typeface="Arial Black" panose="020B0A04020102020204" pitchFamily="34" charset="0"/>
              </a:rPr>
              <a:t>ЛОВУШКУ В МАГАЗИНЕ</a:t>
            </a:r>
          </a:p>
          <a:p>
            <a:pPr algn="ctr">
              <a:lnSpc>
                <a:spcPct val="100000"/>
              </a:lnSpc>
            </a:pPr>
            <a:r>
              <a:rPr lang="ru-RU" sz="1600" dirty="0">
                <a:latin typeface="Arial Black" panose="020B0A04020102020204" pitchFamily="34" charset="0"/>
              </a:rPr>
              <a:t/>
            </a:r>
            <a:br>
              <a:rPr lang="ru-RU" sz="1600" dirty="0">
                <a:latin typeface="Arial Black" panose="020B0A04020102020204" pitchFamily="34" charset="0"/>
              </a:rPr>
            </a:br>
            <a:r>
              <a:rPr lang="ru-RU" sz="1600" dirty="0">
                <a:latin typeface="Arial Black" panose="020B0A04020102020204" pitchFamily="34" charset="0"/>
              </a:rPr>
              <a:t>СЕГМЕНТИРОВАЛИ АУДИТОРИЮ ДЛЯ ДАЛЬНЕЙШЕЙ </a:t>
            </a:r>
            <a:br>
              <a:rPr lang="ru-RU" sz="1600" dirty="0">
                <a:latin typeface="Arial Black" panose="020B0A04020102020204" pitchFamily="34" charset="0"/>
              </a:rPr>
            </a:br>
            <a:r>
              <a:rPr lang="ru-RU" sz="1600" dirty="0">
                <a:latin typeface="Arial Black" panose="020B0A04020102020204" pitchFamily="34" charset="0"/>
              </a:rPr>
              <a:t>ПЕРСОНАЛЬНОЙ КОММУНИКАЦИИ С БРЕНДОМ</a:t>
            </a:r>
          </a:p>
        </p:txBody>
      </p:sp>
      <p:sp>
        <p:nvSpPr>
          <p:cNvPr id="119" name="Прямоугольник 118"/>
          <p:cNvSpPr/>
          <p:nvPr/>
        </p:nvSpPr>
        <p:spPr>
          <a:xfrm>
            <a:off x="47055" y="2757974"/>
            <a:ext cx="1597426" cy="3291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Arial Black" panose="020B0A04020102020204" pitchFamily="34" charset="0"/>
              </a:rPr>
              <a:t>ПРОДУКТЫ</a:t>
            </a:r>
            <a:endParaRPr lang="en-US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Arial Black" panose="020B0A04020102020204" pitchFamily="34" charset="0"/>
              </a:rPr>
              <a:t>УЛ. ЛИПЕЦКАЯ 7</a:t>
            </a:r>
            <a:endParaRPr lang="en-US" sz="11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0" name="Овал 69">
            <a:extLst>
              <a:ext uri="{FF2B5EF4-FFF2-40B4-BE49-F238E27FC236}">
                <a16:creationId xmlns:a16="http://schemas.microsoft.com/office/drawing/2014/main" id="{27DC44E0-8381-44AF-B32C-8A1E8F67003A}"/>
              </a:ext>
            </a:extLst>
          </p:cNvPr>
          <p:cNvSpPr/>
          <p:nvPr/>
        </p:nvSpPr>
        <p:spPr>
          <a:xfrm>
            <a:off x="5245211" y="1707654"/>
            <a:ext cx="923691" cy="900246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spcCol="0"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#</a:t>
            </a:r>
            <a:r>
              <a:rPr lang="ru-RU" dirty="0">
                <a:latin typeface="Arial Black" panose="020B0A04020102020204" pitchFamily="34" charset="0"/>
              </a:rPr>
              <a:t>1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74" name="Овал 73">
            <a:extLst>
              <a:ext uri="{FF2B5EF4-FFF2-40B4-BE49-F238E27FC236}">
                <a16:creationId xmlns:a16="http://schemas.microsoft.com/office/drawing/2014/main" id="{63744449-16F5-46A9-A41F-5BED09AA7877}"/>
              </a:ext>
            </a:extLst>
          </p:cNvPr>
          <p:cNvSpPr/>
          <p:nvPr/>
        </p:nvSpPr>
        <p:spPr>
          <a:xfrm>
            <a:off x="5270366" y="2753371"/>
            <a:ext cx="894397" cy="87529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spcCol="0"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#</a:t>
            </a:r>
            <a:r>
              <a:rPr lang="ru-RU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77" name="Овал 76">
            <a:extLst>
              <a:ext uri="{FF2B5EF4-FFF2-40B4-BE49-F238E27FC236}">
                <a16:creationId xmlns:a16="http://schemas.microsoft.com/office/drawing/2014/main" id="{1BFC410F-75F1-4859-8DBC-52B5C8A6FAA6}"/>
              </a:ext>
            </a:extLst>
          </p:cNvPr>
          <p:cNvSpPr/>
          <p:nvPr/>
        </p:nvSpPr>
        <p:spPr>
          <a:xfrm>
            <a:off x="5286772" y="3797506"/>
            <a:ext cx="894398" cy="855801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spcCol="0"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#3</a:t>
            </a:r>
          </a:p>
        </p:txBody>
      </p:sp>
      <p:pic>
        <p:nvPicPr>
          <p:cNvPr id="4098" name="Picture 2" descr="ÐÐ°ÑÑÐ¸Ð½ÐºÐ¸ Ð¿Ð¾ Ð·Ð°Ð¿ÑÐ¾ÑÑ wi fi png">
            <a:extLst>
              <a:ext uri="{FF2B5EF4-FFF2-40B4-BE49-F238E27FC236}">
                <a16:creationId xmlns:a16="http://schemas.microsoft.com/office/drawing/2014/main" id="{0D2A90A7-5612-4B41-88C5-C32B8DBCB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04" y="3692430"/>
            <a:ext cx="1302919" cy="121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https://espanglish.info/sites/default/files/articles/logo-unilever.png">
            <a:extLst>
              <a:ext uri="{FF2B5EF4-FFF2-40B4-BE49-F238E27FC236}">
                <a16:creationId xmlns:a16="http://schemas.microsoft.com/office/drawing/2014/main" id="{A5EE5C01-75C4-4B38-B1A6-2B8D72A12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207832"/>
            <a:ext cx="852289" cy="6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 Placeholder 8">
            <a:extLst>
              <a:ext uri="{FF2B5EF4-FFF2-40B4-BE49-F238E27FC236}">
                <a16:creationId xmlns:a16="http://schemas.microsoft.com/office/drawing/2014/main" id="{F4F457EA-5360-47CA-9BB0-E379C6804727}"/>
              </a:ext>
            </a:extLst>
          </p:cNvPr>
          <p:cNvSpPr txBox="1">
            <a:spLocks noChangeAspect="1"/>
          </p:cNvSpPr>
          <p:nvPr/>
        </p:nvSpPr>
        <p:spPr>
          <a:xfrm>
            <a:off x="8391208" y="4868527"/>
            <a:ext cx="558691" cy="223503"/>
          </a:xfrm>
          <a:prstGeom prst="rect">
            <a:avLst/>
          </a:prstGeom>
          <a:blipFill rotWithShape="1">
            <a:blip r:embed="rId8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91436" tIns="45718" rIns="91436" bIns="45718"/>
          <a:lstStyle>
            <a:lvl1pPr marL="0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 </a:t>
            </a:r>
          </a:p>
        </p:txBody>
      </p:sp>
      <p:sp>
        <p:nvSpPr>
          <p:cNvPr id="60" name="Овал 59"/>
          <p:cNvSpPr/>
          <p:nvPr/>
        </p:nvSpPr>
        <p:spPr>
          <a:xfrm>
            <a:off x="1574312" y="4218109"/>
            <a:ext cx="219103" cy="219103"/>
          </a:xfrm>
          <a:prstGeom prst="ellipse">
            <a:avLst/>
          </a:prstGeom>
          <a:solidFill>
            <a:srgbClr val="005D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18731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24" descr="iPhone6_mockup_front_white.png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2754" y="1967133"/>
            <a:ext cx="3751695" cy="6111546"/>
          </a:xfrm>
          <a:prstGeom prst="rect">
            <a:avLst/>
          </a:prstGeom>
        </p:spPr>
      </p:pic>
      <p:grpSp>
        <p:nvGrpSpPr>
          <p:cNvPr id="71" name="Группа 70"/>
          <p:cNvGrpSpPr/>
          <p:nvPr/>
        </p:nvGrpSpPr>
        <p:grpSpPr>
          <a:xfrm>
            <a:off x="603067" y="1997193"/>
            <a:ext cx="3751695" cy="6111546"/>
            <a:chOff x="18323" y="1632892"/>
            <a:chExt cx="4549049" cy="7410444"/>
          </a:xfrm>
        </p:grpSpPr>
        <p:pic>
          <p:nvPicPr>
            <p:cNvPr id="72" name="Picture 24" descr="iPhone6_mockup_front_white.png"/>
            <p:cNvPicPr>
              <a:picLocks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23" y="1632892"/>
              <a:ext cx="4549049" cy="7410444"/>
            </a:xfrm>
            <a:prstGeom prst="rect">
              <a:avLst/>
            </a:prstGeom>
          </p:spPr>
        </p:pic>
        <p:pic>
          <p:nvPicPr>
            <p:cNvPr id="73" name="Picture 24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570" y="2787774"/>
              <a:ext cx="2761326" cy="2761326"/>
            </a:xfrm>
            <a:prstGeom prst="rect">
              <a:avLst/>
            </a:prstGeom>
            <a:ln>
              <a:solidFill>
                <a:schemeClr val="tx1">
                  <a:lumMod val="50000"/>
                </a:schemeClr>
              </a:solidFill>
            </a:ln>
          </p:spPr>
        </p:pic>
      </p:grpSp>
      <p:sp>
        <p:nvSpPr>
          <p:cNvPr id="81" name="Rectangle 42"/>
          <p:cNvSpPr/>
          <p:nvPr/>
        </p:nvSpPr>
        <p:spPr>
          <a:xfrm>
            <a:off x="182928" y="1657716"/>
            <a:ext cx="4677106" cy="52321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 defTabSz="685749"/>
            <a:r>
              <a:rPr lang="ru-RU" sz="1400" b="1" dirty="0">
                <a:latin typeface="Arial Black" panose="020B0A04020102020204" pitchFamily="34" charset="0"/>
              </a:rPr>
              <a:t>БАННЕРЫ</a:t>
            </a:r>
            <a:r>
              <a:rPr lang="ru-RU" sz="1050" b="1" dirty="0">
                <a:latin typeface="Arial Black" panose="020B0A04020102020204" pitchFamily="34" charset="0"/>
              </a:rPr>
              <a:t> </a:t>
            </a:r>
            <a:r>
              <a:rPr lang="en-US" sz="1100" dirty="0">
                <a:latin typeface="Arial Narrow" panose="020B0606020202030204" pitchFamily="34" charset="0"/>
              </a:rPr>
              <a:t>MYTARGET</a:t>
            </a:r>
            <a:r>
              <a:rPr lang="ru-RU" sz="1100" dirty="0">
                <a:latin typeface="Arial Narrow" panose="020B0606020202030204" pitchFamily="34" charset="0"/>
              </a:rPr>
              <a:t> И </a:t>
            </a:r>
            <a:r>
              <a:rPr lang="en-US" sz="1100" dirty="0">
                <a:latin typeface="Arial Narrow" panose="020B0606020202030204" pitchFamily="34" charset="0"/>
              </a:rPr>
              <a:t>WIFI.RU</a:t>
            </a:r>
            <a:r>
              <a:rPr lang="ru-RU" sz="1100" dirty="0">
                <a:latin typeface="Arial Narrow" panose="020B0606020202030204" pitchFamily="34" charset="0"/>
              </a:rPr>
              <a:t> </a:t>
            </a:r>
            <a:r>
              <a:rPr lang="en-US" sz="1100" dirty="0" smtClean="0">
                <a:latin typeface="Arial Narrow" panose="020B0606020202030204" pitchFamily="34" charset="0"/>
              </a:rPr>
              <a:t/>
            </a:r>
            <a:br>
              <a:rPr lang="en-US" sz="1100" dirty="0" smtClean="0">
                <a:latin typeface="Arial Narrow" panose="020B0606020202030204" pitchFamily="34" charset="0"/>
              </a:rPr>
            </a:br>
            <a:r>
              <a:rPr lang="ru-RU" sz="1100" dirty="0" smtClean="0">
                <a:latin typeface="Arial Narrow" panose="020B0606020202030204" pitchFamily="34" charset="0"/>
              </a:rPr>
              <a:t>ПРОДАНО </a:t>
            </a:r>
            <a:r>
              <a:rPr lang="ru-RU" sz="1100" dirty="0">
                <a:latin typeface="Arial Narrow" panose="020B0606020202030204" pitchFamily="34" charset="0"/>
              </a:rPr>
              <a:t>В СРЕДНЕМ </a:t>
            </a:r>
            <a:r>
              <a:rPr lang="ru-RU" sz="1400" dirty="0">
                <a:latin typeface="Arial Black" panose="020B0A04020102020204" pitchFamily="34" charset="0"/>
              </a:rPr>
              <a:t>16 УПАКОВОК </a:t>
            </a:r>
            <a:r>
              <a:rPr lang="ru-RU" sz="1100" dirty="0">
                <a:latin typeface="Arial Narrow" panose="020B0606020202030204" pitchFamily="34" charset="0"/>
              </a:rPr>
              <a:t>В ДЕНЬ </a:t>
            </a:r>
          </a:p>
        </p:txBody>
      </p:sp>
      <p:sp>
        <p:nvSpPr>
          <p:cNvPr id="82" name="Rectangle 35"/>
          <p:cNvSpPr/>
          <p:nvPr/>
        </p:nvSpPr>
        <p:spPr>
          <a:xfrm>
            <a:off x="5012430" y="1657716"/>
            <a:ext cx="3432343" cy="523216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 defTabSz="685749"/>
            <a:r>
              <a:rPr lang="ru-RU" sz="1400" dirty="0">
                <a:latin typeface="Arial Black" panose="020B0A04020102020204" pitchFamily="34" charset="0"/>
              </a:rPr>
              <a:t>СМС</a:t>
            </a:r>
            <a:r>
              <a:rPr lang="en-US" sz="1400" dirty="0">
                <a:latin typeface="Arial Black" panose="020B0A04020102020204" pitchFamily="34" charset="0"/>
              </a:rPr>
              <a:t> </a:t>
            </a:r>
            <a:r>
              <a:rPr lang="ru-RU" sz="1400" dirty="0" smtClean="0">
                <a:latin typeface="Arial Black" panose="020B0A04020102020204" pitchFamily="34" charset="0"/>
              </a:rPr>
              <a:t>РАССЫЛКА</a:t>
            </a:r>
            <a:endParaRPr lang="ru-RU" sz="1100" dirty="0">
              <a:latin typeface="Arial Narrow" panose="020B0606020202030204" pitchFamily="34" charset="0"/>
            </a:endParaRPr>
          </a:p>
          <a:p>
            <a:pPr algn="ctr" defTabSz="685749"/>
            <a:r>
              <a:rPr lang="ru-RU" sz="1100" dirty="0">
                <a:latin typeface="Arial Narrow" panose="020B0606020202030204" pitchFamily="34" charset="0"/>
              </a:rPr>
              <a:t>ПРОДАНО В СРЕДНЕМ </a:t>
            </a:r>
            <a:r>
              <a:rPr lang="ru-RU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30 УПАКОВОК </a:t>
            </a:r>
            <a:r>
              <a:rPr lang="ru-RU" sz="1100" dirty="0">
                <a:latin typeface="Arial Narrow" panose="020B0606020202030204" pitchFamily="34" charset="0"/>
              </a:rPr>
              <a:t>В ДЕНЬ </a:t>
            </a:r>
          </a:p>
        </p:txBody>
      </p:sp>
      <p:sp>
        <p:nvSpPr>
          <p:cNvPr id="84" name="Title 1"/>
          <p:cNvSpPr txBox="1">
            <a:spLocks/>
          </p:cNvSpPr>
          <p:nvPr/>
        </p:nvSpPr>
        <p:spPr>
          <a:xfrm>
            <a:off x="251520" y="267494"/>
            <a:ext cx="8640960" cy="528843"/>
          </a:xfrm>
          <a:prstGeom prst="rect">
            <a:avLst/>
          </a:prstGeom>
        </p:spPr>
        <p:txBody>
          <a:bodyPr lIns="68576" tIns="34289" rIns="68576" bIns="34289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 b="1" dirty="0">
                <a:latin typeface="Arial Black" panose="020B0A04020102020204" pitchFamily="34" charset="0"/>
              </a:rPr>
              <a:t>ОЦЕНИЛИ ПЕРФОРМАНС ФОРМАТОВ</a:t>
            </a:r>
            <a:br>
              <a:rPr lang="ru-RU" sz="2000" b="1" dirty="0">
                <a:latin typeface="Arial Black" panose="020B0A04020102020204" pitchFamily="34" charset="0"/>
              </a:rPr>
            </a:br>
            <a:endParaRPr lang="ru-RU" sz="2000" b="1" dirty="0">
              <a:latin typeface="Arial Black" panose="020B0A040201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ru-RU" sz="1600" dirty="0" smtClean="0">
                <a:latin typeface="Arial Black" panose="020B0A04020102020204" pitchFamily="34" charset="0"/>
              </a:rPr>
              <a:t>НА ТОВАРЫ </a:t>
            </a:r>
            <a:r>
              <a:rPr lang="ru-RU" sz="1600" dirty="0" smtClean="0">
                <a:latin typeface="Arial Black" panose="020B0A04020102020204" pitchFamily="34" charset="0"/>
              </a:rPr>
              <a:t>ИМПУЛЬСНОЙ </a:t>
            </a:r>
            <a:r>
              <a:rPr lang="ru-RU" sz="1600" dirty="0" smtClean="0">
                <a:latin typeface="Arial Black" panose="020B0A04020102020204" pitchFamily="34" charset="0"/>
              </a:rPr>
              <a:t>КАТЕГОРИИ – НАПРИМЕР, </a:t>
            </a:r>
            <a:br>
              <a:rPr lang="ru-RU" sz="1600" dirty="0" smtClean="0">
                <a:latin typeface="Arial Black" panose="020B0A04020102020204" pitchFamily="34" charset="0"/>
              </a:rPr>
            </a:br>
            <a:r>
              <a:rPr lang="ru-RU" sz="1600" dirty="0" smtClean="0">
                <a:latin typeface="Arial Black" panose="020B0A04020102020204" pitchFamily="34" charset="0"/>
              </a:rPr>
              <a:t>МОРОЖЕНОЕ </a:t>
            </a:r>
            <a:r>
              <a:rPr lang="en-US" sz="1600" dirty="0" smtClean="0">
                <a:latin typeface="Arial Black" panose="020B0A04020102020204" pitchFamily="34" charset="0"/>
              </a:rPr>
              <a:t>INMARKO</a:t>
            </a:r>
            <a:r>
              <a:rPr lang="ru-RU" sz="1600" dirty="0">
                <a:latin typeface="Arial Black" panose="020B0A04020102020204" pitchFamily="34" charset="0"/>
              </a:rPr>
              <a:t>,</a:t>
            </a:r>
            <a:r>
              <a:rPr lang="ru-RU" sz="1600" dirty="0" smtClean="0">
                <a:latin typeface="Arial Black" panose="020B0A04020102020204" pitchFamily="34" charset="0"/>
              </a:rPr>
              <a:t> ЛУЧШЕ РАБОТАЕТ СМС РАССЫЛКА</a:t>
            </a:r>
            <a:endParaRPr lang="ru-RU" sz="1600" dirty="0">
              <a:latin typeface="Arial Black" panose="020B0A040201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129" y="2866007"/>
            <a:ext cx="2324448" cy="4962327"/>
          </a:xfrm>
          <a:prstGeom prst="rect">
            <a:avLst/>
          </a:prstGeom>
          <a:noFill/>
          <a:ln w="9525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2E92DEC-666E-44B3-AD5D-459BF4EA31E8}"/>
              </a:ext>
            </a:extLst>
          </p:cNvPr>
          <p:cNvGrpSpPr/>
          <p:nvPr/>
        </p:nvGrpSpPr>
        <p:grpSpPr>
          <a:xfrm>
            <a:off x="231079" y="2573042"/>
            <a:ext cx="789618" cy="2392410"/>
            <a:chOff x="109974" y="2018507"/>
            <a:chExt cx="935959" cy="2945653"/>
          </a:xfrm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F8807C7C-51FB-40EF-9A28-4D9EA1D86069}"/>
                </a:ext>
              </a:extLst>
            </p:cNvPr>
            <p:cNvSpPr/>
            <p:nvPr/>
          </p:nvSpPr>
          <p:spPr>
            <a:xfrm>
              <a:off x="109974" y="2018507"/>
              <a:ext cx="923691" cy="900246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6" tIns="34289" rIns="68576" bIns="34289" spcCol="0" rtlCol="0" anchor="ctr"/>
            <a:lstStyle/>
            <a:p>
              <a:pPr algn="ctr"/>
              <a:r>
                <a:rPr lang="en-US" dirty="0">
                  <a:latin typeface="Arial Black" panose="020B0A04020102020204" pitchFamily="34" charset="0"/>
                </a:rPr>
                <a:t>#</a:t>
              </a:r>
              <a:r>
                <a:rPr lang="ru-RU" dirty="0">
                  <a:latin typeface="Arial Black" panose="020B0A04020102020204" pitchFamily="34" charset="0"/>
                </a:rPr>
                <a:t>1</a:t>
              </a:r>
              <a:endParaRPr lang="en-US" dirty="0">
                <a:latin typeface="Arial Black" panose="020B0A04020102020204" pitchFamily="34" charset="0"/>
              </a:endParaRP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71D5A353-866F-4868-B640-17A7B849C09F}"/>
                </a:ext>
              </a:extLst>
            </p:cNvPr>
            <p:cNvSpPr/>
            <p:nvPr/>
          </p:nvSpPr>
          <p:spPr>
            <a:xfrm>
              <a:off x="135129" y="3064224"/>
              <a:ext cx="894397" cy="875294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6" tIns="34289" rIns="68576" bIns="34289" spcCol="0" rtlCol="0" anchor="ctr"/>
            <a:lstStyle/>
            <a:p>
              <a:pPr algn="ctr"/>
              <a:r>
                <a:rPr lang="en-US" dirty="0">
                  <a:latin typeface="Arial Black" panose="020B0A04020102020204" pitchFamily="34" charset="0"/>
                </a:rPr>
                <a:t>#</a:t>
              </a:r>
              <a:r>
                <a:rPr lang="ru-RU" dirty="0">
                  <a:latin typeface="Arial Black" panose="020B0A04020102020204" pitchFamily="34" charset="0"/>
                </a:rPr>
                <a:t>2</a:t>
              </a:r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E0FA4F68-5A27-4D2A-AF55-E2E5204FE1CF}"/>
                </a:ext>
              </a:extLst>
            </p:cNvPr>
            <p:cNvSpPr/>
            <p:nvPr/>
          </p:nvSpPr>
          <p:spPr>
            <a:xfrm>
              <a:off x="151535" y="4108359"/>
              <a:ext cx="894398" cy="855801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6" tIns="34289" rIns="68576" bIns="34289" spcCol="0" rtlCol="0" anchor="ctr"/>
            <a:lstStyle/>
            <a:p>
              <a:pPr algn="ctr"/>
              <a:r>
                <a:rPr lang="en-US" dirty="0">
                  <a:latin typeface="Arial Black" panose="020B0A04020102020204" pitchFamily="34" charset="0"/>
                </a:rPr>
                <a:t>#3</a:t>
              </a:r>
            </a:p>
          </p:txBody>
        </p:sp>
      </p:grpSp>
      <p:sp>
        <p:nvSpPr>
          <p:cNvPr id="23" name="Овал 22">
            <a:extLst>
              <a:ext uri="{FF2B5EF4-FFF2-40B4-BE49-F238E27FC236}">
                <a16:creationId xmlns:a16="http://schemas.microsoft.com/office/drawing/2014/main" id="{49D84AD8-8227-44ED-8D1D-1585A1618E3C}"/>
              </a:ext>
            </a:extLst>
          </p:cNvPr>
          <p:cNvSpPr/>
          <p:nvPr/>
        </p:nvSpPr>
        <p:spPr>
          <a:xfrm>
            <a:off x="4549920" y="4270384"/>
            <a:ext cx="754555" cy="695067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spcCol="0"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#3</a:t>
            </a:r>
          </a:p>
        </p:txBody>
      </p:sp>
      <p:pic>
        <p:nvPicPr>
          <p:cNvPr id="15" name="Picture 2" descr="https://espanglish.info/sites/default/files/articles/logo-unilever.png">
            <a:extLst>
              <a:ext uri="{FF2B5EF4-FFF2-40B4-BE49-F238E27FC236}">
                <a16:creationId xmlns:a16="http://schemas.microsoft.com/office/drawing/2014/main" id="{6CF78E5A-7C72-47C5-87BF-A647C48CC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207832"/>
            <a:ext cx="852289" cy="6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D1E6DBE0-791E-495D-A8A4-3895B938D576}"/>
              </a:ext>
            </a:extLst>
          </p:cNvPr>
          <p:cNvSpPr txBox="1">
            <a:spLocks noChangeAspect="1"/>
          </p:cNvSpPr>
          <p:nvPr/>
        </p:nvSpPr>
        <p:spPr>
          <a:xfrm>
            <a:off x="8391208" y="4868527"/>
            <a:ext cx="558691" cy="223503"/>
          </a:xfrm>
          <a:prstGeom prst="rect">
            <a:avLst/>
          </a:prstGeom>
          <a:blipFill rotWithShape="1">
            <a:blip r:embed="rId8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91436" tIns="45718" rIns="91436" bIns="45718"/>
          <a:lstStyle>
            <a:lvl1pPr marL="0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7473053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21577" r="145" b="2110"/>
          <a:stretch/>
        </p:blipFill>
        <p:spPr>
          <a:xfrm>
            <a:off x="789275" y="2572074"/>
            <a:ext cx="3573719" cy="2037330"/>
          </a:xfrm>
          <a:prstGeom prst="rect">
            <a:avLst/>
          </a:prstGeom>
        </p:spPr>
      </p:pic>
      <p:pic>
        <p:nvPicPr>
          <p:cNvPr id="2056" name="Picture 8" descr="ÐÐ°ÑÑÐ¸Ð½ÐºÐ¸ Ð¿Ð¾ Ð·Ð°Ð¿ÑÐ¾ÑÑ Ð´Ð¸ÐºÑÐ¸">
            <a:extLst>
              <a:ext uri="{FF2B5EF4-FFF2-40B4-BE49-F238E27FC236}">
                <a16:creationId xmlns:a16="http://schemas.microsoft.com/office/drawing/2014/main" id="{E3577D80-9BB1-4F53-9EC7-BB55A7D98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66240"/>
            <a:ext cx="3605379" cy="204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"/>
          <p:cNvSpPr/>
          <p:nvPr/>
        </p:nvSpPr>
        <p:spPr>
          <a:xfrm>
            <a:off x="789275" y="2139702"/>
            <a:ext cx="3571858" cy="43204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 Black" panose="020B0A04020102020204" pitchFamily="34" charset="0"/>
              </a:rPr>
              <a:t>ТРАДИЦИОННЫЙ РИТЕЙЛ</a:t>
            </a:r>
            <a:endParaRPr lang="en-US" sz="1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ED2DB6F-BAE6-4769-9729-F65C0B10A48A}"/>
              </a:ext>
            </a:extLst>
          </p:cNvPr>
          <p:cNvSpPr txBox="1">
            <a:spLocks/>
          </p:cNvSpPr>
          <p:nvPr/>
        </p:nvSpPr>
        <p:spPr>
          <a:xfrm>
            <a:off x="-227908" y="1175467"/>
            <a:ext cx="6743360" cy="528843"/>
          </a:xfrm>
          <a:prstGeom prst="rect">
            <a:avLst/>
          </a:prstGeom>
        </p:spPr>
        <p:txBody>
          <a:bodyPr lIns="68576" tIns="34289" rIns="68576" bIns="34289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000" b="1" dirty="0">
                <a:latin typeface="Arial Black" panose="020B0A04020102020204" pitchFamily="34" charset="0"/>
              </a:rPr>
              <a:t>ПРОДУКТОВЫЙ РИТЕЙЛ: </a:t>
            </a:r>
          </a:p>
          <a:p>
            <a:pPr algn="r"/>
            <a:r>
              <a:rPr lang="ru-RU" sz="2000" b="1" dirty="0">
                <a:latin typeface="Arial Black" panose="020B0A04020102020204" pitchFamily="34" charset="0"/>
              </a:rPr>
              <a:t>ПРОВЕЛИ ТЕСТЫ ВМЕСТЕ С ПАРТНЕРАМИ</a:t>
            </a:r>
          </a:p>
        </p:txBody>
      </p:sp>
      <p:sp>
        <p:nvSpPr>
          <p:cNvPr id="25" name="Полилиния 3">
            <a:extLst>
              <a:ext uri="{FF2B5EF4-FFF2-40B4-BE49-F238E27FC236}">
                <a16:creationId xmlns:a16="http://schemas.microsoft.com/office/drawing/2014/main" id="{A30EA437-0834-4FF8-BE69-86EE31AA2580}"/>
              </a:ext>
            </a:extLst>
          </p:cNvPr>
          <p:cNvSpPr/>
          <p:nvPr/>
        </p:nvSpPr>
        <p:spPr>
          <a:xfrm>
            <a:off x="6637200" y="298048"/>
            <a:ext cx="1607208" cy="1421341"/>
          </a:xfrm>
          <a:custGeom>
            <a:avLst/>
            <a:gdLst>
              <a:gd name="connsiteX0" fmla="*/ 175260 w 1120140"/>
              <a:gd name="connsiteY0" fmla="*/ 0 h 990600"/>
              <a:gd name="connsiteX1" fmla="*/ 0 w 1120140"/>
              <a:gd name="connsiteY1" fmla="*/ 312420 h 990600"/>
              <a:gd name="connsiteX2" fmla="*/ 0 w 1120140"/>
              <a:gd name="connsiteY2" fmla="*/ 312420 h 990600"/>
              <a:gd name="connsiteX3" fmla="*/ 22860 w 1120140"/>
              <a:gd name="connsiteY3" fmla="*/ 419100 h 990600"/>
              <a:gd name="connsiteX4" fmla="*/ 45720 w 1120140"/>
              <a:gd name="connsiteY4" fmla="*/ 441960 h 990600"/>
              <a:gd name="connsiteX5" fmla="*/ 45720 w 1120140"/>
              <a:gd name="connsiteY5" fmla="*/ 441960 h 990600"/>
              <a:gd name="connsiteX6" fmla="*/ 91440 w 1120140"/>
              <a:gd name="connsiteY6" fmla="*/ 495300 h 990600"/>
              <a:gd name="connsiteX7" fmla="*/ 91440 w 1120140"/>
              <a:gd name="connsiteY7" fmla="*/ 982980 h 990600"/>
              <a:gd name="connsiteX8" fmla="*/ 1021080 w 1120140"/>
              <a:gd name="connsiteY8" fmla="*/ 990600 h 990600"/>
              <a:gd name="connsiteX9" fmla="*/ 1021080 w 1120140"/>
              <a:gd name="connsiteY9" fmla="*/ 457200 h 990600"/>
              <a:gd name="connsiteX10" fmla="*/ 1051560 w 1120140"/>
              <a:gd name="connsiteY10" fmla="*/ 419100 h 990600"/>
              <a:gd name="connsiteX11" fmla="*/ 1051560 w 1120140"/>
              <a:gd name="connsiteY11" fmla="*/ 419100 h 990600"/>
              <a:gd name="connsiteX12" fmla="*/ 1120140 w 1120140"/>
              <a:gd name="connsiteY12" fmla="*/ 342900 h 990600"/>
              <a:gd name="connsiteX13" fmla="*/ 1120140 w 1120140"/>
              <a:gd name="connsiteY13" fmla="*/ 312420 h 990600"/>
              <a:gd name="connsiteX14" fmla="*/ 929640 w 1120140"/>
              <a:gd name="connsiteY14" fmla="*/ 0 h 990600"/>
              <a:gd name="connsiteX15" fmla="*/ 175260 w 1120140"/>
              <a:gd name="connsiteY15" fmla="*/ 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0140" h="990600">
                <a:moveTo>
                  <a:pt x="175260" y="0"/>
                </a:moveTo>
                <a:lnTo>
                  <a:pt x="0" y="312420"/>
                </a:lnTo>
                <a:lnTo>
                  <a:pt x="0" y="312420"/>
                </a:lnTo>
                <a:lnTo>
                  <a:pt x="22860" y="419100"/>
                </a:lnTo>
                <a:lnTo>
                  <a:pt x="45720" y="441960"/>
                </a:lnTo>
                <a:lnTo>
                  <a:pt x="45720" y="441960"/>
                </a:lnTo>
                <a:lnTo>
                  <a:pt x="91440" y="495300"/>
                </a:lnTo>
                <a:lnTo>
                  <a:pt x="91440" y="982980"/>
                </a:lnTo>
                <a:lnTo>
                  <a:pt x="1021080" y="990600"/>
                </a:lnTo>
                <a:lnTo>
                  <a:pt x="1021080" y="457200"/>
                </a:lnTo>
                <a:lnTo>
                  <a:pt x="1051560" y="419100"/>
                </a:lnTo>
                <a:lnTo>
                  <a:pt x="1051560" y="419100"/>
                </a:lnTo>
                <a:lnTo>
                  <a:pt x="1120140" y="342900"/>
                </a:lnTo>
                <a:lnTo>
                  <a:pt x="1120140" y="312420"/>
                </a:lnTo>
                <a:lnTo>
                  <a:pt x="929640" y="0"/>
                </a:lnTo>
                <a:lnTo>
                  <a:pt x="17526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pic>
        <p:nvPicPr>
          <p:cNvPr id="29" name="Picture 4" descr="https://www.iandiconstruction.net/wp-content/uploads/2018/04/shop.png">
            <a:extLst>
              <a:ext uri="{FF2B5EF4-FFF2-40B4-BE49-F238E27FC236}">
                <a16:creationId xmlns:a16="http://schemas.microsoft.com/office/drawing/2014/main" id="{3A41269C-BB7D-4FA1-8D2B-436318F87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620" y="254306"/>
            <a:ext cx="1728240" cy="150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1">
            <a:extLst>
              <a:ext uri="{FF2B5EF4-FFF2-40B4-BE49-F238E27FC236}">
                <a16:creationId xmlns:a16="http://schemas.microsoft.com/office/drawing/2014/main" id="{D8FA6D00-7FFE-4B47-A186-FE9006AC7451}"/>
              </a:ext>
            </a:extLst>
          </p:cNvPr>
          <p:cNvSpPr/>
          <p:nvPr/>
        </p:nvSpPr>
        <p:spPr>
          <a:xfrm>
            <a:off x="4572462" y="2139702"/>
            <a:ext cx="3604917" cy="43204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 Black" panose="020B0A04020102020204" pitchFamily="34" charset="0"/>
              </a:rPr>
              <a:t>СЕТЕВОЙ РИТЕЙЛ</a:t>
            </a:r>
            <a:endParaRPr lang="en-US" sz="1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375DB77B-72C2-47DE-8909-85EE2136AD94}"/>
              </a:ext>
            </a:extLst>
          </p:cNvPr>
          <p:cNvSpPr/>
          <p:nvPr/>
        </p:nvSpPr>
        <p:spPr>
          <a:xfrm>
            <a:off x="788558" y="2549750"/>
            <a:ext cx="3572575" cy="2043164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https://espanglish.info/sites/default/files/articles/logo-unilever.png">
            <a:extLst>
              <a:ext uri="{FF2B5EF4-FFF2-40B4-BE49-F238E27FC236}">
                <a16:creationId xmlns:a16="http://schemas.microsoft.com/office/drawing/2014/main" id="{122878F6-809E-47D1-A180-EC713A059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207832"/>
            <a:ext cx="852289" cy="6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4B58D3E-EB98-4C21-9996-69226742FA96}"/>
              </a:ext>
            </a:extLst>
          </p:cNvPr>
          <p:cNvSpPr txBox="1">
            <a:spLocks noChangeAspect="1"/>
          </p:cNvSpPr>
          <p:nvPr/>
        </p:nvSpPr>
        <p:spPr>
          <a:xfrm>
            <a:off x="8391208" y="4868527"/>
            <a:ext cx="558691" cy="223503"/>
          </a:xfrm>
          <a:prstGeom prst="rect">
            <a:avLst/>
          </a:prstGeom>
          <a:blipFill rotWithShape="1">
            <a:blip r:embed="rId8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91436" tIns="45718" rIns="91436" bIns="45718"/>
          <a:lstStyle>
            <a:lvl1pPr marL="0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3120250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4" descr="https://static2.tgstat.com/public/images/channels/_0/9f/9f91535dd9ee584cb60689c59a27a1e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597" y="67963"/>
            <a:ext cx="1157749" cy="115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-36510" y="-20536"/>
            <a:ext cx="4008647" cy="5184577"/>
            <a:chOff x="251520" y="-20538"/>
            <a:chExt cx="4008647" cy="5184577"/>
          </a:xfrm>
        </p:grpSpPr>
        <p:pic>
          <p:nvPicPr>
            <p:cNvPr id="6" name="Рисунок 1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 l="47253" t="21752" r="23729" b="8199"/>
            <a:stretch/>
          </p:blipFill>
          <p:spPr>
            <a:xfrm>
              <a:off x="251520" y="-20538"/>
              <a:ext cx="4008647" cy="5134890"/>
            </a:xfrm>
            <a:prstGeom prst="rect">
              <a:avLst/>
            </a:prstGeom>
          </p:spPr>
        </p:pic>
        <p:pic>
          <p:nvPicPr>
            <p:cNvPr id="7" name="Рисунок 2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36143" y="1873177"/>
              <a:ext cx="390551" cy="368412"/>
            </a:xfrm>
            <a:prstGeom prst="rect">
              <a:avLst/>
            </a:prstGeom>
          </p:spPr>
        </p:pic>
        <p:pic>
          <p:nvPicPr>
            <p:cNvPr id="8" name="Рисунок 6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26713" y="1979202"/>
              <a:ext cx="390551" cy="368412"/>
            </a:xfrm>
            <a:prstGeom prst="rect">
              <a:avLst/>
            </a:prstGeom>
          </p:spPr>
        </p:pic>
        <p:pic>
          <p:nvPicPr>
            <p:cNvPr id="9" name="Рисунок 7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60483" y="2052115"/>
              <a:ext cx="390551" cy="368412"/>
            </a:xfrm>
            <a:prstGeom prst="rect">
              <a:avLst/>
            </a:prstGeom>
          </p:spPr>
        </p:pic>
        <p:pic>
          <p:nvPicPr>
            <p:cNvPr id="10" name="Рисунок 8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55225" y="1933471"/>
              <a:ext cx="390551" cy="368412"/>
            </a:xfrm>
            <a:prstGeom prst="rect">
              <a:avLst/>
            </a:prstGeom>
          </p:spPr>
        </p:pic>
        <p:pic>
          <p:nvPicPr>
            <p:cNvPr id="11" name="Рисунок 9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44570" y="2332196"/>
              <a:ext cx="390551" cy="368412"/>
            </a:xfrm>
            <a:prstGeom prst="rect">
              <a:avLst/>
            </a:prstGeom>
          </p:spPr>
        </p:pic>
        <p:pic>
          <p:nvPicPr>
            <p:cNvPr id="12" name="Рисунок 1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36143" y="2256483"/>
              <a:ext cx="390551" cy="368412"/>
            </a:xfrm>
            <a:prstGeom prst="rect">
              <a:avLst/>
            </a:prstGeom>
          </p:spPr>
        </p:pic>
        <p:pic>
          <p:nvPicPr>
            <p:cNvPr id="13" name="Рисунок 11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00939" y="574464"/>
              <a:ext cx="390551" cy="368412"/>
            </a:xfrm>
            <a:prstGeom prst="rect">
              <a:avLst/>
            </a:prstGeom>
          </p:spPr>
        </p:pic>
        <p:pic>
          <p:nvPicPr>
            <p:cNvPr id="14" name="Рисунок 12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89014" y="2188314"/>
              <a:ext cx="390551" cy="368412"/>
            </a:xfrm>
            <a:prstGeom prst="rect">
              <a:avLst/>
            </a:prstGeom>
          </p:spPr>
        </p:pic>
        <p:pic>
          <p:nvPicPr>
            <p:cNvPr id="15" name="Рисунок 13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15830" y="565403"/>
              <a:ext cx="390551" cy="368412"/>
            </a:xfrm>
            <a:prstGeom prst="rect">
              <a:avLst/>
            </a:prstGeom>
          </p:spPr>
        </p:pic>
        <p:pic>
          <p:nvPicPr>
            <p:cNvPr id="16" name="Рисунок 1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34035" y="2546906"/>
              <a:ext cx="390551" cy="368412"/>
            </a:xfrm>
            <a:prstGeom prst="rect">
              <a:avLst/>
            </a:prstGeom>
          </p:spPr>
        </p:pic>
        <p:pic>
          <p:nvPicPr>
            <p:cNvPr id="17" name="Рисунок 15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18918" y="2876838"/>
              <a:ext cx="390551" cy="368412"/>
            </a:xfrm>
            <a:prstGeom prst="rect">
              <a:avLst/>
            </a:prstGeom>
          </p:spPr>
        </p:pic>
        <p:pic>
          <p:nvPicPr>
            <p:cNvPr id="18" name="Рисунок 16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65656" y="3061044"/>
              <a:ext cx="390551" cy="368412"/>
            </a:xfrm>
            <a:prstGeom prst="rect">
              <a:avLst/>
            </a:prstGeom>
          </p:spPr>
        </p:pic>
        <p:sp>
          <p:nvSpPr>
            <p:cNvPr id="19" name="Прямоугольник 26"/>
            <p:cNvSpPr/>
            <p:nvPr/>
          </p:nvSpPr>
          <p:spPr>
            <a:xfrm>
              <a:off x="251520" y="4184990"/>
              <a:ext cx="3995437" cy="97904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Picture 2" descr="ÐÐ°ÑÑÐ¸Ð½ÐºÐ¸ Ð¿Ð¾ Ð·Ð°Ð¿ÑÐ¾ÑÑ Ð´Ð¸ÐºÑÐ¸ Ð¼Ð°Ð³Ð°Ð·Ð¸Ð½ Ð»Ð¾Ð³Ð¾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699" y="4238926"/>
              <a:ext cx="622993" cy="802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http://www.victoria-group.ru/upload/iblock/1a2/1a2f3862fb851120322d2a51d8b521ef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5706" y="4283106"/>
              <a:ext cx="1356921" cy="6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Рисунок 3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46887" y="4339670"/>
              <a:ext cx="517905" cy="488546"/>
            </a:xfrm>
            <a:prstGeom prst="rect">
              <a:avLst/>
            </a:prstGeom>
          </p:spPr>
        </p:pic>
        <p:pic>
          <p:nvPicPr>
            <p:cNvPr id="23" name="Рисунок 31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99395" y="4339670"/>
              <a:ext cx="525647" cy="495850"/>
            </a:xfrm>
            <a:prstGeom prst="rect">
              <a:avLst/>
            </a:prstGeom>
          </p:spPr>
        </p:pic>
      </p:grpSp>
      <p:sp>
        <p:nvSpPr>
          <p:cNvPr id="24" name="Title 1"/>
          <p:cNvSpPr txBox="1">
            <a:spLocks/>
          </p:cNvSpPr>
          <p:nvPr/>
        </p:nvSpPr>
        <p:spPr>
          <a:xfrm>
            <a:off x="4969927" y="411510"/>
            <a:ext cx="4140968" cy="528843"/>
          </a:xfrm>
          <a:prstGeom prst="rect">
            <a:avLst/>
          </a:prstGeom>
        </p:spPr>
        <p:txBody>
          <a:bodyPr lIns="68576" tIns="34289" rIns="68576" bIns="34289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>
                <a:latin typeface="Arial Black" panose="020B0A04020102020204" pitchFamily="34" charset="0"/>
              </a:rPr>
              <a:t>С ПОМОЩЬЮ </a:t>
            </a:r>
            <a:r>
              <a:rPr lang="en-US" sz="1400" b="1" dirty="0">
                <a:latin typeface="Arial Black" panose="020B0A04020102020204" pitchFamily="34" charset="0"/>
              </a:rPr>
              <a:t>WI-FI </a:t>
            </a:r>
            <a:r>
              <a:rPr lang="ru-RU" sz="1400" b="1" dirty="0" smtClean="0">
                <a:latin typeface="Arial Black" panose="020B0A04020102020204" pitchFamily="34" charset="0"/>
              </a:rPr>
              <a:t>ЛОВУШЕК </a:t>
            </a:r>
            <a:r>
              <a:rPr lang="ru-RU" sz="1400" b="1" dirty="0">
                <a:latin typeface="Arial Black" panose="020B0A04020102020204" pitchFamily="34" charset="0"/>
              </a:rPr>
              <a:t>СОБРАЛИ </a:t>
            </a:r>
            <a:r>
              <a:rPr lang="ru-RU" sz="1400" b="1" dirty="0" smtClean="0">
                <a:latin typeface="Arial Black" panose="020B0A04020102020204" pitchFamily="34" charset="0"/>
              </a:rPr>
              <a:t>АУДИТОРИЮ </a:t>
            </a:r>
            <a:r>
              <a:rPr lang="ru-RU" sz="1400" b="1" dirty="0">
                <a:latin typeface="Arial Black" panose="020B0A04020102020204" pitchFamily="34" charset="0"/>
              </a:rPr>
              <a:t>МАГАЗИНОВ </a:t>
            </a:r>
          </a:p>
          <a:p>
            <a:endParaRPr lang="en-US" sz="1050" dirty="0">
              <a:latin typeface="Arial Narrow" panose="020B0606020202030204" pitchFamily="34" charset="0"/>
            </a:endParaRPr>
          </a:p>
        </p:txBody>
      </p:sp>
      <p:grpSp>
        <p:nvGrpSpPr>
          <p:cNvPr id="25" name="Group 14"/>
          <p:cNvGrpSpPr/>
          <p:nvPr/>
        </p:nvGrpSpPr>
        <p:grpSpPr>
          <a:xfrm>
            <a:off x="4008368" y="1923679"/>
            <a:ext cx="1970497" cy="3082220"/>
            <a:chOff x="122167" y="2024743"/>
            <a:chExt cx="3712290" cy="5806703"/>
          </a:xfrm>
        </p:grpSpPr>
        <p:pic>
          <p:nvPicPr>
            <p:cNvPr id="26" name="Picture 12" descr="iPhone6_mockup_front_white.png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167" y="2024743"/>
              <a:ext cx="3712290" cy="5806703"/>
            </a:xfrm>
            <a:prstGeom prst="rect">
              <a:avLst/>
            </a:prstGeom>
          </p:spPr>
        </p:pic>
        <p:pic>
          <p:nvPicPr>
            <p:cNvPr id="27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457" y="2889250"/>
              <a:ext cx="2264357" cy="4021585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</p:grpSp>
      <p:grpSp>
        <p:nvGrpSpPr>
          <p:cNvPr id="28" name="Group 1"/>
          <p:cNvGrpSpPr/>
          <p:nvPr/>
        </p:nvGrpSpPr>
        <p:grpSpPr>
          <a:xfrm>
            <a:off x="6407500" y="1979204"/>
            <a:ext cx="1970498" cy="3082220"/>
            <a:chOff x="8779789" y="1348706"/>
            <a:chExt cx="3712290" cy="5806703"/>
          </a:xfrm>
        </p:grpSpPr>
        <p:pic>
          <p:nvPicPr>
            <p:cNvPr id="29" name="Picture 20" descr="iPhone6_mockup_front_white.png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79789" y="1348706"/>
              <a:ext cx="3712290" cy="5806703"/>
            </a:xfrm>
            <a:prstGeom prst="rect">
              <a:avLst/>
            </a:prstGeom>
          </p:spPr>
        </p:pic>
        <p:pic>
          <p:nvPicPr>
            <p:cNvPr id="30" name="Picture 19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4886" y="2225914"/>
              <a:ext cx="2251865" cy="4008885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</p:grpSp>
      <p:sp>
        <p:nvSpPr>
          <p:cNvPr id="31" name="Title 1"/>
          <p:cNvSpPr txBox="1">
            <a:spLocks/>
          </p:cNvSpPr>
          <p:nvPr/>
        </p:nvSpPr>
        <p:spPr>
          <a:xfrm>
            <a:off x="4969926" y="1155890"/>
            <a:ext cx="4040982" cy="528843"/>
          </a:xfrm>
          <a:prstGeom prst="rect">
            <a:avLst/>
          </a:prstGeom>
        </p:spPr>
        <p:txBody>
          <a:bodyPr lIns="68576" tIns="34289" rIns="68576" bIns="34289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>
                <a:latin typeface="Arial Black" panose="020B0A04020102020204" pitchFamily="34" charset="0"/>
              </a:rPr>
              <a:t>ПОДГОТОВИЛИ ДЛЯ КАЖДОГО СЕГМЕНТА </a:t>
            </a:r>
            <a:r>
              <a:rPr lang="ru-RU" sz="14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ПЕРСОНАЛИЗИРОВАННЫЙ</a:t>
            </a:r>
            <a:r>
              <a:rPr lang="ru-RU" sz="1400" b="1" dirty="0">
                <a:solidFill>
                  <a:srgbClr val="005DA2"/>
                </a:solidFill>
                <a:latin typeface="Arial Black" panose="020B0A04020102020204" pitchFamily="34" charset="0"/>
              </a:rPr>
              <a:t> </a:t>
            </a:r>
            <a:r>
              <a:rPr lang="ru-RU" sz="1400" b="1" dirty="0">
                <a:latin typeface="Arial Black" panose="020B0A04020102020204" pitchFamily="34" charset="0"/>
              </a:rPr>
              <a:t>КРЕАТИВ</a:t>
            </a:r>
          </a:p>
          <a:p>
            <a:endParaRPr lang="en-US" sz="1100" dirty="0">
              <a:latin typeface="Arial Narrow" panose="020B0606020202030204" pitchFamily="34" charset="0"/>
            </a:endParaRPr>
          </a:p>
        </p:txBody>
      </p:sp>
      <p:sp>
        <p:nvSpPr>
          <p:cNvPr id="32" name="Дуга 31"/>
          <p:cNvSpPr/>
          <p:nvPr/>
        </p:nvSpPr>
        <p:spPr>
          <a:xfrm rot="9537815">
            <a:off x="3030771" y="1212010"/>
            <a:ext cx="3255259" cy="3096498"/>
          </a:xfrm>
          <a:prstGeom prst="arc">
            <a:avLst>
              <a:gd name="adj1" fmla="val 10130644"/>
              <a:gd name="adj2" fmla="val 15588143"/>
            </a:avLst>
          </a:prstGeom>
          <a:noFill/>
          <a:ln w="38100" cap="flat" cmpd="sng" algn="ctr">
            <a:solidFill>
              <a:schemeClr val="bg2">
                <a:lumMod val="60000"/>
                <a:lumOff val="40000"/>
              </a:schemeClr>
            </a:solidFill>
            <a:prstDash val="sysDash"/>
            <a:miter lim="800000"/>
            <a:headEnd type="triangle"/>
            <a:tailEnd type="oval"/>
          </a:ln>
          <a:effectLst/>
        </p:spPr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33" name="Дуга 32"/>
          <p:cNvSpPr/>
          <p:nvPr/>
        </p:nvSpPr>
        <p:spPr>
          <a:xfrm rot="10800000" flipH="1">
            <a:off x="6458556" y="593002"/>
            <a:ext cx="1536154" cy="3516548"/>
          </a:xfrm>
          <a:prstGeom prst="arc">
            <a:avLst>
              <a:gd name="adj1" fmla="val 7876367"/>
              <a:gd name="adj2" fmla="val 15690886"/>
            </a:avLst>
          </a:prstGeom>
          <a:noFill/>
          <a:ln w="38100" cap="flat" cmpd="sng" algn="ctr">
            <a:solidFill>
              <a:schemeClr val="bg2">
                <a:lumMod val="60000"/>
                <a:lumOff val="40000"/>
              </a:schemeClr>
            </a:solidFill>
            <a:prstDash val="sysDash"/>
            <a:miter lim="800000"/>
            <a:headEnd type="triangle"/>
            <a:tailEnd type="oval"/>
          </a:ln>
          <a:effectLst/>
        </p:spPr>
        <p:txBody>
          <a:bodyPr lIns="91436" tIns="45718" rIns="91436" bIns="45718" rtlCol="0" anchor="ctr"/>
          <a:lstStyle/>
          <a:p>
            <a:pPr algn="ctr"/>
            <a:endParaRPr lang="en-US" dirty="0"/>
          </a:p>
        </p:txBody>
      </p:sp>
      <p:sp>
        <p:nvSpPr>
          <p:cNvPr id="35" name="Shape 2429"/>
          <p:cNvSpPr/>
          <p:nvPr/>
        </p:nvSpPr>
        <p:spPr>
          <a:xfrm>
            <a:off x="4351173" y="1216830"/>
            <a:ext cx="441658" cy="4416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098" tIns="38098" rIns="38098" bIns="38098" anchor="ctr"/>
          <a:lstStyle/>
          <a:p>
            <a:pPr algn="ctr" defTabSz="342866">
              <a:lnSpc>
                <a:spcPct val="120000"/>
              </a:lnSpc>
              <a:defRPr sz="3000" cap="none" spc="0">
                <a:solidFill>
                  <a:srgbClr val="EBEBEB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300">
              <a:solidFill>
                <a:srgbClr val="EBEBEB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6" name="Picture 2" descr="https://espanglish.info/sites/default/files/articles/logo-unilever.png">
            <a:extLst>
              <a:ext uri="{FF2B5EF4-FFF2-40B4-BE49-F238E27FC236}">
                <a16:creationId xmlns:a16="http://schemas.microsoft.com/office/drawing/2014/main" id="{FF9CC508-11F1-4F62-9962-5FF255C86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207832"/>
            <a:ext cx="852289" cy="6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70FEB472-1E03-4AA9-BAAA-14D9104A02DF}"/>
              </a:ext>
            </a:extLst>
          </p:cNvPr>
          <p:cNvSpPr txBox="1">
            <a:spLocks noChangeAspect="1"/>
          </p:cNvSpPr>
          <p:nvPr/>
        </p:nvSpPr>
        <p:spPr>
          <a:xfrm>
            <a:off x="8391208" y="4868527"/>
            <a:ext cx="558691" cy="223503"/>
          </a:xfrm>
          <a:prstGeom prst="rect">
            <a:avLst/>
          </a:prstGeom>
          <a:blipFill rotWithShape="1">
            <a:blip r:embed="rId16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91436" tIns="45718" rIns="91436" bIns="45718"/>
          <a:lstStyle>
            <a:lvl1pPr marL="0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392439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  <p:bldP spid="33" grpId="0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23670" y="4930846"/>
            <a:ext cx="5628450" cy="192358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>
            <a:defPPr>
              <a:defRPr lang="ru-RU"/>
            </a:defPPr>
            <a:lvl1pPr>
              <a:defRPr sz="1050">
                <a:solidFill>
                  <a:srgbClr val="14191C"/>
                </a:solidFill>
                <a:latin typeface="League Gothic" panose="00000500000000000000" pitchFamily="50" charset="0"/>
              </a:defRPr>
            </a:lvl1pPr>
          </a:lstStyle>
          <a:p>
            <a:pPr defTabSz="685749"/>
            <a:r>
              <a:rPr lang="ru-RU" sz="800" b="1" dirty="0">
                <a:solidFill>
                  <a:schemeClr val="tx1"/>
                </a:solidFill>
                <a:latin typeface="Arial Narrow" panose="020B0606020202030204" pitchFamily="34" charset="0"/>
              </a:rPr>
              <a:t>ИСТОЧНИК: </a:t>
            </a:r>
            <a:r>
              <a:rPr lang="en-US" sz="800" b="1" dirty="0">
                <a:solidFill>
                  <a:schemeClr val="tx1"/>
                </a:solidFill>
                <a:latin typeface="Arial Narrow" panose="020B0606020202030204" pitchFamily="34" charset="0"/>
              </a:rPr>
              <a:t>WI-FI </a:t>
            </a:r>
            <a:r>
              <a:rPr lang="ru-RU" sz="800" b="1" dirty="0">
                <a:solidFill>
                  <a:schemeClr val="tx1"/>
                </a:solidFill>
                <a:latin typeface="Arial Narrow" panose="020B0606020202030204" pitchFamily="34" charset="0"/>
              </a:rPr>
              <a:t>ДАННЫЕ</a:t>
            </a:r>
            <a:r>
              <a:rPr lang="en-US" sz="800" b="1" dirty="0">
                <a:solidFill>
                  <a:schemeClr val="tx1"/>
                </a:solidFill>
                <a:latin typeface="Arial Narrow" panose="020B0606020202030204" pitchFamily="34" charset="0"/>
              </a:rPr>
              <a:t>MAXIMA TELECOM </a:t>
            </a:r>
            <a:r>
              <a:rPr lang="ru-RU" sz="800" b="1" dirty="0">
                <a:solidFill>
                  <a:schemeClr val="tx1"/>
                </a:solidFill>
                <a:latin typeface="Arial Narrow" panose="020B0606020202030204" pitchFamily="34" charset="0"/>
              </a:rPr>
              <a:t>ДЛЯ 10 МАГАЗИНОВ  ДИКСИ И </a:t>
            </a:r>
            <a:r>
              <a:rPr lang="en-US" sz="800" b="1" dirty="0">
                <a:solidFill>
                  <a:schemeClr val="tx1"/>
                </a:solidFill>
                <a:latin typeface="Arial Narrow" panose="020B0606020202030204" pitchFamily="34" charset="0"/>
              </a:rPr>
              <a:t>2 </a:t>
            </a:r>
            <a:r>
              <a:rPr lang="ru-RU" sz="800" b="1" dirty="0">
                <a:solidFill>
                  <a:schemeClr val="tx1"/>
                </a:solidFill>
                <a:latin typeface="Arial Narrow" panose="020B0606020202030204" pitchFamily="34" charset="0"/>
              </a:rPr>
              <a:t> МАГАЗИНОВ ВИКТОРИЯ , 2018</a:t>
            </a:r>
            <a:r>
              <a:rPr lang="en-US" sz="800" b="1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251520" y="267494"/>
            <a:ext cx="8640960" cy="528843"/>
          </a:xfrm>
          <a:prstGeom prst="rect">
            <a:avLst/>
          </a:prstGeom>
        </p:spPr>
        <p:txBody>
          <a:bodyPr lIns="68576" tIns="34289" rIns="68576" bIns="34289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latin typeface="Arial Black" panose="020B0A04020102020204" pitchFamily="34" charset="0"/>
              </a:rPr>
              <a:t>УВЕЛИЧИЛИ ТРАФИК В МАГАЗИНАХ</a:t>
            </a:r>
          </a:p>
          <a:p>
            <a:pPr algn="ctr"/>
            <a:r>
              <a:rPr lang="en-US" sz="1800" b="1" dirty="0">
                <a:latin typeface="Arial Black" panose="020B0A04020102020204" pitchFamily="34" charset="0"/>
              </a:rPr>
              <a:t/>
            </a:r>
            <a:br>
              <a:rPr lang="en-US" sz="1800" b="1" dirty="0">
                <a:latin typeface="Arial Black" panose="020B0A04020102020204" pitchFamily="34" charset="0"/>
              </a:rPr>
            </a:br>
            <a:r>
              <a:rPr lang="ru-RU" sz="1600" b="1" dirty="0">
                <a:latin typeface="Arial Black" panose="020B0A04020102020204" pitchFamily="34" charset="0"/>
              </a:rPr>
              <a:t>КОНВЕРСИЯ В ВИЗИТ НА </a:t>
            </a:r>
            <a:r>
              <a:rPr lang="en-US" sz="2400" b="1" dirty="0">
                <a:latin typeface="Arial Black" panose="020B0A04020102020204" pitchFamily="34" charset="0"/>
              </a:rPr>
              <a:t>7.5 </a:t>
            </a:r>
            <a:r>
              <a:rPr lang="ru-RU" sz="2400" b="1" dirty="0">
                <a:latin typeface="Arial Black" panose="020B0A04020102020204" pitchFamily="34" charset="0"/>
              </a:rPr>
              <a:t>РАЗ </a:t>
            </a:r>
            <a:r>
              <a:rPr lang="ru-RU" sz="1600" b="1" dirty="0">
                <a:latin typeface="Arial Black" panose="020B0A04020102020204" pitchFamily="34" charset="0"/>
              </a:rPr>
              <a:t>ВЫШЕ СРЕДИ АУДИТОРИИ, КОНТАКТИРОВАВШЕЙ С </a:t>
            </a:r>
            <a:r>
              <a:rPr lang="ru-RU" sz="1600" b="1" dirty="0" smtClean="0">
                <a:latin typeface="Arial Black" panose="020B0A04020102020204" pitchFamily="34" charset="0"/>
              </a:rPr>
              <a:t>РЕКЛАМНЫМ СООБЩЕНИЕМ</a:t>
            </a:r>
            <a:endParaRPr lang="ru-RU" sz="1600" b="1" dirty="0">
              <a:latin typeface="Arial Black" panose="020B0A04020102020204" pitchFamily="34" charset="0"/>
            </a:endParaRPr>
          </a:p>
        </p:txBody>
      </p:sp>
      <p:pic>
        <p:nvPicPr>
          <p:cNvPr id="49" name="Picture 2" descr="https://espanglish.info/sites/default/files/articles/logo-unilever.png">
            <a:extLst>
              <a:ext uri="{FF2B5EF4-FFF2-40B4-BE49-F238E27FC236}">
                <a16:creationId xmlns:a16="http://schemas.microsoft.com/office/drawing/2014/main" id="{5CEF1B02-85C4-449B-9A3A-3741CBD94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207832"/>
            <a:ext cx="852289" cy="6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Placeholder 8">
            <a:extLst>
              <a:ext uri="{FF2B5EF4-FFF2-40B4-BE49-F238E27FC236}">
                <a16:creationId xmlns:a16="http://schemas.microsoft.com/office/drawing/2014/main" id="{61AEC458-5DC6-41D4-9DC7-A1A80787E5FD}"/>
              </a:ext>
            </a:extLst>
          </p:cNvPr>
          <p:cNvSpPr txBox="1">
            <a:spLocks noChangeAspect="1"/>
          </p:cNvSpPr>
          <p:nvPr/>
        </p:nvSpPr>
        <p:spPr>
          <a:xfrm>
            <a:off x="8391208" y="4868527"/>
            <a:ext cx="558691" cy="223503"/>
          </a:xfrm>
          <a:prstGeom prst="rect">
            <a:avLst/>
          </a:prstGeom>
          <a:blipFill rotWithShape="1">
            <a:blip r:embed="rId5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91436" tIns="45718" rIns="91436" bIns="45718"/>
          <a:lstStyle>
            <a:lvl1pPr marL="0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51520" y="1786654"/>
            <a:ext cx="7902463" cy="2723739"/>
            <a:chOff x="179447" y="1720218"/>
            <a:chExt cx="7902463" cy="3653039"/>
          </a:xfrm>
        </p:grpSpPr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135B602C-D42D-41DF-A719-D2B536E94CAA}"/>
                </a:ext>
              </a:extLst>
            </p:cNvPr>
            <p:cNvGrpSpPr/>
            <p:nvPr/>
          </p:nvGrpSpPr>
          <p:grpSpPr>
            <a:xfrm>
              <a:off x="179447" y="1720220"/>
              <a:ext cx="5395280" cy="2878855"/>
              <a:chOff x="-1350912" y="338943"/>
              <a:chExt cx="4165706" cy="2210825"/>
            </a:xfrm>
          </p:grpSpPr>
          <p:grpSp>
            <p:nvGrpSpPr>
              <p:cNvPr id="32" name="Группа 31">
                <a:extLst>
                  <a:ext uri="{FF2B5EF4-FFF2-40B4-BE49-F238E27FC236}">
                    <a16:creationId xmlns:a16="http://schemas.microsoft.com/office/drawing/2014/main" id="{DF50570D-B4D5-4FC2-B727-495D295051B9}"/>
                  </a:ext>
                </a:extLst>
              </p:cNvPr>
              <p:cNvGrpSpPr/>
              <p:nvPr/>
            </p:nvGrpSpPr>
            <p:grpSpPr>
              <a:xfrm>
                <a:off x="-1350912" y="338943"/>
                <a:ext cx="4165706" cy="2210825"/>
                <a:chOff x="-1350913" y="489693"/>
                <a:chExt cx="4165706" cy="2210825"/>
              </a:xfrm>
            </p:grpSpPr>
            <p:sp>
              <p:nvSpPr>
                <p:cNvPr id="34" name="Freeform 7">
                  <a:extLst>
                    <a:ext uri="{FF2B5EF4-FFF2-40B4-BE49-F238E27FC236}">
                      <a16:creationId xmlns:a16="http://schemas.microsoft.com/office/drawing/2014/main" id="{5A60D16D-E806-4580-9636-208EB569AE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-966253" y="489693"/>
                  <a:ext cx="3781044" cy="988122"/>
                </a:xfrm>
                <a:custGeom>
                  <a:avLst/>
                  <a:gdLst/>
                  <a:ahLst/>
                  <a:cxnLst>
                    <a:cxn ang="0">
                      <a:pos x="1035" y="0"/>
                    </a:cxn>
                    <a:cxn ang="0">
                      <a:pos x="112" y="461"/>
                    </a:cxn>
                    <a:cxn ang="0">
                      <a:pos x="0" y="751"/>
                    </a:cxn>
                    <a:cxn ang="0">
                      <a:pos x="1148" y="291"/>
                    </a:cxn>
                    <a:cxn ang="0">
                      <a:pos x="1035" y="0"/>
                    </a:cxn>
                  </a:cxnLst>
                  <a:rect l="0" t="0" r="r" b="b"/>
                  <a:pathLst>
                    <a:path w="1148" h="751">
                      <a:moveTo>
                        <a:pt x="1035" y="0"/>
                      </a:moveTo>
                      <a:lnTo>
                        <a:pt x="112" y="461"/>
                      </a:lnTo>
                      <a:lnTo>
                        <a:pt x="0" y="751"/>
                      </a:lnTo>
                      <a:lnTo>
                        <a:pt x="1148" y="291"/>
                      </a:lnTo>
                      <a:lnTo>
                        <a:pt x="1035" y="0"/>
                      </a:lnTo>
                      <a:close/>
                    </a:path>
                  </a:pathLst>
                </a:custGeom>
                <a:solidFill>
                  <a:schemeClr val="tx1">
                    <a:lumMod val="65000"/>
                    <a:alpha val="50196"/>
                  </a:schemeClr>
                </a:solidFill>
                <a:ln>
                  <a:noFill/>
                </a:ln>
              </p:spPr>
              <p:txBody>
                <a:bodyPr vert="horz" wrap="square" lIns="68560" tIns="34280" rIns="68560" bIns="3428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9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" name="Freeform 10">
                  <a:extLst>
                    <a:ext uri="{FF2B5EF4-FFF2-40B4-BE49-F238E27FC236}">
                      <a16:creationId xmlns:a16="http://schemas.microsoft.com/office/drawing/2014/main" id="{FF1CB9E8-0565-42AF-8A62-2F234FCF90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-1350913" y="489693"/>
                  <a:ext cx="4165706" cy="386332"/>
                </a:xfrm>
                <a:custGeom>
                  <a:avLst/>
                  <a:gdLst/>
                  <a:ahLst/>
                  <a:cxnLst>
                    <a:cxn ang="0">
                      <a:pos x="112" y="0"/>
                    </a:cxn>
                    <a:cxn ang="0">
                      <a:pos x="0" y="290"/>
                    </a:cxn>
                    <a:cxn ang="0">
                      <a:pos x="1327" y="290"/>
                    </a:cxn>
                    <a:cxn ang="0">
                      <a:pos x="1213" y="0"/>
                    </a:cxn>
                    <a:cxn ang="0">
                      <a:pos x="112" y="0"/>
                    </a:cxn>
                  </a:cxnLst>
                  <a:rect l="0" t="0" r="r" b="b"/>
                  <a:pathLst>
                    <a:path w="1327" h="290">
                      <a:moveTo>
                        <a:pt x="112" y="0"/>
                      </a:moveTo>
                      <a:lnTo>
                        <a:pt x="0" y="290"/>
                      </a:lnTo>
                      <a:lnTo>
                        <a:pt x="1327" y="290"/>
                      </a:lnTo>
                      <a:lnTo>
                        <a:pt x="1213" y="0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vert="horz" wrap="square" lIns="68560" tIns="34280" rIns="68560" bIns="3428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9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36" name="Группа 35">
                  <a:extLst>
                    <a:ext uri="{FF2B5EF4-FFF2-40B4-BE49-F238E27FC236}">
                      <a16:creationId xmlns:a16="http://schemas.microsoft.com/office/drawing/2014/main" id="{6C6E9943-0653-4315-87AA-BF32A8184AFF}"/>
                    </a:ext>
                  </a:extLst>
                </p:cNvPr>
                <p:cNvGrpSpPr/>
                <p:nvPr/>
              </p:nvGrpSpPr>
              <p:grpSpPr>
                <a:xfrm>
                  <a:off x="-985187" y="551570"/>
                  <a:ext cx="3434505" cy="2148948"/>
                  <a:chOff x="-675299" y="2178366"/>
                  <a:chExt cx="5005417" cy="2231077"/>
                </a:xfrm>
              </p:grpSpPr>
              <p:grpSp>
                <p:nvGrpSpPr>
                  <p:cNvPr id="37" name="Группа 36">
                    <a:extLst>
                      <a:ext uri="{FF2B5EF4-FFF2-40B4-BE49-F238E27FC236}">
                        <a16:creationId xmlns:a16="http://schemas.microsoft.com/office/drawing/2014/main" id="{E490B0D5-70D4-4013-8EC4-C50F1E63A2FF}"/>
                      </a:ext>
                    </a:extLst>
                  </p:cNvPr>
                  <p:cNvGrpSpPr/>
                  <p:nvPr/>
                </p:nvGrpSpPr>
                <p:grpSpPr>
                  <a:xfrm>
                    <a:off x="-675299" y="2733824"/>
                    <a:ext cx="4905445" cy="1675619"/>
                    <a:chOff x="-465261" y="1662091"/>
                    <a:chExt cx="4951419" cy="3282002"/>
                  </a:xfrm>
                </p:grpSpPr>
                <p:sp>
                  <p:nvSpPr>
                    <p:cNvPr id="41" name="Freeform 7">
                      <a:extLst>
                        <a:ext uri="{FF2B5EF4-FFF2-40B4-BE49-F238E27FC236}">
                          <a16:creationId xmlns:a16="http://schemas.microsoft.com/office/drawing/2014/main" id="{8D28716C-2C1F-4DDE-BCBA-99FCF3E8784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10800000">
                      <a:off x="51830" y="1662091"/>
                      <a:ext cx="4434328" cy="2034489"/>
                    </a:xfrm>
                    <a:custGeom>
                      <a:avLst/>
                      <a:gdLst/>
                      <a:ahLst/>
                      <a:cxnLst>
                        <a:cxn ang="0">
                          <a:pos x="1035" y="0"/>
                        </a:cxn>
                        <a:cxn ang="0">
                          <a:pos x="112" y="461"/>
                        </a:cxn>
                        <a:cxn ang="0">
                          <a:pos x="0" y="751"/>
                        </a:cxn>
                        <a:cxn ang="0">
                          <a:pos x="1148" y="291"/>
                        </a:cxn>
                        <a:cxn ang="0">
                          <a:pos x="1035" y="0"/>
                        </a:cxn>
                      </a:cxnLst>
                      <a:rect l="0" t="0" r="r" b="b"/>
                      <a:pathLst>
                        <a:path w="1148" h="751">
                          <a:moveTo>
                            <a:pt x="1035" y="0"/>
                          </a:moveTo>
                          <a:lnTo>
                            <a:pt x="112" y="461"/>
                          </a:lnTo>
                          <a:lnTo>
                            <a:pt x="0" y="751"/>
                          </a:lnTo>
                          <a:lnTo>
                            <a:pt x="1148" y="291"/>
                          </a:lnTo>
                          <a:lnTo>
                            <a:pt x="1035" y="0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65000"/>
                        <a:alpha val="50196"/>
                      </a:schemeClr>
                    </a:solidFill>
                    <a:ln>
                      <a:noFill/>
                    </a:ln>
                  </p:spPr>
                  <p:txBody>
                    <a:bodyPr vert="horz" wrap="square" lIns="68560" tIns="34280" rIns="68560" bIns="3428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/>
                      <a:endParaRPr lang="en-US" sz="9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42" name="Group 65">
                      <a:extLst>
                        <a:ext uri="{FF2B5EF4-FFF2-40B4-BE49-F238E27FC236}">
                          <a16:creationId xmlns:a16="http://schemas.microsoft.com/office/drawing/2014/main" id="{53F4595C-4851-4223-8DFF-9EF83EDCADE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1831" y="2909604"/>
                      <a:ext cx="3833400" cy="2034489"/>
                      <a:chOff x="-1313628" y="1420726"/>
                      <a:chExt cx="3833400" cy="2034489"/>
                    </a:xfrm>
                  </p:grpSpPr>
                  <p:sp>
                    <p:nvSpPr>
                      <p:cNvPr id="44" name="Freeform 7">
                        <a:extLst>
                          <a:ext uri="{FF2B5EF4-FFF2-40B4-BE49-F238E27FC236}">
                            <a16:creationId xmlns:a16="http://schemas.microsoft.com/office/drawing/2014/main" id="{31187EE7-B12A-44B1-8722-19765922F8D2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rot="10800000">
                        <a:off x="-796538" y="1420726"/>
                        <a:ext cx="3316310" cy="203448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035" y="0"/>
                          </a:cxn>
                          <a:cxn ang="0">
                            <a:pos x="112" y="461"/>
                          </a:cxn>
                          <a:cxn ang="0">
                            <a:pos x="0" y="751"/>
                          </a:cxn>
                          <a:cxn ang="0">
                            <a:pos x="1148" y="291"/>
                          </a:cxn>
                          <a:cxn ang="0">
                            <a:pos x="1035" y="0"/>
                          </a:cxn>
                        </a:cxnLst>
                        <a:rect l="0" t="0" r="r" b="b"/>
                        <a:pathLst>
                          <a:path w="1148" h="751">
                            <a:moveTo>
                              <a:pt x="1035" y="0"/>
                            </a:moveTo>
                            <a:lnTo>
                              <a:pt x="112" y="461"/>
                            </a:lnTo>
                            <a:lnTo>
                              <a:pt x="0" y="751"/>
                            </a:lnTo>
                            <a:lnTo>
                              <a:pt x="1148" y="291"/>
                            </a:lnTo>
                            <a:lnTo>
                              <a:pt x="1035" y="0"/>
                            </a:lnTo>
                            <a:close/>
                          </a:path>
                        </a:pathLst>
                      </a:custGeom>
                      <a:solidFill>
                        <a:schemeClr val="tx1">
                          <a:lumMod val="65000"/>
                          <a:alpha val="50196"/>
                        </a:schemeClr>
                      </a:solidFill>
                      <a:ln>
                        <a:noFill/>
                      </a:ln>
                    </p:spPr>
                    <p:txBody>
                      <a:bodyPr vert="horz" wrap="square" lIns="68560" tIns="34280" rIns="68560" bIns="3428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algn="ctr"/>
                        <a:endParaRPr lang="en-US" sz="9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45" name="Freeform 10">
                        <a:extLst>
                          <a:ext uri="{FF2B5EF4-FFF2-40B4-BE49-F238E27FC236}">
                            <a16:creationId xmlns:a16="http://schemas.microsoft.com/office/drawing/2014/main" id="{03B5CD3F-FADF-4F63-B08A-EB204DFA7716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rot="10800000">
                        <a:off x="-1313628" y="1420726"/>
                        <a:ext cx="3833400" cy="78562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12" y="0"/>
                          </a:cxn>
                          <a:cxn ang="0">
                            <a:pos x="0" y="290"/>
                          </a:cxn>
                          <a:cxn ang="0">
                            <a:pos x="1327" y="290"/>
                          </a:cxn>
                          <a:cxn ang="0">
                            <a:pos x="1213" y="0"/>
                          </a:cxn>
                          <a:cxn ang="0">
                            <a:pos x="112" y="0"/>
                          </a:cxn>
                        </a:cxnLst>
                        <a:rect l="0" t="0" r="r" b="b"/>
                        <a:pathLst>
                          <a:path w="1327" h="290">
                            <a:moveTo>
                              <a:pt x="112" y="0"/>
                            </a:moveTo>
                            <a:lnTo>
                              <a:pt x="0" y="290"/>
                            </a:lnTo>
                            <a:lnTo>
                              <a:pt x="1327" y="290"/>
                            </a:lnTo>
                            <a:lnTo>
                              <a:pt x="1213" y="0"/>
                            </a:lnTo>
                            <a:lnTo>
                              <a:pt x="112" y="0"/>
                            </a:lnTo>
                            <a:close/>
                          </a:path>
                        </a:pathLst>
                      </a:custGeom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ln>
                        <a:noFill/>
                      </a:ln>
                    </p:spPr>
                    <p:txBody>
                      <a:bodyPr vert="horz" wrap="square" lIns="68560" tIns="34280" rIns="68560" bIns="3428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algn="ctr"/>
                        <a:endParaRPr lang="en-US" sz="9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46" name="Freeform 12">
                        <a:extLst>
                          <a:ext uri="{FF2B5EF4-FFF2-40B4-BE49-F238E27FC236}">
                            <a16:creationId xmlns:a16="http://schemas.microsoft.com/office/drawing/2014/main" id="{BF2AE2FB-9471-4421-8098-93D2688B817D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rot="10800000">
                        <a:off x="-796538" y="2666884"/>
                        <a:ext cx="2799220" cy="78833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13" y="0"/>
                          </a:cxn>
                          <a:cxn ang="0">
                            <a:pos x="0" y="291"/>
                          </a:cxn>
                          <a:cxn ang="0">
                            <a:pos x="969" y="291"/>
                          </a:cxn>
                          <a:cxn ang="0">
                            <a:pos x="856" y="0"/>
                          </a:cxn>
                          <a:cxn ang="0">
                            <a:pos x="113" y="0"/>
                          </a:cxn>
                        </a:cxnLst>
                        <a:rect l="0" t="0" r="r" b="b"/>
                        <a:pathLst>
                          <a:path w="969" h="291">
                            <a:moveTo>
                              <a:pt x="113" y="0"/>
                            </a:moveTo>
                            <a:lnTo>
                              <a:pt x="0" y="291"/>
                            </a:lnTo>
                            <a:lnTo>
                              <a:pt x="969" y="291"/>
                            </a:lnTo>
                            <a:lnTo>
                              <a:pt x="856" y="0"/>
                            </a:lnTo>
                            <a:lnTo>
                              <a:pt x="113" y="0"/>
                            </a:lnTo>
                            <a:close/>
                          </a:path>
                        </a:pathLst>
                      </a:custGeom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ln>
                        <a:noFill/>
                      </a:ln>
                    </p:spPr>
                    <p:txBody>
                      <a:bodyPr vert="horz" wrap="square" lIns="68560" tIns="34280" rIns="68560" bIns="3428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algn="ctr"/>
                        <a:endParaRPr lang="en-US" sz="9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sp>
                  <p:nvSpPr>
                    <p:cNvPr id="43" name="Freeform 10">
                      <a:extLst>
                        <a:ext uri="{FF2B5EF4-FFF2-40B4-BE49-F238E27FC236}">
                          <a16:creationId xmlns:a16="http://schemas.microsoft.com/office/drawing/2014/main" id="{A8DFD5AD-13E8-4C74-97CD-B42B27E182E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10800000">
                      <a:off x="-465261" y="1662091"/>
                      <a:ext cx="4951419" cy="785621"/>
                    </a:xfrm>
                    <a:custGeom>
                      <a:avLst/>
                      <a:gdLst/>
                      <a:ahLst/>
                      <a:cxnLst>
                        <a:cxn ang="0">
                          <a:pos x="112" y="0"/>
                        </a:cxn>
                        <a:cxn ang="0">
                          <a:pos x="0" y="290"/>
                        </a:cxn>
                        <a:cxn ang="0">
                          <a:pos x="1327" y="290"/>
                        </a:cxn>
                        <a:cxn ang="0">
                          <a:pos x="1213" y="0"/>
                        </a:cxn>
                        <a:cxn ang="0">
                          <a:pos x="112" y="0"/>
                        </a:cxn>
                      </a:cxnLst>
                      <a:rect l="0" t="0" r="r" b="b"/>
                      <a:pathLst>
                        <a:path w="1327" h="290">
                          <a:moveTo>
                            <a:pt x="112" y="0"/>
                          </a:moveTo>
                          <a:lnTo>
                            <a:pt x="0" y="290"/>
                          </a:lnTo>
                          <a:lnTo>
                            <a:pt x="1327" y="290"/>
                          </a:lnTo>
                          <a:lnTo>
                            <a:pt x="1213" y="0"/>
                          </a:lnTo>
                          <a:lnTo>
                            <a:pt x="112" y="0"/>
                          </a:lnTo>
                          <a:close/>
                        </a:path>
                      </a:pathLst>
                    </a:custGeom>
                    <a:solidFill>
                      <a:schemeClr val="bg2">
                        <a:lumMod val="60000"/>
                        <a:lumOff val="40000"/>
                      </a:schemeClr>
                    </a:solidFill>
                    <a:ln>
                      <a:noFill/>
                    </a:ln>
                  </p:spPr>
                  <p:txBody>
                    <a:bodyPr vert="horz" wrap="square" lIns="68560" tIns="34280" rIns="68560" bIns="3428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/>
                      <a:endParaRPr lang="en-US" sz="9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38" name="Прямоугольник 37">
                    <a:extLst>
                      <a:ext uri="{FF2B5EF4-FFF2-40B4-BE49-F238E27FC236}">
                        <a16:creationId xmlns:a16="http://schemas.microsoft.com/office/drawing/2014/main" id="{29E82786-F7CB-4C39-820B-0A9ED0048C77}"/>
                      </a:ext>
                    </a:extLst>
                  </p:cNvPr>
                  <p:cNvSpPr/>
                  <p:nvPr/>
                </p:nvSpPr>
                <p:spPr>
                  <a:xfrm>
                    <a:off x="-219303" y="2798813"/>
                    <a:ext cx="3831117" cy="23004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685749"/>
                    <a:r>
                      <a:rPr lang="ru-RU" sz="1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rPr>
                      <a:t>НЕ КОНТАКТ С </a:t>
                    </a:r>
                    <a:r>
                      <a:rPr lang="ru-RU" sz="1200" b="1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</a:rPr>
                      <a:t>РЕКЛАМОЙ </a:t>
                    </a:r>
                    <a:r>
                      <a:rPr lang="en-US" sz="1200" b="1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</a:rPr>
                      <a:t> </a:t>
                    </a:r>
                    <a:r>
                      <a:rPr lang="en-US" sz="1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rPr>
                      <a:t>/ </a:t>
                    </a:r>
                    <a:r>
                      <a:rPr lang="ru-RU" sz="1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rPr>
                      <a:t> КОНТАКТ</a:t>
                    </a:r>
                  </a:p>
                </p:txBody>
              </p:sp>
              <p:sp>
                <p:nvSpPr>
                  <p:cNvPr id="39" name="Прямоугольник 38">
                    <a:extLst>
                      <a:ext uri="{FF2B5EF4-FFF2-40B4-BE49-F238E27FC236}">
                        <a16:creationId xmlns:a16="http://schemas.microsoft.com/office/drawing/2014/main" id="{FEAC2A96-C61D-4C19-B1CF-F53EAFD9F24C}"/>
                      </a:ext>
                    </a:extLst>
                  </p:cNvPr>
                  <p:cNvSpPr/>
                  <p:nvPr/>
                </p:nvSpPr>
                <p:spPr>
                  <a:xfrm>
                    <a:off x="167812" y="3447466"/>
                    <a:ext cx="3831119" cy="23004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ru-RU" sz="1200" b="1" dirty="0">
                        <a:latin typeface="Arial Narrow" panose="020B0606020202030204" pitchFamily="34" charset="0"/>
                      </a:rPr>
                      <a:t>ПОСЕЩЕНИЕ ЛОКАЦИИ</a:t>
                    </a:r>
                  </a:p>
                </p:txBody>
              </p:sp>
              <p:sp>
                <p:nvSpPr>
                  <p:cNvPr id="40" name="Прямоугольник 39">
                    <a:extLst>
                      <a:ext uri="{FF2B5EF4-FFF2-40B4-BE49-F238E27FC236}">
                        <a16:creationId xmlns:a16="http://schemas.microsoft.com/office/drawing/2014/main" id="{B4FDE7D4-E455-494A-806D-6081B8D5F3FB}"/>
                      </a:ext>
                    </a:extLst>
                  </p:cNvPr>
                  <p:cNvSpPr/>
                  <p:nvPr/>
                </p:nvSpPr>
                <p:spPr>
                  <a:xfrm>
                    <a:off x="-416226" y="2178366"/>
                    <a:ext cx="4746344" cy="25008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685749"/>
                    <a:r>
                      <a:rPr lang="en-US" sz="1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rPr>
                      <a:t>WI-FI </a:t>
                    </a:r>
                    <a:r>
                      <a:rPr lang="ru-RU" sz="1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rPr>
                      <a:t>СЕГМЕНТ «НЕ ВИЗИТЕРЫ»</a:t>
                    </a:r>
                    <a:endParaRPr lang="en-US" sz="1200" b="1" dirty="0">
                      <a:solidFill>
                        <a:schemeClr val="tx1"/>
                      </a:solidFill>
                      <a:latin typeface="Arial Narrow" panose="020B0606020202030204" pitchFamily="34" charset="0"/>
                    </a:endParaRPr>
                  </a:p>
                  <a:p>
                    <a:pPr defTabSz="685749"/>
                    <a:r>
                      <a:rPr lang="en-US" sz="1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rPr>
                      <a:t>(</a:t>
                    </a:r>
                    <a:r>
                      <a:rPr lang="ru-RU" sz="1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rPr>
                      <a:t>ПРОХОДЯЩИЕ МИМО ЛОКАЦИИ</a:t>
                    </a:r>
                    <a:r>
                      <a:rPr lang="en-US" sz="1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rPr>
                      <a:t>)</a:t>
                    </a:r>
                  </a:p>
                </p:txBody>
              </p:sp>
            </p:grpSp>
          </p:grpSp>
          <p:sp>
            <p:nvSpPr>
              <p:cNvPr id="33" name="Прямоугольник 32">
                <a:extLst>
                  <a:ext uri="{FF2B5EF4-FFF2-40B4-BE49-F238E27FC236}">
                    <a16:creationId xmlns:a16="http://schemas.microsoft.com/office/drawing/2014/main" id="{A637C230-ED8C-4C61-B21C-C2C8F3FA3D82}"/>
                  </a:ext>
                </a:extLst>
              </p:cNvPr>
              <p:cNvSpPr/>
              <p:nvPr/>
            </p:nvSpPr>
            <p:spPr>
              <a:xfrm>
                <a:off x="-138392" y="2232439"/>
                <a:ext cx="2628750" cy="22157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sz="1200" b="1" dirty="0">
                    <a:latin typeface="Arial Narrow" panose="020B0606020202030204" pitchFamily="34" charset="0"/>
                  </a:rPr>
                  <a:t>ПОСЕЩЕНИЕ ЗА 24 ЧАСА</a:t>
                </a:r>
              </a:p>
            </p:txBody>
          </p:sp>
        </p:grp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DBDEBADB-022B-41D3-BA14-7ABD7FABA221}"/>
                </a:ext>
              </a:extLst>
            </p:cNvPr>
            <p:cNvSpPr/>
            <p:nvPr/>
          </p:nvSpPr>
          <p:spPr>
            <a:xfrm>
              <a:off x="3712981" y="1720218"/>
              <a:ext cx="3983455" cy="36530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47" name="Группа 46">
              <a:extLst>
                <a:ext uri="{FF2B5EF4-FFF2-40B4-BE49-F238E27FC236}">
                  <a16:creationId xmlns:a16="http://schemas.microsoft.com/office/drawing/2014/main" id="{94FFA549-EF66-4E63-B6D6-9CB5AB8D9B4A}"/>
                </a:ext>
              </a:extLst>
            </p:cNvPr>
            <p:cNvGrpSpPr/>
            <p:nvPr/>
          </p:nvGrpSpPr>
          <p:grpSpPr>
            <a:xfrm>
              <a:off x="3825824" y="1737659"/>
              <a:ext cx="4256086" cy="2821333"/>
              <a:chOff x="6173984" y="1734580"/>
              <a:chExt cx="4256086" cy="2821333"/>
            </a:xfrm>
          </p:grpSpPr>
          <p:sp>
            <p:nvSpPr>
              <p:cNvPr id="3" name="Rectangle 3"/>
              <p:cNvSpPr/>
              <p:nvPr/>
            </p:nvSpPr>
            <p:spPr>
              <a:xfrm>
                <a:off x="8393880" y="2220023"/>
                <a:ext cx="1936358" cy="253914"/>
              </a:xfrm>
              <a:prstGeom prst="rect">
                <a:avLst/>
              </a:prstGeom>
            </p:spPr>
            <p:txBody>
              <a:bodyPr wrap="square" lIns="68576" tIns="34289" rIns="68576" bIns="34289">
                <a:spAutoFit/>
              </a:bodyPr>
              <a:lstStyle/>
              <a:p>
                <a:pPr algn="ctr" defTabSz="685749"/>
                <a:r>
                  <a:rPr lang="ru-RU" sz="1200" dirty="0">
                    <a:latin typeface="Arial Black" panose="020B0A04020102020204" pitchFamily="34" charset="0"/>
                  </a:rPr>
                  <a:t>ТЕСТОВАЯ ГРУППА</a:t>
                </a:r>
                <a:endParaRPr lang="en-US" sz="12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8456728" y="2604661"/>
                <a:ext cx="556876" cy="365085"/>
              </a:xfrm>
              <a:prstGeom prst="rect">
                <a:avLst/>
              </a:prstGeom>
              <a:noFill/>
            </p:spPr>
            <p:txBody>
              <a:bodyPr wrap="none" lIns="68576" tIns="34289" rIns="68576" bIns="34289" rtlCol="0">
                <a:spAutoFit/>
              </a:bodyPr>
              <a:lstStyle/>
              <a:p>
                <a:pPr defTabSz="685749"/>
                <a:r>
                  <a:rPr lang="en-US" sz="1600" b="1" dirty="0">
                    <a:latin typeface="Arial Narrow" panose="020B0606020202030204" pitchFamily="34" charset="0"/>
                  </a:rPr>
                  <a:t>6 746</a:t>
                </a:r>
                <a:endParaRPr lang="ru-RU" sz="1600" b="1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8460740" y="3391489"/>
                <a:ext cx="417414" cy="365085"/>
              </a:xfrm>
              <a:prstGeom prst="rect">
                <a:avLst/>
              </a:prstGeom>
              <a:noFill/>
            </p:spPr>
            <p:txBody>
              <a:bodyPr wrap="none" lIns="68576" tIns="34289" rIns="68576" bIns="34289" rtlCol="0">
                <a:spAutoFit/>
              </a:bodyPr>
              <a:lstStyle/>
              <a:p>
                <a:pPr defTabSz="685749"/>
                <a:r>
                  <a:rPr lang="en-US" sz="1600" b="1" dirty="0">
                    <a:latin typeface="Arial Narrow" panose="020B0606020202030204" pitchFamily="34" charset="0"/>
                  </a:rPr>
                  <a:t>410</a:t>
                </a:r>
                <a:endParaRPr lang="ru-RU" sz="1600" b="1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8490030" y="4076826"/>
                <a:ext cx="324440" cy="365085"/>
              </a:xfrm>
              <a:prstGeom prst="rect">
                <a:avLst/>
              </a:prstGeom>
              <a:noFill/>
            </p:spPr>
            <p:txBody>
              <a:bodyPr wrap="none" lIns="68576" tIns="34289" rIns="68576" bIns="34289" rtlCol="0">
                <a:spAutoFit/>
              </a:bodyPr>
              <a:lstStyle/>
              <a:p>
                <a:pPr defTabSz="685749"/>
                <a:r>
                  <a:rPr lang="en-US" sz="1600" b="1" dirty="0">
                    <a:latin typeface="Arial Narrow" panose="020B0606020202030204" pitchFamily="34" charset="0"/>
                  </a:rPr>
                  <a:t>35</a:t>
                </a:r>
                <a:endParaRPr lang="ru-RU" sz="1600" b="1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10" name="Curved Down Arrow 11"/>
              <p:cNvSpPr/>
              <p:nvPr/>
            </p:nvSpPr>
            <p:spPr>
              <a:xfrm rot="5400000">
                <a:off x="9114838" y="2949017"/>
                <a:ext cx="662961" cy="312534"/>
              </a:xfrm>
              <a:prstGeom prst="curvedDown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6" tIns="34289" rIns="68576" bIns="34289" rtlCol="0" anchor="ctr"/>
              <a:lstStyle/>
              <a:p>
                <a:pPr algn="ctr" defTabSz="685749"/>
                <a:endParaRPr lang="ru-RU" sz="15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9001738" y="2929755"/>
                <a:ext cx="556876" cy="284691"/>
              </a:xfrm>
              <a:prstGeom prst="rect">
                <a:avLst/>
              </a:prstGeom>
              <a:noFill/>
            </p:spPr>
            <p:txBody>
              <a:bodyPr wrap="none" lIns="68576" tIns="34289" rIns="68576" bIns="34289" rtlCol="0">
                <a:spAutoFit/>
              </a:bodyPr>
              <a:lstStyle/>
              <a:p>
                <a:pPr defTabSz="685749"/>
                <a:r>
                  <a:rPr lang="en-US" sz="1400" b="1" dirty="0">
                    <a:solidFill>
                      <a:schemeClr val="bg2">
                        <a:lumMod val="60000"/>
                        <a:lumOff val="40000"/>
                      </a:schemeClr>
                    </a:solidFill>
                    <a:latin typeface="Arial Narrow" panose="020B0606020202030204" pitchFamily="34" charset="0"/>
                  </a:rPr>
                  <a:t>6,08%</a:t>
                </a:r>
                <a:endParaRPr lang="ru-RU" sz="1400" b="1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9588509" y="3355836"/>
                <a:ext cx="556876" cy="284691"/>
              </a:xfrm>
              <a:prstGeom prst="rect">
                <a:avLst/>
              </a:prstGeom>
              <a:noFill/>
            </p:spPr>
            <p:txBody>
              <a:bodyPr wrap="none" lIns="68576" tIns="34289" rIns="68576" bIns="34289" rtlCol="0">
                <a:spAutoFit/>
              </a:bodyPr>
              <a:lstStyle>
                <a:defPPr>
                  <a:defRPr lang="ru-RU"/>
                </a:defPPr>
                <a:lvl1pPr defTabSz="685783">
                  <a:defRPr b="1">
                    <a:solidFill>
                      <a:prstClr val="black"/>
                    </a:solidFill>
                    <a:latin typeface="Arial Narrow" panose="020B0606020202030204" pitchFamily="34" charset="0"/>
                  </a:defRPr>
                </a:lvl1pPr>
              </a:lstStyle>
              <a:p>
                <a:r>
                  <a:rPr lang="en-US" sz="14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0,52%</a:t>
                </a:r>
                <a:endParaRPr lang="ru-RU" sz="1400" dirty="0">
                  <a:solidFill>
                    <a:schemeClr val="bg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4" name="Rectangle 15"/>
              <p:cNvSpPr/>
              <p:nvPr/>
            </p:nvSpPr>
            <p:spPr>
              <a:xfrm>
                <a:off x="8390852" y="2554510"/>
                <a:ext cx="2039218" cy="200140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6" tIns="34289" rIns="68576" bIns="34289" rtlCol="0" anchor="ctr"/>
              <a:lstStyle/>
              <a:p>
                <a:pPr algn="ctr" defTabSz="685749"/>
                <a:endParaRPr lang="ru-RU" sz="1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6277330" y="2604661"/>
                <a:ext cx="556876" cy="365085"/>
              </a:xfrm>
              <a:prstGeom prst="rect">
                <a:avLst/>
              </a:prstGeom>
              <a:noFill/>
            </p:spPr>
            <p:txBody>
              <a:bodyPr wrap="none" lIns="68576" tIns="34289" rIns="68576" bIns="34289" rtlCol="0">
                <a:spAutoFit/>
              </a:bodyPr>
              <a:lstStyle/>
              <a:p>
                <a:pPr defTabSz="685749"/>
                <a:r>
                  <a:rPr lang="en-US" sz="1600" b="1" dirty="0">
                    <a:latin typeface="Arial Narrow" panose="020B0606020202030204" pitchFamily="34" charset="0"/>
                  </a:rPr>
                  <a:t>6 746</a:t>
                </a:r>
                <a:endParaRPr lang="ru-RU" sz="1600" b="1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277330" y="3345848"/>
                <a:ext cx="324440" cy="365085"/>
              </a:xfrm>
              <a:prstGeom prst="rect">
                <a:avLst/>
              </a:prstGeom>
              <a:noFill/>
            </p:spPr>
            <p:txBody>
              <a:bodyPr wrap="none" lIns="68576" tIns="34289" rIns="68576" bIns="34289" rtlCol="0">
                <a:spAutoFit/>
              </a:bodyPr>
              <a:lstStyle/>
              <a:p>
                <a:pPr defTabSz="685749"/>
                <a:r>
                  <a:rPr lang="en-US" sz="1600" b="1" dirty="0">
                    <a:latin typeface="Arial Narrow" panose="020B0606020202030204" pitchFamily="34" charset="0"/>
                  </a:rPr>
                  <a:t>54</a:t>
                </a:r>
                <a:endParaRPr lang="ru-RU" sz="1600" b="1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17" name="Curved Down Arrow 19"/>
              <p:cNvSpPr/>
              <p:nvPr/>
            </p:nvSpPr>
            <p:spPr>
              <a:xfrm rot="5400000">
                <a:off x="6935440" y="2949017"/>
                <a:ext cx="662961" cy="312534"/>
              </a:xfrm>
              <a:prstGeom prst="curvedDown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6" tIns="34289" rIns="68576" bIns="34289" rtlCol="0" anchor="ctr"/>
              <a:lstStyle/>
              <a:p>
                <a:pPr algn="ctr" defTabSz="685749"/>
                <a:endParaRPr lang="ru-RU" sz="15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765789" y="2917294"/>
                <a:ext cx="556876" cy="284691"/>
              </a:xfrm>
              <a:prstGeom prst="rect">
                <a:avLst/>
              </a:prstGeom>
              <a:noFill/>
            </p:spPr>
            <p:txBody>
              <a:bodyPr wrap="none" lIns="68576" tIns="34289" rIns="68576" bIns="34289" rtlCol="0">
                <a:spAutoFit/>
              </a:bodyPr>
              <a:lstStyle/>
              <a:p>
                <a:pPr defTabSz="685749"/>
                <a:r>
                  <a:rPr lang="en-US" sz="1400" dirty="0">
                    <a:latin typeface="Arial Narrow" panose="020B0606020202030204" pitchFamily="34" charset="0"/>
                  </a:rPr>
                  <a:t>0,81%</a:t>
                </a:r>
                <a:endParaRPr lang="ru-RU" sz="1400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19" name="Rectangle 21"/>
              <p:cNvSpPr/>
              <p:nvPr/>
            </p:nvSpPr>
            <p:spPr>
              <a:xfrm>
                <a:off x="6202790" y="2554510"/>
                <a:ext cx="2039218" cy="200140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6" tIns="34289" rIns="68576" bIns="34289" rtlCol="0" anchor="ctr"/>
              <a:lstStyle/>
              <a:p>
                <a:pPr algn="ctr" defTabSz="685749"/>
                <a:endParaRPr lang="ru-RU" sz="1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22"/>
              <p:cNvSpPr/>
              <p:nvPr/>
            </p:nvSpPr>
            <p:spPr>
              <a:xfrm>
                <a:off x="6173984" y="2211098"/>
                <a:ext cx="2268790" cy="253914"/>
              </a:xfrm>
              <a:prstGeom prst="rect">
                <a:avLst/>
              </a:prstGeom>
            </p:spPr>
            <p:txBody>
              <a:bodyPr wrap="square" lIns="68576" tIns="34289" rIns="68576" bIns="34289">
                <a:spAutoFit/>
              </a:bodyPr>
              <a:lstStyle/>
              <a:p>
                <a:pPr algn="ctr" defTabSz="685749"/>
                <a:r>
                  <a:rPr lang="ru-RU" sz="1200" dirty="0">
                    <a:latin typeface="Arial Black" panose="020B0A04020102020204" pitchFamily="34" charset="0"/>
                  </a:rPr>
                  <a:t>КОНТРОЛЬНАЯ ГРУППА</a:t>
                </a:r>
                <a:endParaRPr lang="en-US" sz="1200" dirty="0">
                  <a:latin typeface="Arial Black" panose="020B0A04020102020204" pitchFamily="34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6250436" y="1744097"/>
                <a:ext cx="649850" cy="365085"/>
              </a:xfrm>
              <a:prstGeom prst="rect">
                <a:avLst/>
              </a:prstGeom>
              <a:noFill/>
            </p:spPr>
            <p:txBody>
              <a:bodyPr wrap="none" lIns="68576" tIns="34289" rIns="68576" bIns="34289" rtlCol="0">
                <a:spAutoFit/>
              </a:bodyPr>
              <a:lstStyle/>
              <a:p>
                <a:pPr defTabSz="685749"/>
                <a:r>
                  <a:rPr lang="en-US" sz="1600" b="1" dirty="0">
                    <a:latin typeface="Arial Narrow" panose="020B0606020202030204" pitchFamily="34" charset="0"/>
                  </a:rPr>
                  <a:t>63 822</a:t>
                </a:r>
                <a:endParaRPr lang="ru-RU" sz="1600" b="1" dirty="0">
                  <a:latin typeface="Arial Narrow" panose="020B0606020202030204" pitchFamily="34" charset="0"/>
                </a:endParaRPr>
              </a:p>
            </p:txBody>
          </p:sp>
          <p:pic>
            <p:nvPicPr>
              <p:cNvPr id="26" name="Picture 2" descr="ÐÐ°ÑÑÐ¸Ð½ÐºÐ¸ Ð¿Ð¾ Ð·Ð°Ð¿ÑÐ¾ÑÑ Ð´Ð¸ÐºÑÐ¸ Ð¼Ð°Ð³Ð°Ð·Ð¸Ð½ Ð»Ð¾Ð³Ð¾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08973" y="1734580"/>
                <a:ext cx="259067" cy="4190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4" descr="http://www.victoria-group.ru/upload/iblock/1a2/1a2f3862fb851120322d2a51d8b521ef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0325" y="1791610"/>
                <a:ext cx="633697" cy="3168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8" name="Curved Down Arrow 11">
              <a:extLst>
                <a:ext uri="{FF2B5EF4-FFF2-40B4-BE49-F238E27FC236}">
                  <a16:creationId xmlns:a16="http://schemas.microsoft.com/office/drawing/2014/main" id="{17B748E8-4CE0-478A-8659-0520E20486D8}"/>
                </a:ext>
              </a:extLst>
            </p:cNvPr>
            <p:cNvSpPr/>
            <p:nvPr/>
          </p:nvSpPr>
          <p:spPr>
            <a:xfrm rot="5400000">
              <a:off x="6848516" y="3335661"/>
              <a:ext cx="1538593" cy="389973"/>
            </a:xfrm>
            <a:prstGeom prst="curvedDown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6" tIns="34289" rIns="68576" bIns="34289" rtlCol="0" anchor="ctr"/>
            <a:lstStyle/>
            <a:p>
              <a:pPr algn="ctr" defTabSz="685749"/>
              <a:endParaRPr lang="ru-RU" sz="15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78542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Прямоугольник 61">
            <a:extLst>
              <a:ext uri="{FF2B5EF4-FFF2-40B4-BE49-F238E27FC236}">
                <a16:creationId xmlns:a16="http://schemas.microsoft.com/office/drawing/2014/main" id="{E17B15F4-CCF2-44B2-947D-A64D1803E16A}"/>
              </a:ext>
            </a:extLst>
          </p:cNvPr>
          <p:cNvSpPr/>
          <p:nvPr/>
        </p:nvSpPr>
        <p:spPr>
          <a:xfrm>
            <a:off x="4712585" y="0"/>
            <a:ext cx="4463535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62" name="Прямая со стрелкой 22"/>
          <p:cNvCxnSpPr>
            <a:cxnSpLocks/>
          </p:cNvCxnSpPr>
          <p:nvPr/>
        </p:nvCxnSpPr>
        <p:spPr>
          <a:xfrm flipH="1" flipV="1">
            <a:off x="3524268" y="4346564"/>
            <a:ext cx="2510772" cy="8266"/>
          </a:xfrm>
          <a:prstGeom prst="straightConnector1">
            <a:avLst/>
          </a:prstGeom>
          <a:ln w="28575">
            <a:solidFill>
              <a:schemeClr val="bg2">
                <a:lumMod val="60000"/>
                <a:lumOff val="4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3670" y="4930846"/>
            <a:ext cx="4688915" cy="176970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>
            <a:defPPr>
              <a:defRPr lang="ru-RU"/>
            </a:defPPr>
            <a:lvl1pPr>
              <a:defRPr sz="1050">
                <a:solidFill>
                  <a:srgbClr val="14191C"/>
                </a:solidFill>
                <a:latin typeface="League Gothic" panose="00000500000000000000" pitchFamily="50" charset="0"/>
              </a:defRPr>
            </a:lvl1pPr>
          </a:lstStyle>
          <a:p>
            <a:pPr defTabSz="685749"/>
            <a:r>
              <a:rPr lang="ru-RU" sz="700" b="1" dirty="0">
                <a:solidFill>
                  <a:schemeClr val="tx1"/>
                </a:solidFill>
                <a:latin typeface="Arial Narrow" panose="020B0606020202030204" pitchFamily="34" charset="0"/>
              </a:rPr>
              <a:t>ИСТОЧНИК: </a:t>
            </a:r>
            <a:r>
              <a:rPr lang="en-US" sz="700" b="1" dirty="0">
                <a:solidFill>
                  <a:schemeClr val="tx1"/>
                </a:solidFill>
                <a:latin typeface="Arial Narrow" panose="020B0606020202030204" pitchFamily="34" charset="0"/>
              </a:rPr>
              <a:t>WI-FI </a:t>
            </a:r>
            <a:r>
              <a:rPr lang="ru-RU" sz="700" b="1" dirty="0">
                <a:solidFill>
                  <a:schemeClr val="tx1"/>
                </a:solidFill>
                <a:latin typeface="Arial Narrow" panose="020B0606020202030204" pitchFamily="34" charset="0"/>
              </a:rPr>
              <a:t>ДАННЫЕ</a:t>
            </a:r>
            <a:r>
              <a:rPr lang="en-US" sz="700" b="1" dirty="0">
                <a:solidFill>
                  <a:schemeClr val="tx1"/>
                </a:solidFill>
                <a:latin typeface="Arial Narrow" panose="020B0606020202030204" pitchFamily="34" charset="0"/>
              </a:rPr>
              <a:t>MAXIMA TELECOM </a:t>
            </a:r>
            <a:r>
              <a:rPr lang="ru-RU" sz="700" b="1" dirty="0">
                <a:solidFill>
                  <a:schemeClr val="tx1"/>
                </a:solidFill>
                <a:latin typeface="Arial Narrow" panose="020B0606020202030204" pitchFamily="34" charset="0"/>
              </a:rPr>
              <a:t>ДЛЯ 10 МАГАЗИНОВ  ДИКСИ И </a:t>
            </a:r>
            <a:r>
              <a:rPr lang="en-US" sz="700" b="1" dirty="0">
                <a:solidFill>
                  <a:schemeClr val="tx1"/>
                </a:solidFill>
                <a:latin typeface="Arial Narrow" panose="020B0606020202030204" pitchFamily="34" charset="0"/>
              </a:rPr>
              <a:t>2 </a:t>
            </a:r>
            <a:r>
              <a:rPr lang="ru-RU" sz="700" b="1" dirty="0">
                <a:solidFill>
                  <a:schemeClr val="tx1"/>
                </a:solidFill>
                <a:latin typeface="Arial Narrow" panose="020B0606020202030204" pitchFamily="34" charset="0"/>
              </a:rPr>
              <a:t> МАГАЗИНОВ ВИКТОРИЯ , 2018</a:t>
            </a:r>
            <a:r>
              <a:rPr lang="en-US" sz="700" b="1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251520" y="267494"/>
            <a:ext cx="4389057" cy="640129"/>
          </a:xfrm>
          <a:prstGeom prst="rect">
            <a:avLst/>
          </a:prstGeom>
        </p:spPr>
        <p:txBody>
          <a:bodyPr lIns="68576" tIns="34289" rIns="68576" bIns="34289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latin typeface="Arial Black" panose="020B0A04020102020204" pitchFamily="34" charset="0"/>
              </a:rPr>
              <a:t>WI-FI </a:t>
            </a:r>
            <a:r>
              <a:rPr lang="ru-RU" sz="1800" b="1" dirty="0">
                <a:latin typeface="Arial Black" panose="020B0A04020102020204" pitchFamily="34" charset="0"/>
              </a:rPr>
              <a:t>АНАЛИТИКА ЛИШЕНА САМЫХ ЗНАЧИМЫХ ДЛЯ ТОВАРОПРОИЗВОДИТЕЛЯ ДАННЫХ – ДАННЫХ О ПОКУПКЕ</a:t>
            </a:r>
          </a:p>
        </p:txBody>
      </p:sp>
      <p:pic>
        <p:nvPicPr>
          <p:cNvPr id="49" name="Picture 2" descr="https://espanglish.info/sites/default/files/articles/logo-unilever.png">
            <a:extLst>
              <a:ext uri="{FF2B5EF4-FFF2-40B4-BE49-F238E27FC236}">
                <a16:creationId xmlns:a16="http://schemas.microsoft.com/office/drawing/2014/main" id="{5CEF1B02-85C4-449B-9A3A-3741CBD94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207832"/>
            <a:ext cx="852289" cy="6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Placeholder 8">
            <a:extLst>
              <a:ext uri="{FF2B5EF4-FFF2-40B4-BE49-F238E27FC236}">
                <a16:creationId xmlns:a16="http://schemas.microsoft.com/office/drawing/2014/main" id="{61AEC458-5DC6-41D4-9DC7-A1A80787E5FD}"/>
              </a:ext>
            </a:extLst>
          </p:cNvPr>
          <p:cNvSpPr txBox="1">
            <a:spLocks noChangeAspect="1"/>
          </p:cNvSpPr>
          <p:nvPr/>
        </p:nvSpPr>
        <p:spPr>
          <a:xfrm>
            <a:off x="8391208" y="4868527"/>
            <a:ext cx="558691" cy="223503"/>
          </a:xfrm>
          <a:prstGeom prst="rect">
            <a:avLst/>
          </a:prstGeom>
          <a:blipFill rotWithShape="1">
            <a:blip r:embed="rId5" cstate="email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91436" tIns="45718" rIns="91436" bIns="45718"/>
          <a:lstStyle>
            <a:lvl1pPr marL="0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51520" y="1786656"/>
            <a:ext cx="5492899" cy="2681512"/>
            <a:chOff x="179447" y="1720220"/>
            <a:chExt cx="5492899" cy="3107644"/>
          </a:xfrm>
        </p:grpSpPr>
        <p:sp>
          <p:nvSpPr>
            <p:cNvPr id="51" name="Freeform 7">
              <a:extLst>
                <a:ext uri="{FF2B5EF4-FFF2-40B4-BE49-F238E27FC236}">
                  <a16:creationId xmlns:a16="http://schemas.microsoft.com/office/drawing/2014/main" id="{31187EE7-B12A-44B1-8722-19765922F8D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051656" y="3702140"/>
              <a:ext cx="1924221" cy="1125724"/>
            </a:xfrm>
            <a:custGeom>
              <a:avLst/>
              <a:gdLst/>
              <a:ahLst/>
              <a:cxnLst>
                <a:cxn ang="0">
                  <a:pos x="1035" y="0"/>
                </a:cxn>
                <a:cxn ang="0">
                  <a:pos x="112" y="461"/>
                </a:cxn>
                <a:cxn ang="0">
                  <a:pos x="0" y="751"/>
                </a:cxn>
                <a:cxn ang="0">
                  <a:pos x="1148" y="291"/>
                </a:cxn>
                <a:cxn ang="0">
                  <a:pos x="1035" y="0"/>
                </a:cxn>
              </a:cxnLst>
              <a:rect l="0" t="0" r="r" b="b"/>
              <a:pathLst>
                <a:path w="1148" h="751">
                  <a:moveTo>
                    <a:pt x="1035" y="0"/>
                  </a:moveTo>
                  <a:lnTo>
                    <a:pt x="112" y="461"/>
                  </a:lnTo>
                  <a:lnTo>
                    <a:pt x="0" y="751"/>
                  </a:lnTo>
                  <a:lnTo>
                    <a:pt x="1148" y="291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tx1">
                <a:lumMod val="65000"/>
                <a:alpha val="50196"/>
              </a:schemeClr>
            </a:solidFill>
            <a:ln>
              <a:noFill/>
            </a:ln>
          </p:spPr>
          <p:txBody>
            <a:bodyPr vert="horz" wrap="square" lIns="68560" tIns="34280" rIns="68560" bIns="3428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Freeform 12">
              <a:extLst>
                <a:ext uri="{FF2B5EF4-FFF2-40B4-BE49-F238E27FC236}">
                  <a16:creationId xmlns:a16="http://schemas.microsoft.com/office/drawing/2014/main" id="{BF2AE2FB-9471-4421-8098-93D2688B817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979648" y="4391665"/>
              <a:ext cx="1603870" cy="436149"/>
            </a:xfrm>
            <a:custGeom>
              <a:avLst/>
              <a:gdLst/>
              <a:ahLst/>
              <a:cxnLst>
                <a:cxn ang="0">
                  <a:pos x="113" y="0"/>
                </a:cxn>
                <a:cxn ang="0">
                  <a:pos x="0" y="291"/>
                </a:cxn>
                <a:cxn ang="0">
                  <a:pos x="969" y="291"/>
                </a:cxn>
                <a:cxn ang="0">
                  <a:pos x="856" y="0"/>
                </a:cxn>
                <a:cxn ang="0">
                  <a:pos x="113" y="0"/>
                </a:cxn>
              </a:cxnLst>
              <a:rect l="0" t="0" r="r" b="b"/>
              <a:pathLst>
                <a:path w="969" h="291">
                  <a:moveTo>
                    <a:pt x="113" y="0"/>
                  </a:moveTo>
                  <a:lnTo>
                    <a:pt x="0" y="291"/>
                  </a:lnTo>
                  <a:lnTo>
                    <a:pt x="969" y="291"/>
                  </a:lnTo>
                  <a:lnTo>
                    <a:pt x="856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68560" tIns="34280" rIns="68560" bIns="3428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9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135B602C-D42D-41DF-A719-D2B536E94CAA}"/>
                </a:ext>
              </a:extLst>
            </p:cNvPr>
            <p:cNvGrpSpPr/>
            <p:nvPr/>
          </p:nvGrpSpPr>
          <p:grpSpPr>
            <a:xfrm>
              <a:off x="179447" y="1720220"/>
              <a:ext cx="5395280" cy="2487612"/>
              <a:chOff x="-1350912" y="338943"/>
              <a:chExt cx="4165706" cy="2210826"/>
            </a:xfrm>
          </p:grpSpPr>
          <p:grpSp>
            <p:nvGrpSpPr>
              <p:cNvPr id="32" name="Группа 31">
                <a:extLst>
                  <a:ext uri="{FF2B5EF4-FFF2-40B4-BE49-F238E27FC236}">
                    <a16:creationId xmlns:a16="http://schemas.microsoft.com/office/drawing/2014/main" id="{DF50570D-B4D5-4FC2-B727-495D295051B9}"/>
                  </a:ext>
                </a:extLst>
              </p:cNvPr>
              <p:cNvGrpSpPr/>
              <p:nvPr/>
            </p:nvGrpSpPr>
            <p:grpSpPr>
              <a:xfrm>
                <a:off x="-1350912" y="338943"/>
                <a:ext cx="4165706" cy="2210826"/>
                <a:chOff x="-1350913" y="489693"/>
                <a:chExt cx="4165706" cy="2210826"/>
              </a:xfrm>
            </p:grpSpPr>
            <p:sp>
              <p:nvSpPr>
                <p:cNvPr id="34" name="Freeform 7">
                  <a:extLst>
                    <a:ext uri="{FF2B5EF4-FFF2-40B4-BE49-F238E27FC236}">
                      <a16:creationId xmlns:a16="http://schemas.microsoft.com/office/drawing/2014/main" id="{5A60D16D-E806-4580-9636-208EB569AE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-966253" y="489693"/>
                  <a:ext cx="3781044" cy="988122"/>
                </a:xfrm>
                <a:custGeom>
                  <a:avLst/>
                  <a:gdLst/>
                  <a:ahLst/>
                  <a:cxnLst>
                    <a:cxn ang="0">
                      <a:pos x="1035" y="0"/>
                    </a:cxn>
                    <a:cxn ang="0">
                      <a:pos x="112" y="461"/>
                    </a:cxn>
                    <a:cxn ang="0">
                      <a:pos x="0" y="751"/>
                    </a:cxn>
                    <a:cxn ang="0">
                      <a:pos x="1148" y="291"/>
                    </a:cxn>
                    <a:cxn ang="0">
                      <a:pos x="1035" y="0"/>
                    </a:cxn>
                  </a:cxnLst>
                  <a:rect l="0" t="0" r="r" b="b"/>
                  <a:pathLst>
                    <a:path w="1148" h="751">
                      <a:moveTo>
                        <a:pt x="1035" y="0"/>
                      </a:moveTo>
                      <a:lnTo>
                        <a:pt x="112" y="461"/>
                      </a:lnTo>
                      <a:lnTo>
                        <a:pt x="0" y="751"/>
                      </a:lnTo>
                      <a:lnTo>
                        <a:pt x="1148" y="291"/>
                      </a:lnTo>
                      <a:lnTo>
                        <a:pt x="1035" y="0"/>
                      </a:lnTo>
                      <a:close/>
                    </a:path>
                  </a:pathLst>
                </a:custGeom>
                <a:solidFill>
                  <a:schemeClr val="tx1">
                    <a:lumMod val="65000"/>
                    <a:alpha val="50196"/>
                  </a:schemeClr>
                </a:solidFill>
                <a:ln>
                  <a:noFill/>
                </a:ln>
              </p:spPr>
              <p:txBody>
                <a:bodyPr vert="horz" wrap="square" lIns="68560" tIns="34280" rIns="68560" bIns="3428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9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" name="Freeform 10">
                  <a:extLst>
                    <a:ext uri="{FF2B5EF4-FFF2-40B4-BE49-F238E27FC236}">
                      <a16:creationId xmlns:a16="http://schemas.microsoft.com/office/drawing/2014/main" id="{FF1CB9E8-0565-42AF-8A62-2F234FCF90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-1350913" y="489693"/>
                  <a:ext cx="4165706" cy="386332"/>
                </a:xfrm>
                <a:custGeom>
                  <a:avLst/>
                  <a:gdLst/>
                  <a:ahLst/>
                  <a:cxnLst>
                    <a:cxn ang="0">
                      <a:pos x="112" y="0"/>
                    </a:cxn>
                    <a:cxn ang="0">
                      <a:pos x="0" y="290"/>
                    </a:cxn>
                    <a:cxn ang="0">
                      <a:pos x="1327" y="290"/>
                    </a:cxn>
                    <a:cxn ang="0">
                      <a:pos x="1213" y="0"/>
                    </a:cxn>
                    <a:cxn ang="0">
                      <a:pos x="112" y="0"/>
                    </a:cxn>
                  </a:cxnLst>
                  <a:rect l="0" t="0" r="r" b="b"/>
                  <a:pathLst>
                    <a:path w="1327" h="290">
                      <a:moveTo>
                        <a:pt x="112" y="0"/>
                      </a:moveTo>
                      <a:lnTo>
                        <a:pt x="0" y="290"/>
                      </a:lnTo>
                      <a:lnTo>
                        <a:pt x="1327" y="290"/>
                      </a:lnTo>
                      <a:lnTo>
                        <a:pt x="1213" y="0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vert="horz" wrap="square" lIns="68560" tIns="34280" rIns="68560" bIns="3428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9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36" name="Группа 35">
                  <a:extLst>
                    <a:ext uri="{FF2B5EF4-FFF2-40B4-BE49-F238E27FC236}">
                      <a16:creationId xmlns:a16="http://schemas.microsoft.com/office/drawing/2014/main" id="{6C6E9943-0653-4315-87AA-BF32A8184AFF}"/>
                    </a:ext>
                  </a:extLst>
                </p:cNvPr>
                <p:cNvGrpSpPr/>
                <p:nvPr/>
              </p:nvGrpSpPr>
              <p:grpSpPr>
                <a:xfrm>
                  <a:off x="-985187" y="550750"/>
                  <a:ext cx="3692892" cy="2149769"/>
                  <a:chOff x="-675299" y="2177514"/>
                  <a:chExt cx="5381988" cy="2231929"/>
                </a:xfrm>
              </p:grpSpPr>
              <p:grpSp>
                <p:nvGrpSpPr>
                  <p:cNvPr id="37" name="Группа 36">
                    <a:extLst>
                      <a:ext uri="{FF2B5EF4-FFF2-40B4-BE49-F238E27FC236}">
                        <a16:creationId xmlns:a16="http://schemas.microsoft.com/office/drawing/2014/main" id="{E490B0D5-70D4-4013-8EC4-C50F1E63A2FF}"/>
                      </a:ext>
                    </a:extLst>
                  </p:cNvPr>
                  <p:cNvGrpSpPr/>
                  <p:nvPr/>
                </p:nvGrpSpPr>
                <p:grpSpPr>
                  <a:xfrm>
                    <a:off x="-675299" y="2733824"/>
                    <a:ext cx="4905445" cy="1675619"/>
                    <a:chOff x="-465261" y="1662091"/>
                    <a:chExt cx="4951419" cy="3282002"/>
                  </a:xfrm>
                </p:grpSpPr>
                <p:sp>
                  <p:nvSpPr>
                    <p:cNvPr id="41" name="Freeform 7">
                      <a:extLst>
                        <a:ext uri="{FF2B5EF4-FFF2-40B4-BE49-F238E27FC236}">
                          <a16:creationId xmlns:a16="http://schemas.microsoft.com/office/drawing/2014/main" id="{8D28716C-2C1F-4DDE-BCBA-99FCF3E8784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10800000">
                      <a:off x="51830" y="1662091"/>
                      <a:ext cx="4434328" cy="2034489"/>
                    </a:xfrm>
                    <a:custGeom>
                      <a:avLst/>
                      <a:gdLst/>
                      <a:ahLst/>
                      <a:cxnLst>
                        <a:cxn ang="0">
                          <a:pos x="1035" y="0"/>
                        </a:cxn>
                        <a:cxn ang="0">
                          <a:pos x="112" y="461"/>
                        </a:cxn>
                        <a:cxn ang="0">
                          <a:pos x="0" y="751"/>
                        </a:cxn>
                        <a:cxn ang="0">
                          <a:pos x="1148" y="291"/>
                        </a:cxn>
                        <a:cxn ang="0">
                          <a:pos x="1035" y="0"/>
                        </a:cxn>
                      </a:cxnLst>
                      <a:rect l="0" t="0" r="r" b="b"/>
                      <a:pathLst>
                        <a:path w="1148" h="751">
                          <a:moveTo>
                            <a:pt x="1035" y="0"/>
                          </a:moveTo>
                          <a:lnTo>
                            <a:pt x="112" y="461"/>
                          </a:lnTo>
                          <a:lnTo>
                            <a:pt x="0" y="751"/>
                          </a:lnTo>
                          <a:lnTo>
                            <a:pt x="1148" y="291"/>
                          </a:lnTo>
                          <a:lnTo>
                            <a:pt x="1035" y="0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65000"/>
                        <a:alpha val="50196"/>
                      </a:schemeClr>
                    </a:solidFill>
                    <a:ln>
                      <a:noFill/>
                    </a:ln>
                  </p:spPr>
                  <p:txBody>
                    <a:bodyPr vert="horz" wrap="square" lIns="68560" tIns="34280" rIns="68560" bIns="3428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/>
                      <a:endParaRPr lang="en-US" sz="9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42" name="Group 65">
                      <a:extLst>
                        <a:ext uri="{FF2B5EF4-FFF2-40B4-BE49-F238E27FC236}">
                          <a16:creationId xmlns:a16="http://schemas.microsoft.com/office/drawing/2014/main" id="{53F4595C-4851-4223-8DFF-9EF83EDCADE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1831" y="2909604"/>
                      <a:ext cx="3833400" cy="2034489"/>
                      <a:chOff x="-1313628" y="1420726"/>
                      <a:chExt cx="3833400" cy="2034489"/>
                    </a:xfrm>
                  </p:grpSpPr>
                  <p:sp>
                    <p:nvSpPr>
                      <p:cNvPr id="44" name="Freeform 7">
                        <a:extLst>
                          <a:ext uri="{FF2B5EF4-FFF2-40B4-BE49-F238E27FC236}">
                            <a16:creationId xmlns:a16="http://schemas.microsoft.com/office/drawing/2014/main" id="{31187EE7-B12A-44B1-8722-19765922F8D2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rot="10800000">
                        <a:off x="-796538" y="1420726"/>
                        <a:ext cx="3316310" cy="203448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035" y="0"/>
                          </a:cxn>
                          <a:cxn ang="0">
                            <a:pos x="112" y="461"/>
                          </a:cxn>
                          <a:cxn ang="0">
                            <a:pos x="0" y="751"/>
                          </a:cxn>
                          <a:cxn ang="0">
                            <a:pos x="1148" y="291"/>
                          </a:cxn>
                          <a:cxn ang="0">
                            <a:pos x="1035" y="0"/>
                          </a:cxn>
                        </a:cxnLst>
                        <a:rect l="0" t="0" r="r" b="b"/>
                        <a:pathLst>
                          <a:path w="1148" h="751">
                            <a:moveTo>
                              <a:pt x="1035" y="0"/>
                            </a:moveTo>
                            <a:lnTo>
                              <a:pt x="112" y="461"/>
                            </a:lnTo>
                            <a:lnTo>
                              <a:pt x="0" y="751"/>
                            </a:lnTo>
                            <a:lnTo>
                              <a:pt x="1148" y="291"/>
                            </a:lnTo>
                            <a:lnTo>
                              <a:pt x="1035" y="0"/>
                            </a:lnTo>
                            <a:close/>
                          </a:path>
                        </a:pathLst>
                      </a:custGeom>
                      <a:solidFill>
                        <a:schemeClr val="tx1">
                          <a:lumMod val="65000"/>
                          <a:alpha val="50196"/>
                        </a:schemeClr>
                      </a:solidFill>
                      <a:ln>
                        <a:noFill/>
                      </a:ln>
                    </p:spPr>
                    <p:txBody>
                      <a:bodyPr vert="horz" wrap="square" lIns="68560" tIns="34280" rIns="68560" bIns="3428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algn="ctr"/>
                        <a:endParaRPr lang="en-US" sz="9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45" name="Freeform 10">
                        <a:extLst>
                          <a:ext uri="{FF2B5EF4-FFF2-40B4-BE49-F238E27FC236}">
                            <a16:creationId xmlns:a16="http://schemas.microsoft.com/office/drawing/2014/main" id="{03B5CD3F-FADF-4F63-B08A-EB204DFA7716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rot="10800000">
                        <a:off x="-1313628" y="1420726"/>
                        <a:ext cx="3833400" cy="78562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12" y="0"/>
                          </a:cxn>
                          <a:cxn ang="0">
                            <a:pos x="0" y="290"/>
                          </a:cxn>
                          <a:cxn ang="0">
                            <a:pos x="1327" y="290"/>
                          </a:cxn>
                          <a:cxn ang="0">
                            <a:pos x="1213" y="0"/>
                          </a:cxn>
                          <a:cxn ang="0">
                            <a:pos x="112" y="0"/>
                          </a:cxn>
                        </a:cxnLst>
                        <a:rect l="0" t="0" r="r" b="b"/>
                        <a:pathLst>
                          <a:path w="1327" h="290">
                            <a:moveTo>
                              <a:pt x="112" y="0"/>
                            </a:moveTo>
                            <a:lnTo>
                              <a:pt x="0" y="290"/>
                            </a:lnTo>
                            <a:lnTo>
                              <a:pt x="1327" y="290"/>
                            </a:lnTo>
                            <a:lnTo>
                              <a:pt x="1213" y="0"/>
                            </a:lnTo>
                            <a:lnTo>
                              <a:pt x="112" y="0"/>
                            </a:lnTo>
                            <a:close/>
                          </a:path>
                        </a:pathLst>
                      </a:custGeom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ln>
                        <a:noFill/>
                      </a:ln>
                    </p:spPr>
                    <p:txBody>
                      <a:bodyPr vert="horz" wrap="square" lIns="68560" tIns="34280" rIns="68560" bIns="3428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algn="ctr"/>
                        <a:endParaRPr lang="en-US" sz="9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46" name="Freeform 12">
                        <a:extLst>
                          <a:ext uri="{FF2B5EF4-FFF2-40B4-BE49-F238E27FC236}">
                            <a16:creationId xmlns:a16="http://schemas.microsoft.com/office/drawing/2014/main" id="{BF2AE2FB-9471-4421-8098-93D2688B817D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rot="10800000">
                        <a:off x="-796538" y="2666884"/>
                        <a:ext cx="2799220" cy="78833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13" y="0"/>
                          </a:cxn>
                          <a:cxn ang="0">
                            <a:pos x="0" y="291"/>
                          </a:cxn>
                          <a:cxn ang="0">
                            <a:pos x="969" y="291"/>
                          </a:cxn>
                          <a:cxn ang="0">
                            <a:pos x="856" y="0"/>
                          </a:cxn>
                          <a:cxn ang="0">
                            <a:pos x="113" y="0"/>
                          </a:cxn>
                        </a:cxnLst>
                        <a:rect l="0" t="0" r="r" b="b"/>
                        <a:pathLst>
                          <a:path w="969" h="291">
                            <a:moveTo>
                              <a:pt x="113" y="0"/>
                            </a:moveTo>
                            <a:lnTo>
                              <a:pt x="0" y="291"/>
                            </a:lnTo>
                            <a:lnTo>
                              <a:pt x="969" y="291"/>
                            </a:lnTo>
                            <a:lnTo>
                              <a:pt x="856" y="0"/>
                            </a:lnTo>
                            <a:lnTo>
                              <a:pt x="113" y="0"/>
                            </a:lnTo>
                            <a:close/>
                          </a:path>
                        </a:pathLst>
                      </a:custGeom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ln>
                        <a:noFill/>
                      </a:ln>
                    </p:spPr>
                    <p:txBody>
                      <a:bodyPr vert="horz" wrap="square" lIns="68560" tIns="34280" rIns="68560" bIns="3428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algn="ctr"/>
                        <a:endParaRPr lang="en-US" sz="9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sp>
                  <p:nvSpPr>
                    <p:cNvPr id="43" name="Freeform 10">
                      <a:extLst>
                        <a:ext uri="{FF2B5EF4-FFF2-40B4-BE49-F238E27FC236}">
                          <a16:creationId xmlns:a16="http://schemas.microsoft.com/office/drawing/2014/main" id="{A8DFD5AD-13E8-4C74-97CD-B42B27E182E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10800000">
                      <a:off x="-465261" y="1662091"/>
                      <a:ext cx="4951419" cy="785621"/>
                    </a:xfrm>
                    <a:custGeom>
                      <a:avLst/>
                      <a:gdLst/>
                      <a:ahLst/>
                      <a:cxnLst>
                        <a:cxn ang="0">
                          <a:pos x="112" y="0"/>
                        </a:cxn>
                        <a:cxn ang="0">
                          <a:pos x="0" y="290"/>
                        </a:cxn>
                        <a:cxn ang="0">
                          <a:pos x="1327" y="290"/>
                        </a:cxn>
                        <a:cxn ang="0">
                          <a:pos x="1213" y="0"/>
                        </a:cxn>
                        <a:cxn ang="0">
                          <a:pos x="112" y="0"/>
                        </a:cxn>
                      </a:cxnLst>
                      <a:rect l="0" t="0" r="r" b="b"/>
                      <a:pathLst>
                        <a:path w="1327" h="290">
                          <a:moveTo>
                            <a:pt x="112" y="0"/>
                          </a:moveTo>
                          <a:lnTo>
                            <a:pt x="0" y="290"/>
                          </a:lnTo>
                          <a:lnTo>
                            <a:pt x="1327" y="290"/>
                          </a:lnTo>
                          <a:lnTo>
                            <a:pt x="1213" y="0"/>
                          </a:lnTo>
                          <a:lnTo>
                            <a:pt x="112" y="0"/>
                          </a:lnTo>
                          <a:close/>
                        </a:path>
                      </a:pathLst>
                    </a:custGeom>
                    <a:solidFill>
                      <a:schemeClr val="bg2">
                        <a:lumMod val="60000"/>
                        <a:lumOff val="40000"/>
                      </a:schemeClr>
                    </a:solidFill>
                    <a:ln>
                      <a:noFill/>
                    </a:ln>
                  </p:spPr>
                  <p:txBody>
                    <a:bodyPr vert="horz" wrap="square" lIns="68560" tIns="34280" rIns="68560" bIns="3428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/>
                      <a:endParaRPr lang="en-US" sz="9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38" name="Прямоугольник 37">
                    <a:extLst>
                      <a:ext uri="{FF2B5EF4-FFF2-40B4-BE49-F238E27FC236}">
                        <a16:creationId xmlns:a16="http://schemas.microsoft.com/office/drawing/2014/main" id="{29E82786-F7CB-4C39-820B-0A9ED0048C77}"/>
                      </a:ext>
                    </a:extLst>
                  </p:cNvPr>
                  <p:cNvSpPr/>
                  <p:nvPr/>
                </p:nvSpPr>
                <p:spPr>
                  <a:xfrm>
                    <a:off x="-219303" y="2798813"/>
                    <a:ext cx="3831117" cy="23004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685749"/>
                    <a:r>
                      <a:rPr lang="ru-RU" sz="1200" b="1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</a:rPr>
                      <a:t>КОНТАКТ </a:t>
                    </a:r>
                    <a:r>
                      <a:rPr lang="ru-RU" sz="1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rPr>
                      <a:t>С </a:t>
                    </a:r>
                    <a:r>
                      <a:rPr lang="ru-RU" sz="1200" b="1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</a:rPr>
                      <a:t>РЕКЛАМОЙ</a:t>
                    </a:r>
                    <a:endParaRPr lang="ru-RU" sz="1200" b="1" dirty="0">
                      <a:solidFill>
                        <a:schemeClr val="tx1"/>
                      </a:solidFill>
                      <a:latin typeface="Arial Narrow" panose="020B0606020202030204" pitchFamily="34" charset="0"/>
                    </a:endParaRPr>
                  </a:p>
                </p:txBody>
              </p:sp>
              <p:sp>
                <p:nvSpPr>
                  <p:cNvPr id="39" name="Прямоугольник 38">
                    <a:extLst>
                      <a:ext uri="{FF2B5EF4-FFF2-40B4-BE49-F238E27FC236}">
                        <a16:creationId xmlns:a16="http://schemas.microsoft.com/office/drawing/2014/main" id="{FEAC2A96-C61D-4C19-B1CF-F53EAFD9F24C}"/>
                      </a:ext>
                    </a:extLst>
                  </p:cNvPr>
                  <p:cNvSpPr/>
                  <p:nvPr/>
                </p:nvSpPr>
                <p:spPr>
                  <a:xfrm>
                    <a:off x="-177785" y="3447466"/>
                    <a:ext cx="3831119" cy="23004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ru-RU" sz="1200" b="1" dirty="0">
                        <a:latin typeface="Arial Narrow" panose="020B0606020202030204" pitchFamily="34" charset="0"/>
                      </a:rPr>
                      <a:t>ПОСЕЩЕНИЕ ЛОКАЦИИ</a:t>
                    </a:r>
                  </a:p>
                </p:txBody>
              </p:sp>
              <p:sp>
                <p:nvSpPr>
                  <p:cNvPr id="40" name="Прямоугольник 39">
                    <a:extLst>
                      <a:ext uri="{FF2B5EF4-FFF2-40B4-BE49-F238E27FC236}">
                        <a16:creationId xmlns:a16="http://schemas.microsoft.com/office/drawing/2014/main" id="{B4FDE7D4-E455-494A-806D-6081B8D5F3FB}"/>
                      </a:ext>
                    </a:extLst>
                  </p:cNvPr>
                  <p:cNvSpPr/>
                  <p:nvPr/>
                </p:nvSpPr>
                <p:spPr>
                  <a:xfrm>
                    <a:off x="-647703" y="2177514"/>
                    <a:ext cx="5354392" cy="28741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685749"/>
                    <a:r>
                      <a:rPr lang="en-US" sz="1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rPr>
                      <a:t>WI-FI </a:t>
                    </a:r>
                    <a:r>
                      <a:rPr lang="ru-RU" sz="1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rPr>
                      <a:t>СЕГМЕНТ «НЕ ВИЗИТЕРЫ</a:t>
                    </a:r>
                    <a:r>
                      <a:rPr lang="ru-RU" sz="1200" b="1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</a:rPr>
                      <a:t>»</a:t>
                    </a:r>
                    <a:r>
                      <a:rPr lang="ru-RU" sz="1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rPr>
                      <a:t> </a:t>
                    </a:r>
                    <a:r>
                      <a:rPr lang="en-US" sz="1200" b="1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</a:rPr>
                      <a:t>(</a:t>
                    </a:r>
                    <a:r>
                      <a:rPr lang="ru-RU" sz="1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rPr>
                      <a:t>ПРОХОДЯЩИЕ МИМО ЛОКАЦИИ</a:t>
                    </a:r>
                    <a:r>
                      <a:rPr lang="en-US" sz="1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rPr>
                      <a:t>)</a:t>
                    </a:r>
                  </a:p>
                </p:txBody>
              </p:sp>
            </p:grpSp>
          </p:grpSp>
          <p:sp>
            <p:nvSpPr>
              <p:cNvPr id="33" name="Прямоугольник 32">
                <a:extLst>
                  <a:ext uri="{FF2B5EF4-FFF2-40B4-BE49-F238E27FC236}">
                    <a16:creationId xmlns:a16="http://schemas.microsoft.com/office/drawing/2014/main" id="{A637C230-ED8C-4C61-B21C-C2C8F3FA3D82}"/>
                  </a:ext>
                </a:extLst>
              </p:cNvPr>
              <p:cNvSpPr/>
              <p:nvPr/>
            </p:nvSpPr>
            <p:spPr>
              <a:xfrm>
                <a:off x="-138392" y="2231774"/>
                <a:ext cx="1718711" cy="22224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200" b="1" dirty="0">
                    <a:latin typeface="Arial Narrow" panose="020B0606020202030204" pitchFamily="34" charset="0"/>
                  </a:rPr>
                  <a:t>ПОСЕЩЕНИЕ ЗА 24 ЧАСА</a:t>
                </a:r>
              </a:p>
            </p:txBody>
          </p:sp>
        </p:grpSp>
        <p:sp>
          <p:nvSpPr>
            <p:cNvPr id="53" name="Прямоугольник 32">
              <a:extLst>
                <a:ext uri="{FF2B5EF4-FFF2-40B4-BE49-F238E27FC236}">
                  <a16:creationId xmlns:a16="http://schemas.microsoft.com/office/drawing/2014/main" id="{A637C230-ED8C-4C61-B21C-C2C8F3FA3D82}"/>
                </a:ext>
              </a:extLst>
            </p:cNvPr>
            <p:cNvSpPr/>
            <p:nvPr/>
          </p:nvSpPr>
          <p:spPr>
            <a:xfrm>
              <a:off x="2267679" y="4494772"/>
              <a:ext cx="3404667" cy="2493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600" b="1" dirty="0" smtClean="0">
                  <a:solidFill>
                    <a:schemeClr val="bg2">
                      <a:lumMod val="60000"/>
                      <a:lumOff val="40000"/>
                    </a:schemeClr>
                  </a:solidFill>
                  <a:latin typeface="Arial Narrow" panose="020B0606020202030204" pitchFamily="34" charset="0"/>
                </a:rPr>
                <a:t>ПОКУПКА?</a:t>
              </a:r>
              <a:endParaRPr lang="ru-RU" sz="16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004048" y="2366178"/>
            <a:ext cx="2304488" cy="3356443"/>
            <a:chOff x="5519205" y="1578443"/>
            <a:chExt cx="3213611" cy="5026678"/>
          </a:xfrm>
        </p:grpSpPr>
        <p:pic>
          <p:nvPicPr>
            <p:cNvPr id="58" name="Picture 57" descr="iPhone6_mockup_front_white.png">
              <a:extLst>
                <a:ext uri="{FF2B5EF4-FFF2-40B4-BE49-F238E27FC236}">
                  <a16:creationId xmlns:a16="http://schemas.microsoft.com/office/drawing/2014/main" id="{037AF9AB-0F5C-4553-9650-A866BC6A2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19205" y="1578443"/>
              <a:ext cx="3213611" cy="5026678"/>
            </a:xfrm>
            <a:prstGeom prst="rect">
              <a:avLst/>
            </a:prstGeom>
          </p:spPr>
        </p:pic>
        <p:pic>
          <p:nvPicPr>
            <p:cNvPr id="59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07" r="37326"/>
            <a:stretch/>
          </p:blipFill>
          <p:spPr bwMode="auto">
            <a:xfrm>
              <a:off x="6137065" y="2374372"/>
              <a:ext cx="1956793" cy="3493096"/>
            </a:xfrm>
            <a:prstGeom prst="rect">
              <a:avLst/>
            </a:prstGeom>
            <a:noFill/>
            <a:ln w="9525">
              <a:solidFill>
                <a:schemeClr val="tx1">
                  <a:lumMod val="50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60" name="Прямоугольник 4"/>
          <p:cNvSpPr/>
          <p:nvPr/>
        </p:nvSpPr>
        <p:spPr>
          <a:xfrm>
            <a:off x="7102671" y="3255680"/>
            <a:ext cx="2141771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05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	</a:t>
            </a:r>
            <a:r>
              <a:rPr lang="ru-RU" sz="1050" b="1" dirty="0">
                <a:solidFill>
                  <a:schemeClr val="bg1"/>
                </a:solidFill>
                <a:latin typeface="Arial Narrow" panose="020B0606020202030204" pitchFamily="34" charset="0"/>
              </a:rPr>
              <a:t>	</a:t>
            </a:r>
            <a:br>
              <a:rPr lang="ru-RU" sz="1050" b="1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sz="105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ПОСЕТИТЕЛИ</a:t>
            </a:r>
            <a:r>
              <a:rPr lang="ru-RU" sz="1050" b="1" dirty="0">
                <a:solidFill>
                  <a:schemeClr val="bg1"/>
                </a:solidFill>
                <a:latin typeface="Arial Narrow" panose="020B0606020202030204" pitchFamily="34" charset="0"/>
              </a:rPr>
              <a:t/>
            </a:r>
            <a:br>
              <a:rPr lang="ru-RU" sz="1050" b="1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sz="1050" b="1" dirty="0">
                <a:solidFill>
                  <a:schemeClr val="bg1"/>
                </a:solidFill>
                <a:latin typeface="Arial Narrow" panose="020B0606020202030204" pitchFamily="34" charset="0"/>
              </a:rPr>
              <a:t>ТЕСТОВЫХ ЛОКАЦИЙ </a:t>
            </a:r>
            <a:br>
              <a:rPr lang="ru-RU" sz="1050" b="1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sz="1050" b="1" dirty="0">
                <a:solidFill>
                  <a:schemeClr val="bg1"/>
                </a:solidFill>
                <a:latin typeface="Arial Narrow" panose="020B0606020202030204" pitchFamily="34" charset="0"/>
              </a:rPr>
              <a:t>БЫЛИ ЗАРЕГИСТРИРОВАНЫ </a:t>
            </a:r>
            <a:br>
              <a:rPr lang="ru-RU" sz="1050" b="1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sz="1050" b="1" dirty="0">
                <a:solidFill>
                  <a:schemeClr val="bg1"/>
                </a:solidFill>
                <a:latin typeface="Arial Narrow" panose="020B0606020202030204" pitchFamily="34" charset="0"/>
              </a:rPr>
              <a:t>В </a:t>
            </a:r>
            <a:r>
              <a:rPr lang="en-US" sz="1050" b="1" dirty="0">
                <a:solidFill>
                  <a:schemeClr val="bg1"/>
                </a:solidFill>
                <a:latin typeface="Arial Narrow" panose="020B0606020202030204" pitchFamily="34" charset="0"/>
              </a:rPr>
              <a:t>UNILEVER CRM</a:t>
            </a:r>
            <a:endParaRPr lang="ru-RU" sz="105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1" name="Title 1"/>
          <p:cNvSpPr txBox="1">
            <a:spLocks/>
          </p:cNvSpPr>
          <p:nvPr/>
        </p:nvSpPr>
        <p:spPr>
          <a:xfrm>
            <a:off x="4818061" y="302759"/>
            <a:ext cx="4085617" cy="528843"/>
          </a:xfrm>
          <a:prstGeom prst="rect">
            <a:avLst/>
          </a:prstGeom>
        </p:spPr>
        <p:txBody>
          <a:bodyPr lIns="68576" tIns="34289" rIns="68576" bIns="34289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800" b="1" dirty="0">
                <a:solidFill>
                  <a:schemeClr val="bg1"/>
                </a:solidFill>
                <a:latin typeface="Arial Black" panose="020B0A04020102020204" pitchFamily="34" charset="0"/>
              </a:rPr>
              <a:t>РЕШЕНИЕ БЫЛО НАЙДЕНО – </a:t>
            </a:r>
            <a:br>
              <a:rPr lang="ru-RU" sz="1800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sz="1800" b="1" dirty="0">
                <a:solidFill>
                  <a:schemeClr val="bg1"/>
                </a:solidFill>
                <a:latin typeface="Arial Black" panose="020B0A04020102020204" pitchFamily="34" charset="0"/>
              </a:rPr>
              <a:t>МЫ СВЯЗАЛИ МЕДИА ВОРОНКУ С </a:t>
            </a:r>
            <a:r>
              <a:rPr lang="en-US" sz="1800" b="1" dirty="0">
                <a:solidFill>
                  <a:schemeClr val="bg1"/>
                </a:solidFill>
                <a:latin typeface="Arial Black" panose="020B0A04020102020204" pitchFamily="34" charset="0"/>
              </a:rPr>
              <a:t>WI-FI </a:t>
            </a:r>
            <a:r>
              <a:rPr lang="ru-RU" sz="1800" b="1" dirty="0">
                <a:solidFill>
                  <a:schemeClr val="bg1"/>
                </a:solidFill>
                <a:latin typeface="Arial Black" panose="020B0A04020102020204" pitchFamily="34" charset="0"/>
              </a:rPr>
              <a:t>ДАННЫМИ</a:t>
            </a:r>
            <a:r>
              <a:rPr lang="en-US" sz="18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1800" b="1" dirty="0">
                <a:solidFill>
                  <a:schemeClr val="bg1"/>
                </a:solidFill>
                <a:latin typeface="Arial Black" panose="020B0A04020102020204" pitchFamily="34" charset="0"/>
              </a:rPr>
              <a:t>ЧЕРЕЗ </a:t>
            </a:r>
            <a:r>
              <a:rPr lang="en-US" sz="1800" b="1" dirty="0">
                <a:solidFill>
                  <a:schemeClr val="bg1"/>
                </a:solidFill>
                <a:latin typeface="Arial Black" panose="020B0A04020102020204" pitchFamily="34" charset="0"/>
              </a:rPr>
              <a:t>#</a:t>
            </a:r>
            <a:r>
              <a:rPr lang="ru-RU" sz="1800" b="1" dirty="0">
                <a:solidFill>
                  <a:schemeClr val="bg1"/>
                </a:solidFill>
                <a:latin typeface="Arial Black" panose="020B0A04020102020204" pitchFamily="34" charset="0"/>
              </a:rPr>
              <a:t> ТЕЛЕФОНА </a:t>
            </a: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5285600" y="2190798"/>
            <a:ext cx="1726254" cy="214292"/>
          </a:xfrm>
          <a:prstGeom prst="rect">
            <a:avLst/>
          </a:prstGeom>
        </p:spPr>
        <p:txBody>
          <a:bodyPr lIns="68576" tIns="34289" rIns="68576" bIns="34289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CRM </a:t>
            </a:r>
            <a:r>
              <a:rPr lang="ru-RU" sz="1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ФОРМА</a:t>
            </a:r>
            <a:endParaRPr lang="ru-RU" sz="1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55" name="Прямая со стрелкой 22"/>
          <p:cNvCxnSpPr>
            <a:cxnSpLocks/>
          </p:cNvCxnSpPr>
          <p:nvPr/>
        </p:nvCxnSpPr>
        <p:spPr>
          <a:xfrm flipV="1">
            <a:off x="4427984" y="2571750"/>
            <a:ext cx="992877" cy="3182"/>
          </a:xfrm>
          <a:prstGeom prst="straightConnector1">
            <a:avLst/>
          </a:prstGeom>
          <a:ln w="28575">
            <a:solidFill>
              <a:schemeClr val="bg2">
                <a:lumMod val="60000"/>
                <a:lumOff val="4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38" name="Picture 1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17" y="2553724"/>
            <a:ext cx="692476" cy="69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ÐÐ°ÑÑÐ¸Ð½ÐºÐ¸ Ð¿Ð¾ Ð·Ð°Ð¿ÑÐ¾ÑÑ domestos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993" y="2555790"/>
            <a:ext cx="653314" cy="65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63367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9"/>
          <p:cNvSpPr/>
          <p:nvPr/>
        </p:nvSpPr>
        <p:spPr>
          <a:xfrm>
            <a:off x="5710276" y="1754689"/>
            <a:ext cx="2518822" cy="372387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1219109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5668597" y="1687617"/>
            <a:ext cx="774700" cy="1479550"/>
          </a:xfrm>
          <a:custGeom>
            <a:avLst/>
            <a:gdLst>
              <a:gd name="connsiteX0" fmla="*/ 774700 w 774700"/>
              <a:gd name="connsiteY0" fmla="*/ 0 h 1479550"/>
              <a:gd name="connsiteX1" fmla="*/ 774700 w 774700"/>
              <a:gd name="connsiteY1" fmla="*/ 120650 h 1479550"/>
              <a:gd name="connsiteX2" fmla="*/ 565150 w 774700"/>
              <a:gd name="connsiteY2" fmla="*/ 482600 h 1479550"/>
              <a:gd name="connsiteX3" fmla="*/ 552450 w 774700"/>
              <a:gd name="connsiteY3" fmla="*/ 622300 h 1479550"/>
              <a:gd name="connsiteX4" fmla="*/ 673100 w 774700"/>
              <a:gd name="connsiteY4" fmla="*/ 723900 h 1479550"/>
              <a:gd name="connsiteX5" fmla="*/ 673100 w 774700"/>
              <a:gd name="connsiteY5" fmla="*/ 1479550 h 1479550"/>
              <a:gd name="connsiteX6" fmla="*/ 0 w 774700"/>
              <a:gd name="connsiteY6" fmla="*/ 1479550 h 1479550"/>
              <a:gd name="connsiteX7" fmla="*/ 6350 w 774700"/>
              <a:gd name="connsiteY7" fmla="*/ 0 h 1479550"/>
              <a:gd name="connsiteX8" fmla="*/ 774700 w 774700"/>
              <a:gd name="connsiteY8" fmla="*/ 0 h 147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4700" h="1479550">
                <a:moveTo>
                  <a:pt x="774700" y="0"/>
                </a:moveTo>
                <a:lnTo>
                  <a:pt x="774700" y="120650"/>
                </a:lnTo>
                <a:lnTo>
                  <a:pt x="565150" y="482600"/>
                </a:lnTo>
                <a:lnTo>
                  <a:pt x="552450" y="622300"/>
                </a:lnTo>
                <a:lnTo>
                  <a:pt x="673100" y="723900"/>
                </a:lnTo>
                <a:lnTo>
                  <a:pt x="673100" y="1479550"/>
                </a:lnTo>
                <a:lnTo>
                  <a:pt x="0" y="1479550"/>
                </a:lnTo>
                <a:cubicBezTo>
                  <a:pt x="2117" y="986367"/>
                  <a:pt x="4233" y="493183"/>
                  <a:pt x="6350" y="0"/>
                </a:cubicBezTo>
                <a:lnTo>
                  <a:pt x="77470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19" name="Полилиния 18"/>
          <p:cNvSpPr/>
          <p:nvPr/>
        </p:nvSpPr>
        <p:spPr>
          <a:xfrm>
            <a:off x="7446595" y="1630467"/>
            <a:ext cx="857250" cy="1536700"/>
          </a:xfrm>
          <a:custGeom>
            <a:avLst/>
            <a:gdLst>
              <a:gd name="connsiteX0" fmla="*/ 0 w 857250"/>
              <a:gd name="connsiteY0" fmla="*/ 25400 h 1536700"/>
              <a:gd name="connsiteX1" fmla="*/ 38100 w 857250"/>
              <a:gd name="connsiteY1" fmla="*/ 171450 h 1536700"/>
              <a:gd name="connsiteX2" fmla="*/ 285750 w 857250"/>
              <a:gd name="connsiteY2" fmla="*/ 609600 h 1536700"/>
              <a:gd name="connsiteX3" fmla="*/ 209550 w 857250"/>
              <a:gd name="connsiteY3" fmla="*/ 755650 h 1536700"/>
              <a:gd name="connsiteX4" fmla="*/ 165100 w 857250"/>
              <a:gd name="connsiteY4" fmla="*/ 781050 h 1536700"/>
              <a:gd name="connsiteX5" fmla="*/ 139700 w 857250"/>
              <a:gd name="connsiteY5" fmla="*/ 1524000 h 1536700"/>
              <a:gd name="connsiteX6" fmla="*/ 857250 w 857250"/>
              <a:gd name="connsiteY6" fmla="*/ 1536700 h 1536700"/>
              <a:gd name="connsiteX7" fmla="*/ 825500 w 857250"/>
              <a:gd name="connsiteY7" fmla="*/ 0 h 1536700"/>
              <a:gd name="connsiteX8" fmla="*/ 0 w 857250"/>
              <a:gd name="connsiteY8" fmla="*/ 25400 h 153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7250" h="1536700">
                <a:moveTo>
                  <a:pt x="0" y="25400"/>
                </a:moveTo>
                <a:lnTo>
                  <a:pt x="38100" y="171450"/>
                </a:lnTo>
                <a:lnTo>
                  <a:pt x="285750" y="609600"/>
                </a:lnTo>
                <a:lnTo>
                  <a:pt x="209550" y="755650"/>
                </a:lnTo>
                <a:lnTo>
                  <a:pt x="165100" y="781050"/>
                </a:lnTo>
                <a:lnTo>
                  <a:pt x="139700" y="1524000"/>
                </a:lnTo>
                <a:lnTo>
                  <a:pt x="857250" y="1536700"/>
                </a:lnTo>
                <a:lnTo>
                  <a:pt x="825500" y="0"/>
                </a:lnTo>
                <a:lnTo>
                  <a:pt x="0" y="254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9" name="Rectangle 18"/>
          <p:cNvSpPr/>
          <p:nvPr/>
        </p:nvSpPr>
        <p:spPr>
          <a:xfrm>
            <a:off x="3071342" y="992001"/>
            <a:ext cx="2535678" cy="451537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1219109"/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3004324" y="937046"/>
            <a:ext cx="1074420" cy="2209800"/>
          </a:xfrm>
          <a:custGeom>
            <a:avLst/>
            <a:gdLst>
              <a:gd name="connsiteX0" fmla="*/ 982980 w 1074420"/>
              <a:gd name="connsiteY0" fmla="*/ 0 h 2209800"/>
              <a:gd name="connsiteX1" fmla="*/ 1043940 w 1074420"/>
              <a:gd name="connsiteY1" fmla="*/ 182880 h 2209800"/>
              <a:gd name="connsiteX2" fmla="*/ 1074420 w 1074420"/>
              <a:gd name="connsiteY2" fmla="*/ 434340 h 2209800"/>
              <a:gd name="connsiteX3" fmla="*/ 1066800 w 1074420"/>
              <a:gd name="connsiteY3" fmla="*/ 1257300 h 2209800"/>
              <a:gd name="connsiteX4" fmla="*/ 815340 w 1074420"/>
              <a:gd name="connsiteY4" fmla="*/ 1363980 h 2209800"/>
              <a:gd name="connsiteX5" fmla="*/ 579120 w 1074420"/>
              <a:gd name="connsiteY5" fmla="*/ 1501140 h 2209800"/>
              <a:gd name="connsiteX6" fmla="*/ 426720 w 1074420"/>
              <a:gd name="connsiteY6" fmla="*/ 1691640 h 2209800"/>
              <a:gd name="connsiteX7" fmla="*/ 388620 w 1074420"/>
              <a:gd name="connsiteY7" fmla="*/ 1927860 h 2209800"/>
              <a:gd name="connsiteX8" fmla="*/ 457200 w 1074420"/>
              <a:gd name="connsiteY8" fmla="*/ 2019300 h 2209800"/>
              <a:gd name="connsiteX9" fmla="*/ 533400 w 1074420"/>
              <a:gd name="connsiteY9" fmla="*/ 2103120 h 2209800"/>
              <a:gd name="connsiteX10" fmla="*/ 632460 w 1074420"/>
              <a:gd name="connsiteY10" fmla="*/ 2141220 h 2209800"/>
              <a:gd name="connsiteX11" fmla="*/ 708660 w 1074420"/>
              <a:gd name="connsiteY11" fmla="*/ 2209800 h 2209800"/>
              <a:gd name="connsiteX12" fmla="*/ 7620 w 1074420"/>
              <a:gd name="connsiteY12" fmla="*/ 2209800 h 2209800"/>
              <a:gd name="connsiteX13" fmla="*/ 0 w 1074420"/>
              <a:gd name="connsiteY13" fmla="*/ 30480 h 2209800"/>
              <a:gd name="connsiteX14" fmla="*/ 982980 w 1074420"/>
              <a:gd name="connsiteY14" fmla="*/ 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4420" h="2209800">
                <a:moveTo>
                  <a:pt x="982980" y="0"/>
                </a:moveTo>
                <a:lnTo>
                  <a:pt x="1043940" y="182880"/>
                </a:lnTo>
                <a:lnTo>
                  <a:pt x="1074420" y="434340"/>
                </a:lnTo>
                <a:lnTo>
                  <a:pt x="1066800" y="1257300"/>
                </a:lnTo>
                <a:lnTo>
                  <a:pt x="815340" y="1363980"/>
                </a:lnTo>
                <a:lnTo>
                  <a:pt x="579120" y="1501140"/>
                </a:lnTo>
                <a:lnTo>
                  <a:pt x="426720" y="1691640"/>
                </a:lnTo>
                <a:lnTo>
                  <a:pt x="388620" y="1927860"/>
                </a:lnTo>
                <a:lnTo>
                  <a:pt x="457200" y="2019300"/>
                </a:lnTo>
                <a:lnTo>
                  <a:pt x="533400" y="2103120"/>
                </a:lnTo>
                <a:lnTo>
                  <a:pt x="632460" y="2141220"/>
                </a:lnTo>
                <a:lnTo>
                  <a:pt x="708660" y="2209800"/>
                </a:lnTo>
                <a:lnTo>
                  <a:pt x="7620" y="2209800"/>
                </a:lnTo>
                <a:lnTo>
                  <a:pt x="0" y="30480"/>
                </a:lnTo>
                <a:lnTo>
                  <a:pt x="98298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17" name="Полилиния 16"/>
          <p:cNvSpPr/>
          <p:nvPr/>
        </p:nvSpPr>
        <p:spPr>
          <a:xfrm>
            <a:off x="4657864" y="937046"/>
            <a:ext cx="1021080" cy="2217420"/>
          </a:xfrm>
          <a:custGeom>
            <a:avLst/>
            <a:gdLst>
              <a:gd name="connsiteX0" fmla="*/ 53340 w 1021080"/>
              <a:gd name="connsiteY0" fmla="*/ 22860 h 2217420"/>
              <a:gd name="connsiteX1" fmla="*/ 7620 w 1021080"/>
              <a:gd name="connsiteY1" fmla="*/ 182880 h 2217420"/>
              <a:gd name="connsiteX2" fmla="*/ 0 w 1021080"/>
              <a:gd name="connsiteY2" fmla="*/ 1226820 h 2217420"/>
              <a:gd name="connsiteX3" fmla="*/ 15240 w 1021080"/>
              <a:gd name="connsiteY3" fmla="*/ 1287780 h 2217420"/>
              <a:gd name="connsiteX4" fmla="*/ 106680 w 1021080"/>
              <a:gd name="connsiteY4" fmla="*/ 1310640 h 2217420"/>
              <a:gd name="connsiteX5" fmla="*/ 320040 w 1021080"/>
              <a:gd name="connsiteY5" fmla="*/ 1386840 h 2217420"/>
              <a:gd name="connsiteX6" fmla="*/ 487680 w 1021080"/>
              <a:gd name="connsiteY6" fmla="*/ 1501140 h 2217420"/>
              <a:gd name="connsiteX7" fmla="*/ 601980 w 1021080"/>
              <a:gd name="connsiteY7" fmla="*/ 1630680 h 2217420"/>
              <a:gd name="connsiteX8" fmla="*/ 670560 w 1021080"/>
              <a:gd name="connsiteY8" fmla="*/ 1798320 h 2217420"/>
              <a:gd name="connsiteX9" fmla="*/ 640080 w 1021080"/>
              <a:gd name="connsiteY9" fmla="*/ 2011680 h 2217420"/>
              <a:gd name="connsiteX10" fmla="*/ 563880 w 1021080"/>
              <a:gd name="connsiteY10" fmla="*/ 2072640 h 2217420"/>
              <a:gd name="connsiteX11" fmla="*/ 464820 w 1021080"/>
              <a:gd name="connsiteY11" fmla="*/ 2141220 h 2217420"/>
              <a:gd name="connsiteX12" fmla="*/ 411480 w 1021080"/>
              <a:gd name="connsiteY12" fmla="*/ 2202180 h 2217420"/>
              <a:gd name="connsiteX13" fmla="*/ 1021080 w 1021080"/>
              <a:gd name="connsiteY13" fmla="*/ 2217420 h 2217420"/>
              <a:gd name="connsiteX14" fmla="*/ 990600 w 1021080"/>
              <a:gd name="connsiteY14" fmla="*/ 0 h 2217420"/>
              <a:gd name="connsiteX15" fmla="*/ 53340 w 1021080"/>
              <a:gd name="connsiteY15" fmla="*/ 22860 h 2217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21080" h="2217420">
                <a:moveTo>
                  <a:pt x="53340" y="22860"/>
                </a:moveTo>
                <a:lnTo>
                  <a:pt x="7620" y="182880"/>
                </a:lnTo>
                <a:lnTo>
                  <a:pt x="0" y="1226820"/>
                </a:lnTo>
                <a:lnTo>
                  <a:pt x="15240" y="1287780"/>
                </a:lnTo>
                <a:lnTo>
                  <a:pt x="106680" y="1310640"/>
                </a:lnTo>
                <a:lnTo>
                  <a:pt x="320040" y="1386840"/>
                </a:lnTo>
                <a:lnTo>
                  <a:pt x="487680" y="1501140"/>
                </a:lnTo>
                <a:lnTo>
                  <a:pt x="601980" y="1630680"/>
                </a:lnTo>
                <a:lnTo>
                  <a:pt x="670560" y="1798320"/>
                </a:lnTo>
                <a:lnTo>
                  <a:pt x="640080" y="2011680"/>
                </a:lnTo>
                <a:lnTo>
                  <a:pt x="563880" y="2072640"/>
                </a:lnTo>
                <a:lnTo>
                  <a:pt x="464820" y="2141220"/>
                </a:lnTo>
                <a:lnTo>
                  <a:pt x="411480" y="2202180"/>
                </a:lnTo>
                <a:lnTo>
                  <a:pt x="1021080" y="2217420"/>
                </a:lnTo>
                <a:lnTo>
                  <a:pt x="990600" y="0"/>
                </a:lnTo>
                <a:lnTo>
                  <a:pt x="53340" y="228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10" name="Rectangle 15"/>
          <p:cNvSpPr/>
          <p:nvPr/>
        </p:nvSpPr>
        <p:spPr>
          <a:xfrm>
            <a:off x="448764" y="818586"/>
            <a:ext cx="2542480" cy="469569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1219109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1650132" y="800472"/>
            <a:ext cx="1409700" cy="2346374"/>
          </a:xfrm>
          <a:custGeom>
            <a:avLst/>
            <a:gdLst>
              <a:gd name="connsiteX0" fmla="*/ 12700 w 1409700"/>
              <a:gd name="connsiteY0" fmla="*/ 0 h 2400300"/>
              <a:gd name="connsiteX1" fmla="*/ 12700 w 1409700"/>
              <a:gd name="connsiteY1" fmla="*/ 127000 h 2400300"/>
              <a:gd name="connsiteX2" fmla="*/ 139700 w 1409700"/>
              <a:gd name="connsiteY2" fmla="*/ 133350 h 2400300"/>
              <a:gd name="connsiteX3" fmla="*/ 203200 w 1409700"/>
              <a:gd name="connsiteY3" fmla="*/ 184150 h 2400300"/>
              <a:gd name="connsiteX4" fmla="*/ 285750 w 1409700"/>
              <a:gd name="connsiteY4" fmla="*/ 241300 h 2400300"/>
              <a:gd name="connsiteX5" fmla="*/ 342900 w 1409700"/>
              <a:gd name="connsiteY5" fmla="*/ 298450 h 2400300"/>
              <a:gd name="connsiteX6" fmla="*/ 361950 w 1409700"/>
              <a:gd name="connsiteY6" fmla="*/ 349250 h 2400300"/>
              <a:gd name="connsiteX7" fmla="*/ 368300 w 1409700"/>
              <a:gd name="connsiteY7" fmla="*/ 355600 h 2400300"/>
              <a:gd name="connsiteX8" fmla="*/ 381000 w 1409700"/>
              <a:gd name="connsiteY8" fmla="*/ 412750 h 2400300"/>
              <a:gd name="connsiteX9" fmla="*/ 419100 w 1409700"/>
              <a:gd name="connsiteY9" fmla="*/ 488950 h 2400300"/>
              <a:gd name="connsiteX10" fmla="*/ 482600 w 1409700"/>
              <a:gd name="connsiteY10" fmla="*/ 552450 h 2400300"/>
              <a:gd name="connsiteX11" fmla="*/ 533400 w 1409700"/>
              <a:gd name="connsiteY11" fmla="*/ 615950 h 2400300"/>
              <a:gd name="connsiteX12" fmla="*/ 577850 w 1409700"/>
              <a:gd name="connsiteY12" fmla="*/ 730250 h 2400300"/>
              <a:gd name="connsiteX13" fmla="*/ 584200 w 1409700"/>
              <a:gd name="connsiteY13" fmla="*/ 920750 h 2400300"/>
              <a:gd name="connsiteX14" fmla="*/ 520700 w 1409700"/>
              <a:gd name="connsiteY14" fmla="*/ 1073150 h 2400300"/>
              <a:gd name="connsiteX15" fmla="*/ 387350 w 1409700"/>
              <a:gd name="connsiteY15" fmla="*/ 1212850 h 2400300"/>
              <a:gd name="connsiteX16" fmla="*/ 342900 w 1409700"/>
              <a:gd name="connsiteY16" fmla="*/ 1358900 h 2400300"/>
              <a:gd name="connsiteX17" fmla="*/ 0 w 1409700"/>
              <a:gd name="connsiteY17" fmla="*/ 2387600 h 2400300"/>
              <a:gd name="connsiteX18" fmla="*/ 1397000 w 1409700"/>
              <a:gd name="connsiteY18" fmla="*/ 2400300 h 2400300"/>
              <a:gd name="connsiteX19" fmla="*/ 1409700 w 1409700"/>
              <a:gd name="connsiteY19" fmla="*/ 0 h 2400300"/>
              <a:gd name="connsiteX20" fmla="*/ 12700 w 1409700"/>
              <a:gd name="connsiteY20" fmla="*/ 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09700" h="2400300">
                <a:moveTo>
                  <a:pt x="12700" y="0"/>
                </a:moveTo>
                <a:lnTo>
                  <a:pt x="12700" y="127000"/>
                </a:lnTo>
                <a:lnTo>
                  <a:pt x="139700" y="133350"/>
                </a:lnTo>
                <a:lnTo>
                  <a:pt x="203200" y="184150"/>
                </a:lnTo>
                <a:lnTo>
                  <a:pt x="285750" y="241300"/>
                </a:lnTo>
                <a:lnTo>
                  <a:pt x="342900" y="298450"/>
                </a:lnTo>
                <a:lnTo>
                  <a:pt x="361950" y="349250"/>
                </a:lnTo>
                <a:lnTo>
                  <a:pt x="368300" y="355600"/>
                </a:lnTo>
                <a:lnTo>
                  <a:pt x="381000" y="412750"/>
                </a:lnTo>
                <a:lnTo>
                  <a:pt x="419100" y="488950"/>
                </a:lnTo>
                <a:lnTo>
                  <a:pt x="482600" y="552450"/>
                </a:lnTo>
                <a:lnTo>
                  <a:pt x="533400" y="615950"/>
                </a:lnTo>
                <a:lnTo>
                  <a:pt x="577850" y="730250"/>
                </a:lnTo>
                <a:lnTo>
                  <a:pt x="584200" y="920750"/>
                </a:lnTo>
                <a:lnTo>
                  <a:pt x="520700" y="1073150"/>
                </a:lnTo>
                <a:lnTo>
                  <a:pt x="387350" y="1212850"/>
                </a:lnTo>
                <a:lnTo>
                  <a:pt x="342900" y="1358900"/>
                </a:lnTo>
                <a:lnTo>
                  <a:pt x="0" y="2387600"/>
                </a:lnTo>
                <a:lnTo>
                  <a:pt x="1397000" y="2400300"/>
                </a:lnTo>
                <a:cubicBezTo>
                  <a:pt x="1401233" y="1600200"/>
                  <a:pt x="1405467" y="800100"/>
                  <a:pt x="1409700" y="0"/>
                </a:cubicBezTo>
                <a:lnTo>
                  <a:pt x="1270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14" name="Полилиния 13"/>
          <p:cNvSpPr/>
          <p:nvPr/>
        </p:nvSpPr>
        <p:spPr>
          <a:xfrm>
            <a:off x="392832" y="794122"/>
            <a:ext cx="1289050" cy="2331461"/>
          </a:xfrm>
          <a:custGeom>
            <a:avLst/>
            <a:gdLst>
              <a:gd name="connsiteX0" fmla="*/ 0 w 1289050"/>
              <a:gd name="connsiteY0" fmla="*/ 0 h 2425700"/>
              <a:gd name="connsiteX1" fmla="*/ 1282700 w 1289050"/>
              <a:gd name="connsiteY1" fmla="*/ 0 h 2425700"/>
              <a:gd name="connsiteX2" fmla="*/ 1263650 w 1289050"/>
              <a:gd name="connsiteY2" fmla="*/ 146050 h 2425700"/>
              <a:gd name="connsiteX3" fmla="*/ 1085850 w 1289050"/>
              <a:gd name="connsiteY3" fmla="*/ 165100 h 2425700"/>
              <a:gd name="connsiteX4" fmla="*/ 1022350 w 1289050"/>
              <a:gd name="connsiteY4" fmla="*/ 209550 h 2425700"/>
              <a:gd name="connsiteX5" fmla="*/ 977900 w 1289050"/>
              <a:gd name="connsiteY5" fmla="*/ 273050 h 2425700"/>
              <a:gd name="connsiteX6" fmla="*/ 939800 w 1289050"/>
              <a:gd name="connsiteY6" fmla="*/ 342900 h 2425700"/>
              <a:gd name="connsiteX7" fmla="*/ 908050 w 1289050"/>
              <a:gd name="connsiteY7" fmla="*/ 419100 h 2425700"/>
              <a:gd name="connsiteX8" fmla="*/ 895350 w 1289050"/>
              <a:gd name="connsiteY8" fmla="*/ 482600 h 2425700"/>
              <a:gd name="connsiteX9" fmla="*/ 838200 w 1289050"/>
              <a:gd name="connsiteY9" fmla="*/ 533400 h 2425700"/>
              <a:gd name="connsiteX10" fmla="*/ 768350 w 1289050"/>
              <a:gd name="connsiteY10" fmla="*/ 609600 h 2425700"/>
              <a:gd name="connsiteX11" fmla="*/ 723900 w 1289050"/>
              <a:gd name="connsiteY11" fmla="*/ 673100 h 2425700"/>
              <a:gd name="connsiteX12" fmla="*/ 717550 w 1289050"/>
              <a:gd name="connsiteY12" fmla="*/ 781050 h 2425700"/>
              <a:gd name="connsiteX13" fmla="*/ 717550 w 1289050"/>
              <a:gd name="connsiteY13" fmla="*/ 838200 h 2425700"/>
              <a:gd name="connsiteX14" fmla="*/ 698500 w 1289050"/>
              <a:gd name="connsiteY14" fmla="*/ 920750 h 2425700"/>
              <a:gd name="connsiteX15" fmla="*/ 711200 w 1289050"/>
              <a:gd name="connsiteY15" fmla="*/ 996950 h 2425700"/>
              <a:gd name="connsiteX16" fmla="*/ 768350 w 1289050"/>
              <a:gd name="connsiteY16" fmla="*/ 1060450 h 2425700"/>
              <a:gd name="connsiteX17" fmla="*/ 800100 w 1289050"/>
              <a:gd name="connsiteY17" fmla="*/ 1104900 h 2425700"/>
              <a:gd name="connsiteX18" fmla="*/ 825500 w 1289050"/>
              <a:gd name="connsiteY18" fmla="*/ 1149350 h 2425700"/>
              <a:gd name="connsiteX19" fmla="*/ 876300 w 1289050"/>
              <a:gd name="connsiteY19" fmla="*/ 1193800 h 2425700"/>
              <a:gd name="connsiteX20" fmla="*/ 914400 w 1289050"/>
              <a:gd name="connsiteY20" fmla="*/ 1244600 h 2425700"/>
              <a:gd name="connsiteX21" fmla="*/ 1289050 w 1289050"/>
              <a:gd name="connsiteY21" fmla="*/ 2413000 h 2425700"/>
              <a:gd name="connsiteX22" fmla="*/ 6350 w 1289050"/>
              <a:gd name="connsiteY22" fmla="*/ 2425700 h 2425700"/>
              <a:gd name="connsiteX23" fmla="*/ 0 w 1289050"/>
              <a:gd name="connsiteY23" fmla="*/ 0 h 242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89050" h="2425700">
                <a:moveTo>
                  <a:pt x="0" y="0"/>
                </a:moveTo>
                <a:lnTo>
                  <a:pt x="1282700" y="0"/>
                </a:lnTo>
                <a:lnTo>
                  <a:pt x="1263650" y="146050"/>
                </a:lnTo>
                <a:lnTo>
                  <a:pt x="1085850" y="165100"/>
                </a:lnTo>
                <a:lnTo>
                  <a:pt x="1022350" y="209550"/>
                </a:lnTo>
                <a:lnTo>
                  <a:pt x="977900" y="273050"/>
                </a:lnTo>
                <a:lnTo>
                  <a:pt x="939800" y="342900"/>
                </a:lnTo>
                <a:lnTo>
                  <a:pt x="908050" y="419100"/>
                </a:lnTo>
                <a:lnTo>
                  <a:pt x="895350" y="482600"/>
                </a:lnTo>
                <a:lnTo>
                  <a:pt x="838200" y="533400"/>
                </a:lnTo>
                <a:lnTo>
                  <a:pt x="768350" y="609600"/>
                </a:lnTo>
                <a:lnTo>
                  <a:pt x="723900" y="673100"/>
                </a:lnTo>
                <a:lnTo>
                  <a:pt x="717550" y="781050"/>
                </a:lnTo>
                <a:lnTo>
                  <a:pt x="717550" y="838200"/>
                </a:lnTo>
                <a:lnTo>
                  <a:pt x="698500" y="920750"/>
                </a:lnTo>
                <a:lnTo>
                  <a:pt x="711200" y="996950"/>
                </a:lnTo>
                <a:lnTo>
                  <a:pt x="768350" y="1060450"/>
                </a:lnTo>
                <a:lnTo>
                  <a:pt x="800100" y="1104900"/>
                </a:lnTo>
                <a:lnTo>
                  <a:pt x="825500" y="1149350"/>
                </a:lnTo>
                <a:lnTo>
                  <a:pt x="876300" y="1193800"/>
                </a:lnTo>
                <a:lnTo>
                  <a:pt x="914400" y="1244600"/>
                </a:lnTo>
                <a:lnTo>
                  <a:pt x="1289050" y="2413000"/>
                </a:lnTo>
                <a:lnTo>
                  <a:pt x="6350" y="2425700"/>
                </a:lnTo>
                <a:cubicBezTo>
                  <a:pt x="4233" y="1617133"/>
                  <a:pt x="2117" y="808567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3138241" y="3451659"/>
            <a:ext cx="2534344" cy="113876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Arial Black" panose="020B0A04020102020204" pitchFamily="34" charset="0"/>
              </a:rPr>
              <a:t>УЛУЧШИТЬ МЕДИЙНЫЙ </a:t>
            </a:r>
            <a:r>
              <a:rPr lang="ru-RU" sz="1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ПЕРФОРМАНС</a:t>
            </a:r>
            <a:r>
              <a:rPr lang="en-US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,</a:t>
            </a:r>
            <a:endParaRPr lang="ru-RU" sz="1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ru-RU" sz="1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СВЯЗАВ </a:t>
            </a:r>
            <a:r>
              <a:rPr lang="ru-RU" sz="1400" b="1" dirty="0">
                <a:solidFill>
                  <a:schemeClr val="bg1"/>
                </a:solidFill>
                <a:latin typeface="Arial Black" panose="020B0A04020102020204" pitchFamily="34" charset="0"/>
              </a:rPr>
              <a:t>КОММУНИКАЦИЮ </a:t>
            </a:r>
            <a:r>
              <a:rPr lang="en-US" sz="1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OFFLINE </a:t>
            </a:r>
            <a:r>
              <a:rPr lang="ru-RU" sz="1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И </a:t>
            </a:r>
            <a:r>
              <a:rPr lang="en-US" sz="1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ONLINE</a:t>
            </a:r>
            <a:endParaRPr lang="ru-RU" sz="1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3352573" y="992001"/>
            <a:ext cx="2020054" cy="2185988"/>
          </a:xfrm>
          <a:prstGeom prst="rect">
            <a:avLst/>
          </a:prstGeom>
        </p:spPr>
      </p:pic>
      <p:pic>
        <p:nvPicPr>
          <p:cNvPr id="6" name="Picture 4" descr="https://www.iandiconstruction.net/wp-content/uploads/2018/04/shop.pn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977" y="1754688"/>
            <a:ext cx="1606332" cy="140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99617" y="3444774"/>
            <a:ext cx="2534344" cy="1077214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Arial Black" panose="020B0A04020102020204" pitchFamily="34" charset="0"/>
              </a:rPr>
              <a:t>УВЕЛИЧИТЬ БИЗНЕС ПЕРФОРМАНС ДЛЯ </a:t>
            </a:r>
            <a:r>
              <a:rPr lang="ru-RU" sz="1400" b="1" dirty="0">
                <a:solidFill>
                  <a:schemeClr val="bg1"/>
                </a:solidFill>
                <a:latin typeface="Arial Black" panose="020B0A04020102020204" pitchFamily="34" charset="0"/>
              </a:rPr>
              <a:t>СОБСТВЕННЫХ ТОЧЕК ПРОДАЖ </a:t>
            </a:r>
            <a:r>
              <a:rPr lang="ru-RU" sz="1200" b="1" dirty="0">
                <a:solidFill>
                  <a:schemeClr val="bg1"/>
                </a:solidFill>
                <a:latin typeface="Arial Black" panose="020B0A04020102020204" pitchFamily="34" charset="0"/>
              </a:rPr>
              <a:t>ЧЕРЕЗ </a:t>
            </a:r>
            <a:r>
              <a:rPr lang="ru-RU" sz="1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/>
            </a:r>
            <a:br>
              <a:rPr lang="ru-RU" sz="1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sz="1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ПРОМО </a:t>
            </a:r>
            <a:r>
              <a:rPr lang="ru-RU" sz="1200" b="1" dirty="0">
                <a:solidFill>
                  <a:schemeClr val="bg1"/>
                </a:solidFill>
                <a:latin typeface="Arial Black" panose="020B0A04020102020204" pitchFamily="34" charset="0"/>
              </a:rPr>
              <a:t>МЕХАНИКИ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782200" y="3411751"/>
            <a:ext cx="2534344" cy="113876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Arial Black" panose="020B0A04020102020204" pitchFamily="34" charset="0"/>
              </a:rPr>
              <a:t>ОТСЛЕДИТЬ </a:t>
            </a:r>
            <a:r>
              <a:rPr lang="ru-RU" sz="1400" b="1" dirty="0">
                <a:solidFill>
                  <a:schemeClr val="bg1"/>
                </a:solidFill>
                <a:latin typeface="Arial Black" panose="020B0A04020102020204" pitchFamily="34" charset="0"/>
              </a:rPr>
              <a:t>ПУТЬ ПОЛЬЗОВАТЕЛЯ </a:t>
            </a:r>
            <a:r>
              <a:rPr lang="ru-RU" sz="1200" b="1" dirty="0">
                <a:solidFill>
                  <a:schemeClr val="bg1"/>
                </a:solidFill>
                <a:latin typeface="Arial Black" panose="020B0A04020102020204" pitchFamily="34" charset="0"/>
              </a:rPr>
              <a:t>ОТ ПОКАЗА РЕКЛАМЫ ДО ВИЗИТА В МАГАЗИН И </a:t>
            </a:r>
            <a:r>
              <a:rPr lang="ru-RU" sz="1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ПОКУПКИ</a:t>
            </a:r>
            <a:endParaRPr lang="ru-RU" sz="1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2100" y="492152"/>
            <a:ext cx="2995472" cy="3600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21" name="Прямоугольник 20"/>
          <p:cNvSpPr/>
          <p:nvPr/>
        </p:nvSpPr>
        <p:spPr>
          <a:xfrm>
            <a:off x="2776508" y="602562"/>
            <a:ext cx="3156092" cy="3600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5774557" y="1394649"/>
            <a:ext cx="3156092" cy="3600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417647" y="164826"/>
            <a:ext cx="6078900" cy="400105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АКТИВАЦИЯ </a:t>
            </a:r>
            <a:r>
              <a:rPr lang="en-US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WI-FI </a:t>
            </a:r>
            <a:r>
              <a:rPr lang="ru-RU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ДАННЫХ </a:t>
            </a:r>
            <a:r>
              <a:rPr lang="ru-RU" sz="2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ПОЗВОЛЯЕТ</a:t>
            </a:r>
            <a:endParaRPr lang="en-US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2" descr="http://download.seaicons.com/icons/iconsmind/outline/512/Ice-Cream-icon.png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04" y="852192"/>
            <a:ext cx="2376186" cy="237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"/>
          <p:cNvSpPr/>
          <p:nvPr/>
        </p:nvSpPr>
        <p:spPr>
          <a:xfrm>
            <a:off x="-226684" y="3100167"/>
            <a:ext cx="9601200" cy="9871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1219109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36" name="Picture 2" descr="https://espanglish.info/sites/default/files/articles/logo-unilever.png">
            <a:extLst>
              <a:ext uri="{FF2B5EF4-FFF2-40B4-BE49-F238E27FC236}">
                <a16:creationId xmlns:a16="http://schemas.microsoft.com/office/drawing/2014/main" id="{1CFF61C7-6E89-49A6-AE83-0B0BA90B8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207832"/>
            <a:ext cx="852289" cy="6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EE499272-EAAF-40FF-91C5-A22BBFAEF6D5}"/>
              </a:ext>
            </a:extLst>
          </p:cNvPr>
          <p:cNvSpPr txBox="1">
            <a:spLocks noChangeAspect="1"/>
          </p:cNvSpPr>
          <p:nvPr/>
        </p:nvSpPr>
        <p:spPr>
          <a:xfrm>
            <a:off x="8391208" y="4868527"/>
            <a:ext cx="558691" cy="223503"/>
          </a:xfrm>
          <a:prstGeom prst="rect">
            <a:avLst/>
          </a:prstGeom>
          <a:blipFill rotWithShape="1">
            <a:blip r:embed="rId7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91436" tIns="45718" rIns="91436" bIns="45718"/>
          <a:lstStyle>
            <a:lvl1pPr marL="0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6814860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9" grpId="0" animBg="1"/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9" grpId="0" animBg="1"/>
          <p:bldP spid="10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вал 8">
            <a:extLst>
              <a:ext uri="{FF2B5EF4-FFF2-40B4-BE49-F238E27FC236}">
                <a16:creationId xmlns:a16="http://schemas.microsoft.com/office/drawing/2014/main" id="{BF1DB5CC-2701-4156-90FD-6E1F73FCDF72}"/>
              </a:ext>
            </a:extLst>
          </p:cNvPr>
          <p:cNvSpPr/>
          <p:nvPr/>
        </p:nvSpPr>
        <p:spPr>
          <a:xfrm>
            <a:off x="3419872" y="137739"/>
            <a:ext cx="4662601" cy="451596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pic>
        <p:nvPicPr>
          <p:cNvPr id="4100" name="Picture 4" descr="https://s8.hostingkartinok.com/uploads/images/2016/02/0cf829be39f125976b1e40165b71e0b2.png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2756842"/>
            <a:ext cx="10894950" cy="1089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espanglish.info/sites/default/files/articles/logo-unilever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272012"/>
            <a:ext cx="2317120" cy="164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8"/>
          <p:cNvSpPr txBox="1">
            <a:spLocks noChangeAspect="1"/>
          </p:cNvSpPr>
          <p:nvPr/>
        </p:nvSpPr>
        <p:spPr>
          <a:xfrm>
            <a:off x="4716016" y="3044736"/>
            <a:ext cx="1851533" cy="740701"/>
          </a:xfrm>
          <a:prstGeom prst="rect">
            <a:avLst/>
          </a:prstGeom>
          <a:blipFill rotWithShape="1">
            <a:blip r:embed="rId5" cstate="email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91436" tIns="45718" rIns="91436" bIns="45718"/>
          <a:lstStyle>
            <a:lvl1pPr marL="0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2673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ÐÐ¾ÑÐ¾Ð¶ÐµÐµ Ð¸Ð·Ð¾Ð±ÑÐ°Ð¶ÐµÐ½Ð¸Ðµ">
            <a:extLst>
              <a:ext uri="{FF2B5EF4-FFF2-40B4-BE49-F238E27FC236}">
                <a16:creationId xmlns:a16="http://schemas.microsoft.com/office/drawing/2014/main" id="{1ED43558-5F85-4140-9A5E-E1BD2D2EDB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615"/>
          <a:stretch/>
        </p:blipFill>
        <p:spPr bwMode="auto">
          <a:xfrm>
            <a:off x="0" y="0"/>
            <a:ext cx="925252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3.bp.blogspot.com/-URb9KG2PCk0/W42sAY2muHI/AAAAAAAAUv4/XUpE4iP3hrECS6Vfp9aDsRphPTQ8GgIkACKgBGAs/s1600/SPECTRE%2Bsilhouet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478" y="3151653"/>
            <a:ext cx="1676560" cy="1676556"/>
          </a:xfrm>
          <a:prstGeom prst="ellipse">
            <a:avLst/>
          </a:prstGeom>
          <a:noFill/>
          <a:ln w="635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3"/>
          <p:cNvSpPr/>
          <p:nvPr/>
        </p:nvSpPr>
        <p:spPr>
          <a:xfrm>
            <a:off x="2745582" y="1364117"/>
            <a:ext cx="2312847" cy="224265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4" tIns="45717" rIns="91434" bIns="45717" rtlCol="0" anchor="ctr"/>
          <a:lstStyle/>
          <a:p>
            <a:pPr algn="ctr"/>
            <a:endParaRPr lang="ru-RU" sz="16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Isosceles Triangle 2"/>
          <p:cNvSpPr/>
          <p:nvPr/>
        </p:nvSpPr>
        <p:spPr>
          <a:xfrm rot="13305920">
            <a:off x="2764041" y="2910126"/>
            <a:ext cx="557213" cy="722842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>
              <a:lnSpc>
                <a:spcPct val="80000"/>
              </a:lnSpc>
            </a:pPr>
            <a:endParaRPr lang="ru-RU" sz="4500">
              <a:solidFill>
                <a:schemeClr val="tx1"/>
              </a:solidFill>
              <a:latin typeface="Exo 2" panose="00000500000000000000" pitchFamily="2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75428" y="1714281"/>
            <a:ext cx="2453153" cy="1338824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lvl="0" algn="ctr"/>
            <a:r>
              <a:rPr lang="ru-RU" sz="1600" b="1" dirty="0">
                <a:latin typeface="Arial Narrow" panose="020B0606020202030204" pitchFamily="34" charset="0"/>
              </a:rPr>
              <a:t> </a:t>
            </a:r>
            <a:r>
              <a:rPr lang="ru-RU" sz="48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ea typeface="+mj-ea"/>
                <a:cs typeface="+mj-cs"/>
              </a:rPr>
              <a:t>?</a:t>
            </a:r>
            <a:r>
              <a:rPr lang="ru-RU" sz="4800" b="1" dirty="0">
                <a:latin typeface="Arial Black" panose="020B0A04020102020204" pitchFamily="34" charset="0"/>
                <a:ea typeface="+mj-ea"/>
                <a:cs typeface="+mj-cs"/>
              </a:rPr>
              <a:t/>
            </a:r>
            <a:br>
              <a:rPr lang="ru-RU" sz="4800" b="1" dirty="0">
                <a:latin typeface="Arial Black" panose="020B0A04020102020204" pitchFamily="34" charset="0"/>
                <a:ea typeface="+mj-ea"/>
                <a:cs typeface="+mj-cs"/>
              </a:rPr>
            </a:br>
            <a:r>
              <a:rPr lang="ru-RU" sz="1100" b="1" dirty="0">
                <a:solidFill>
                  <a:schemeClr val="bg1"/>
                </a:solidFill>
                <a:latin typeface="Arial Black" panose="020B0A04020102020204" pitchFamily="34" charset="0"/>
              </a:rPr>
              <a:t>ТОВАРОПРОИЗВОДИТЕЛЬ МОЖЕТ ИСПОЛЬЗОВАТЬ </a:t>
            </a:r>
            <a:endParaRPr lang="en-US" sz="1100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1100" b="1" dirty="0">
                <a:solidFill>
                  <a:schemeClr val="bg1"/>
                </a:solidFill>
                <a:latin typeface="Arial Black" panose="020B0A04020102020204" pitchFamily="34" charset="0"/>
              </a:rPr>
              <a:t>WI-FI </a:t>
            </a:r>
            <a:r>
              <a:rPr lang="ru-RU" sz="1100" b="1" dirty="0">
                <a:solidFill>
                  <a:schemeClr val="bg1"/>
                </a:solidFill>
                <a:latin typeface="Arial Black" panose="020B0A04020102020204" pitchFamily="34" charset="0"/>
              </a:rPr>
              <a:t>ДЛЯ СВОИХ ЗАДАЧ</a:t>
            </a:r>
          </a:p>
        </p:txBody>
      </p:sp>
      <p:sp>
        <p:nvSpPr>
          <p:cNvPr id="12" name="Равнобедренный треугольник 11"/>
          <p:cNvSpPr/>
          <p:nvPr/>
        </p:nvSpPr>
        <p:spPr>
          <a:xfrm rot="18904475">
            <a:off x="-1920756" y="-525049"/>
            <a:ext cx="6003377" cy="3059825"/>
          </a:xfrm>
          <a:prstGeom prst="triangle">
            <a:avLst>
              <a:gd name="adj" fmla="val 49533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44016" y="152075"/>
            <a:ext cx="3995936" cy="528843"/>
          </a:xfrm>
          <a:prstGeom prst="rect">
            <a:avLst/>
          </a:prstGeom>
        </p:spPr>
        <p:txBody>
          <a:bodyPr lIns="68576" tIns="34289" rIns="68576" bIns="34289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400" b="1" dirty="0">
                <a:latin typeface="Arial Black" panose="020B0A04020102020204" pitchFamily="34" charset="0"/>
                <a:cs typeface="Arial" panose="020B0604020202020204" pitchFamily="34" charset="0"/>
              </a:rPr>
              <a:t>WI-FI </a:t>
            </a:r>
            <a:r>
              <a:rPr lang="ru-RU" sz="2400" b="1" dirty="0">
                <a:latin typeface="Arial Black" panose="020B0A04020102020204" pitchFamily="34" charset="0"/>
                <a:cs typeface="Arial" panose="020B0604020202020204" pitchFamily="34" charset="0"/>
              </a:rPr>
              <a:t>АНАЛИТИКА</a:t>
            </a:r>
            <a:endParaRPr lang="ru-RU" sz="12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60691" y="662661"/>
            <a:ext cx="2705117" cy="461661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lvl="0"/>
            <a:r>
              <a:rPr lang="ru-RU" sz="12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БЕСЦЕННЫЙ </a:t>
            </a:r>
            <a:r>
              <a:rPr lang="ru-RU" sz="1200" b="1" dirty="0">
                <a:latin typeface="Arial Black" panose="020B0A04020102020204" pitchFamily="34" charset="0"/>
                <a:cs typeface="Arial" panose="020B0604020202020204" pitchFamily="34" charset="0"/>
              </a:rPr>
              <a:t>ИНСТРУМЕНТ ПЕРФОРМАНС </a:t>
            </a:r>
            <a:r>
              <a:rPr lang="ru-RU" sz="12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МАРКЕТИНГА</a:t>
            </a:r>
            <a:endParaRPr lang="ru-RU" sz="12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https://espanglish.info/sites/default/files/articles/logo-unilever.png">
            <a:extLst>
              <a:ext uri="{FF2B5EF4-FFF2-40B4-BE49-F238E27FC236}">
                <a16:creationId xmlns:a16="http://schemas.microsoft.com/office/drawing/2014/main" id="{62F32BE3-6EE0-4C3A-BED9-181F39A62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207832"/>
            <a:ext cx="852289" cy="6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A98CC1AD-6CB4-421F-8308-DCC23DDB1370}"/>
              </a:ext>
            </a:extLst>
          </p:cNvPr>
          <p:cNvSpPr txBox="1">
            <a:spLocks noChangeAspect="1"/>
          </p:cNvSpPr>
          <p:nvPr/>
        </p:nvSpPr>
        <p:spPr>
          <a:xfrm>
            <a:off x="8391208" y="4868527"/>
            <a:ext cx="558691" cy="223503"/>
          </a:xfrm>
          <a:prstGeom prst="rect">
            <a:avLst/>
          </a:prstGeom>
          <a:blipFill rotWithShape="1">
            <a:blip r:embed="rId8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91436" tIns="45718" rIns="91436" bIns="45718"/>
          <a:lstStyle>
            <a:lvl1pPr marL="0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77613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15">
            <a:extLst>
              <a:ext uri="{FF2B5EF4-FFF2-40B4-BE49-F238E27FC236}">
                <a16:creationId xmlns:a16="http://schemas.microsoft.com/office/drawing/2014/main" id="{E949A185-4CF7-4349-8100-65450325CF99}"/>
              </a:ext>
            </a:extLst>
          </p:cNvPr>
          <p:cNvSpPr/>
          <p:nvPr/>
        </p:nvSpPr>
        <p:spPr>
          <a:xfrm>
            <a:off x="1328844" y="1707654"/>
            <a:ext cx="1905000" cy="36321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1219109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4" name="Rectangle 18">
            <a:extLst>
              <a:ext uri="{FF2B5EF4-FFF2-40B4-BE49-F238E27FC236}">
                <a16:creationId xmlns:a16="http://schemas.microsoft.com/office/drawing/2014/main" id="{773EBAC1-3A96-4EFD-B55D-79856186DCA7}"/>
              </a:ext>
            </a:extLst>
          </p:cNvPr>
          <p:cNvSpPr/>
          <p:nvPr/>
        </p:nvSpPr>
        <p:spPr>
          <a:xfrm>
            <a:off x="3499383" y="2628900"/>
            <a:ext cx="1905000" cy="271091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1219109"/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D14A500B-8146-4E07-8F60-29E4CC5D06AA}"/>
              </a:ext>
            </a:extLst>
          </p:cNvPr>
          <p:cNvSpPr txBox="1">
            <a:spLocks/>
          </p:cNvSpPr>
          <p:nvPr/>
        </p:nvSpPr>
        <p:spPr>
          <a:xfrm>
            <a:off x="2883677" y="4590088"/>
            <a:ext cx="3168352" cy="276436"/>
          </a:xfrm>
          <a:prstGeom prst="rect">
            <a:avLst/>
          </a:prstGeom>
        </p:spPr>
        <p:txBody>
          <a:bodyPr lIns="68576" tIns="34289" rIns="68576" bIns="34289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>
                <a:solidFill>
                  <a:schemeClr val="bg1"/>
                </a:solidFill>
                <a:latin typeface="Arial Black" panose="020B0A04020102020204" pitchFamily="34" charset="0"/>
              </a:rPr>
              <a:t>TRESEMME</a:t>
            </a:r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/>
            </a:r>
            <a:br>
              <a:rPr lang="ru-RU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ДЕНЬ</a:t>
            </a:r>
            <a:endParaRPr lang="en-US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3" name="Полилиния 72"/>
          <p:cNvSpPr/>
          <p:nvPr/>
        </p:nvSpPr>
        <p:spPr>
          <a:xfrm>
            <a:off x="1283496" y="1055176"/>
            <a:ext cx="1005840" cy="2465269"/>
          </a:xfrm>
          <a:custGeom>
            <a:avLst/>
            <a:gdLst>
              <a:gd name="connsiteX0" fmla="*/ 845820 w 1005840"/>
              <a:gd name="connsiteY0" fmla="*/ 133549 h 2465269"/>
              <a:gd name="connsiteX1" fmla="*/ 845820 w 1005840"/>
              <a:gd name="connsiteY1" fmla="*/ 133549 h 2465269"/>
              <a:gd name="connsiteX2" fmla="*/ 769620 w 1005840"/>
              <a:gd name="connsiteY2" fmla="*/ 186889 h 2465269"/>
              <a:gd name="connsiteX3" fmla="*/ 701040 w 1005840"/>
              <a:gd name="connsiteY3" fmla="*/ 217369 h 2465269"/>
              <a:gd name="connsiteX4" fmla="*/ 647700 w 1005840"/>
              <a:gd name="connsiteY4" fmla="*/ 278329 h 2465269"/>
              <a:gd name="connsiteX5" fmla="*/ 632460 w 1005840"/>
              <a:gd name="connsiteY5" fmla="*/ 324049 h 2465269"/>
              <a:gd name="connsiteX6" fmla="*/ 609600 w 1005840"/>
              <a:gd name="connsiteY6" fmla="*/ 369769 h 2465269"/>
              <a:gd name="connsiteX7" fmla="*/ 586740 w 1005840"/>
              <a:gd name="connsiteY7" fmla="*/ 415489 h 2465269"/>
              <a:gd name="connsiteX8" fmla="*/ 579120 w 1005840"/>
              <a:gd name="connsiteY8" fmla="*/ 476449 h 2465269"/>
              <a:gd name="connsiteX9" fmla="*/ 556260 w 1005840"/>
              <a:gd name="connsiteY9" fmla="*/ 552649 h 2465269"/>
              <a:gd name="connsiteX10" fmla="*/ 518160 w 1005840"/>
              <a:gd name="connsiteY10" fmla="*/ 621229 h 2465269"/>
              <a:gd name="connsiteX11" fmla="*/ 495300 w 1005840"/>
              <a:gd name="connsiteY11" fmla="*/ 636469 h 2465269"/>
              <a:gd name="connsiteX12" fmla="*/ 464820 w 1005840"/>
              <a:gd name="connsiteY12" fmla="*/ 682189 h 2465269"/>
              <a:gd name="connsiteX13" fmla="*/ 449580 w 1005840"/>
              <a:gd name="connsiteY13" fmla="*/ 705049 h 2465269"/>
              <a:gd name="connsiteX14" fmla="*/ 426720 w 1005840"/>
              <a:gd name="connsiteY14" fmla="*/ 781249 h 2465269"/>
              <a:gd name="connsiteX15" fmla="*/ 426720 w 1005840"/>
              <a:gd name="connsiteY15" fmla="*/ 1025089 h 2465269"/>
              <a:gd name="connsiteX16" fmla="*/ 449580 w 1005840"/>
              <a:gd name="connsiteY16" fmla="*/ 1078429 h 2465269"/>
              <a:gd name="connsiteX17" fmla="*/ 495300 w 1005840"/>
              <a:gd name="connsiteY17" fmla="*/ 1108909 h 2465269"/>
              <a:gd name="connsiteX18" fmla="*/ 525780 w 1005840"/>
              <a:gd name="connsiteY18" fmla="*/ 1154629 h 2465269"/>
              <a:gd name="connsiteX19" fmla="*/ 571500 w 1005840"/>
              <a:gd name="connsiteY19" fmla="*/ 1200349 h 2465269"/>
              <a:gd name="connsiteX20" fmla="*/ 601980 w 1005840"/>
              <a:gd name="connsiteY20" fmla="*/ 1246069 h 2465269"/>
              <a:gd name="connsiteX21" fmla="*/ 617220 w 1005840"/>
              <a:gd name="connsiteY21" fmla="*/ 1268929 h 2465269"/>
              <a:gd name="connsiteX22" fmla="*/ 624840 w 1005840"/>
              <a:gd name="connsiteY22" fmla="*/ 1291789 h 2465269"/>
              <a:gd name="connsiteX23" fmla="*/ 655320 w 1005840"/>
              <a:gd name="connsiteY23" fmla="*/ 1337509 h 2465269"/>
              <a:gd name="connsiteX24" fmla="*/ 662940 w 1005840"/>
              <a:gd name="connsiteY24" fmla="*/ 1444189 h 2465269"/>
              <a:gd name="connsiteX25" fmla="*/ 670560 w 1005840"/>
              <a:gd name="connsiteY25" fmla="*/ 1467049 h 2465269"/>
              <a:gd name="connsiteX26" fmla="*/ 701040 w 1005840"/>
              <a:gd name="connsiteY26" fmla="*/ 1512769 h 2465269"/>
              <a:gd name="connsiteX27" fmla="*/ 716280 w 1005840"/>
              <a:gd name="connsiteY27" fmla="*/ 1535629 h 2465269"/>
              <a:gd name="connsiteX28" fmla="*/ 731520 w 1005840"/>
              <a:gd name="connsiteY28" fmla="*/ 1581349 h 2465269"/>
              <a:gd name="connsiteX29" fmla="*/ 762000 w 1005840"/>
              <a:gd name="connsiteY29" fmla="*/ 1627069 h 2465269"/>
              <a:gd name="connsiteX30" fmla="*/ 769620 w 1005840"/>
              <a:gd name="connsiteY30" fmla="*/ 1649929 h 2465269"/>
              <a:gd name="connsiteX31" fmla="*/ 784860 w 1005840"/>
              <a:gd name="connsiteY31" fmla="*/ 1710889 h 2465269"/>
              <a:gd name="connsiteX32" fmla="*/ 800100 w 1005840"/>
              <a:gd name="connsiteY32" fmla="*/ 1756609 h 2465269"/>
              <a:gd name="connsiteX33" fmla="*/ 807720 w 1005840"/>
              <a:gd name="connsiteY33" fmla="*/ 1779469 h 2465269"/>
              <a:gd name="connsiteX34" fmla="*/ 838200 w 1005840"/>
              <a:gd name="connsiteY34" fmla="*/ 1886149 h 2465269"/>
              <a:gd name="connsiteX35" fmla="*/ 861060 w 1005840"/>
              <a:gd name="connsiteY35" fmla="*/ 1954729 h 2465269"/>
              <a:gd name="connsiteX36" fmla="*/ 868680 w 1005840"/>
              <a:gd name="connsiteY36" fmla="*/ 1977589 h 2465269"/>
              <a:gd name="connsiteX37" fmla="*/ 883920 w 1005840"/>
              <a:gd name="connsiteY37" fmla="*/ 2000449 h 2465269"/>
              <a:gd name="connsiteX38" fmla="*/ 899160 w 1005840"/>
              <a:gd name="connsiteY38" fmla="*/ 2046169 h 2465269"/>
              <a:gd name="connsiteX39" fmla="*/ 914400 w 1005840"/>
              <a:gd name="connsiteY39" fmla="*/ 2091889 h 2465269"/>
              <a:gd name="connsiteX40" fmla="*/ 922020 w 1005840"/>
              <a:gd name="connsiteY40" fmla="*/ 2114749 h 2465269"/>
              <a:gd name="connsiteX41" fmla="*/ 929640 w 1005840"/>
              <a:gd name="connsiteY41" fmla="*/ 2145229 h 2465269"/>
              <a:gd name="connsiteX42" fmla="*/ 944880 w 1005840"/>
              <a:gd name="connsiteY42" fmla="*/ 2168089 h 2465269"/>
              <a:gd name="connsiteX43" fmla="*/ 960120 w 1005840"/>
              <a:gd name="connsiteY43" fmla="*/ 2221429 h 2465269"/>
              <a:gd name="connsiteX44" fmla="*/ 975360 w 1005840"/>
              <a:gd name="connsiteY44" fmla="*/ 2267149 h 2465269"/>
              <a:gd name="connsiteX45" fmla="*/ 990600 w 1005840"/>
              <a:gd name="connsiteY45" fmla="*/ 2328109 h 2465269"/>
              <a:gd name="connsiteX46" fmla="*/ 1005840 w 1005840"/>
              <a:gd name="connsiteY46" fmla="*/ 2373829 h 2465269"/>
              <a:gd name="connsiteX47" fmla="*/ 967740 w 1005840"/>
              <a:gd name="connsiteY47" fmla="*/ 2465269 h 2465269"/>
              <a:gd name="connsiteX48" fmla="*/ 647700 w 1005840"/>
              <a:gd name="connsiteY48" fmla="*/ 2457649 h 2465269"/>
              <a:gd name="connsiteX49" fmla="*/ 617220 w 1005840"/>
              <a:gd name="connsiteY49" fmla="*/ 2450029 h 2465269"/>
              <a:gd name="connsiteX50" fmla="*/ 441960 w 1005840"/>
              <a:gd name="connsiteY50" fmla="*/ 2434789 h 2465269"/>
              <a:gd name="connsiteX51" fmla="*/ 175260 w 1005840"/>
              <a:gd name="connsiteY51" fmla="*/ 2427169 h 2465269"/>
              <a:gd name="connsiteX52" fmla="*/ 38100 w 1005840"/>
              <a:gd name="connsiteY52" fmla="*/ 2396689 h 2465269"/>
              <a:gd name="connsiteX53" fmla="*/ 15240 w 1005840"/>
              <a:gd name="connsiteY53" fmla="*/ 2381449 h 2465269"/>
              <a:gd name="connsiteX54" fmla="*/ 15240 w 1005840"/>
              <a:gd name="connsiteY54" fmla="*/ 2221429 h 2465269"/>
              <a:gd name="connsiteX55" fmla="*/ 0 w 1005840"/>
              <a:gd name="connsiteY55" fmla="*/ 369769 h 2465269"/>
              <a:gd name="connsiteX56" fmla="*/ 7620 w 1005840"/>
              <a:gd name="connsiteY56" fmla="*/ 87829 h 2465269"/>
              <a:gd name="connsiteX57" fmla="*/ 22860 w 1005840"/>
              <a:gd name="connsiteY57" fmla="*/ 64969 h 2465269"/>
              <a:gd name="connsiteX58" fmla="*/ 45720 w 1005840"/>
              <a:gd name="connsiteY58" fmla="*/ 57349 h 2465269"/>
              <a:gd name="connsiteX59" fmla="*/ 68580 w 1005840"/>
              <a:gd name="connsiteY59" fmla="*/ 42109 h 2465269"/>
              <a:gd name="connsiteX60" fmla="*/ 121920 w 1005840"/>
              <a:gd name="connsiteY60" fmla="*/ 34489 h 2465269"/>
              <a:gd name="connsiteX61" fmla="*/ 670560 w 1005840"/>
              <a:gd name="connsiteY61" fmla="*/ 26869 h 2465269"/>
              <a:gd name="connsiteX62" fmla="*/ 746760 w 1005840"/>
              <a:gd name="connsiteY62" fmla="*/ 49729 h 2465269"/>
              <a:gd name="connsiteX63" fmla="*/ 792480 w 1005840"/>
              <a:gd name="connsiteY63" fmla="*/ 80209 h 2465269"/>
              <a:gd name="connsiteX64" fmla="*/ 838200 w 1005840"/>
              <a:gd name="connsiteY64" fmla="*/ 95449 h 2465269"/>
              <a:gd name="connsiteX65" fmla="*/ 845820 w 1005840"/>
              <a:gd name="connsiteY65" fmla="*/ 133549 h 2465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005840" h="2465269">
                <a:moveTo>
                  <a:pt x="845820" y="133549"/>
                </a:moveTo>
                <a:lnTo>
                  <a:pt x="845820" y="133549"/>
                </a:lnTo>
                <a:cubicBezTo>
                  <a:pt x="820420" y="151329"/>
                  <a:pt x="799034" y="177084"/>
                  <a:pt x="769620" y="186889"/>
                </a:cubicBezTo>
                <a:cubicBezTo>
                  <a:pt x="715212" y="205025"/>
                  <a:pt x="737266" y="193218"/>
                  <a:pt x="701040" y="217369"/>
                </a:cubicBezTo>
                <a:cubicBezTo>
                  <a:pt x="665480" y="270709"/>
                  <a:pt x="685800" y="252929"/>
                  <a:pt x="647700" y="278329"/>
                </a:cubicBezTo>
                <a:cubicBezTo>
                  <a:pt x="642620" y="293569"/>
                  <a:pt x="641371" y="310683"/>
                  <a:pt x="632460" y="324049"/>
                </a:cubicBezTo>
                <a:cubicBezTo>
                  <a:pt x="588784" y="389563"/>
                  <a:pt x="641148" y="306673"/>
                  <a:pt x="609600" y="369769"/>
                </a:cubicBezTo>
                <a:cubicBezTo>
                  <a:pt x="580057" y="428855"/>
                  <a:pt x="605893" y="358030"/>
                  <a:pt x="586740" y="415489"/>
                </a:cubicBezTo>
                <a:cubicBezTo>
                  <a:pt x="584200" y="435809"/>
                  <a:pt x="582487" y="456249"/>
                  <a:pt x="579120" y="476449"/>
                </a:cubicBezTo>
                <a:cubicBezTo>
                  <a:pt x="575281" y="499481"/>
                  <a:pt x="563035" y="532324"/>
                  <a:pt x="556260" y="552649"/>
                </a:cubicBezTo>
                <a:cubicBezTo>
                  <a:pt x="548319" y="576471"/>
                  <a:pt x="540619" y="606257"/>
                  <a:pt x="518160" y="621229"/>
                </a:cubicBezTo>
                <a:lnTo>
                  <a:pt x="495300" y="636469"/>
                </a:lnTo>
                <a:lnTo>
                  <a:pt x="464820" y="682189"/>
                </a:lnTo>
                <a:cubicBezTo>
                  <a:pt x="459740" y="689809"/>
                  <a:pt x="452476" y="696361"/>
                  <a:pt x="449580" y="705049"/>
                </a:cubicBezTo>
                <a:cubicBezTo>
                  <a:pt x="431028" y="760704"/>
                  <a:pt x="438236" y="735184"/>
                  <a:pt x="426720" y="781249"/>
                </a:cubicBezTo>
                <a:cubicBezTo>
                  <a:pt x="414074" y="895064"/>
                  <a:pt x="414462" y="859603"/>
                  <a:pt x="426720" y="1025089"/>
                </a:cubicBezTo>
                <a:cubicBezTo>
                  <a:pt x="427964" y="1041887"/>
                  <a:pt x="436049" y="1066589"/>
                  <a:pt x="449580" y="1078429"/>
                </a:cubicBezTo>
                <a:cubicBezTo>
                  <a:pt x="463364" y="1090490"/>
                  <a:pt x="495300" y="1108909"/>
                  <a:pt x="495300" y="1108909"/>
                </a:cubicBezTo>
                <a:cubicBezTo>
                  <a:pt x="505460" y="1124149"/>
                  <a:pt x="512828" y="1141677"/>
                  <a:pt x="525780" y="1154629"/>
                </a:cubicBezTo>
                <a:cubicBezTo>
                  <a:pt x="541020" y="1169869"/>
                  <a:pt x="559545" y="1182416"/>
                  <a:pt x="571500" y="1200349"/>
                </a:cubicBezTo>
                <a:lnTo>
                  <a:pt x="601980" y="1246069"/>
                </a:lnTo>
                <a:cubicBezTo>
                  <a:pt x="607060" y="1253689"/>
                  <a:pt x="614324" y="1260241"/>
                  <a:pt x="617220" y="1268929"/>
                </a:cubicBezTo>
                <a:cubicBezTo>
                  <a:pt x="619760" y="1276549"/>
                  <a:pt x="620939" y="1284768"/>
                  <a:pt x="624840" y="1291789"/>
                </a:cubicBezTo>
                <a:cubicBezTo>
                  <a:pt x="633735" y="1307800"/>
                  <a:pt x="655320" y="1337509"/>
                  <a:pt x="655320" y="1337509"/>
                </a:cubicBezTo>
                <a:cubicBezTo>
                  <a:pt x="657860" y="1373069"/>
                  <a:pt x="658775" y="1408783"/>
                  <a:pt x="662940" y="1444189"/>
                </a:cubicBezTo>
                <a:cubicBezTo>
                  <a:pt x="663878" y="1452166"/>
                  <a:pt x="666659" y="1460028"/>
                  <a:pt x="670560" y="1467049"/>
                </a:cubicBezTo>
                <a:cubicBezTo>
                  <a:pt x="679455" y="1483060"/>
                  <a:pt x="690880" y="1497529"/>
                  <a:pt x="701040" y="1512769"/>
                </a:cubicBezTo>
                <a:cubicBezTo>
                  <a:pt x="706120" y="1520389"/>
                  <a:pt x="713384" y="1526941"/>
                  <a:pt x="716280" y="1535629"/>
                </a:cubicBezTo>
                <a:cubicBezTo>
                  <a:pt x="721360" y="1550869"/>
                  <a:pt x="722609" y="1567983"/>
                  <a:pt x="731520" y="1581349"/>
                </a:cubicBezTo>
                <a:cubicBezTo>
                  <a:pt x="741680" y="1596589"/>
                  <a:pt x="756208" y="1609693"/>
                  <a:pt x="762000" y="1627069"/>
                </a:cubicBezTo>
                <a:cubicBezTo>
                  <a:pt x="764540" y="1634689"/>
                  <a:pt x="767507" y="1642180"/>
                  <a:pt x="769620" y="1649929"/>
                </a:cubicBezTo>
                <a:cubicBezTo>
                  <a:pt x="775131" y="1670136"/>
                  <a:pt x="778236" y="1691018"/>
                  <a:pt x="784860" y="1710889"/>
                </a:cubicBezTo>
                <a:lnTo>
                  <a:pt x="800100" y="1756609"/>
                </a:lnTo>
                <a:cubicBezTo>
                  <a:pt x="802640" y="1764229"/>
                  <a:pt x="805772" y="1771677"/>
                  <a:pt x="807720" y="1779469"/>
                </a:cubicBezTo>
                <a:cubicBezTo>
                  <a:pt x="826856" y="1856014"/>
                  <a:pt x="816336" y="1820558"/>
                  <a:pt x="838200" y="1886149"/>
                </a:cubicBezTo>
                <a:lnTo>
                  <a:pt x="861060" y="1954729"/>
                </a:lnTo>
                <a:cubicBezTo>
                  <a:pt x="863600" y="1962349"/>
                  <a:pt x="864225" y="1970906"/>
                  <a:pt x="868680" y="1977589"/>
                </a:cubicBezTo>
                <a:cubicBezTo>
                  <a:pt x="873760" y="1985209"/>
                  <a:pt x="880201" y="1992080"/>
                  <a:pt x="883920" y="2000449"/>
                </a:cubicBezTo>
                <a:cubicBezTo>
                  <a:pt x="890444" y="2015129"/>
                  <a:pt x="894080" y="2030929"/>
                  <a:pt x="899160" y="2046169"/>
                </a:cubicBezTo>
                <a:lnTo>
                  <a:pt x="914400" y="2091889"/>
                </a:lnTo>
                <a:cubicBezTo>
                  <a:pt x="916940" y="2099509"/>
                  <a:pt x="920072" y="2106957"/>
                  <a:pt x="922020" y="2114749"/>
                </a:cubicBezTo>
                <a:cubicBezTo>
                  <a:pt x="924560" y="2124909"/>
                  <a:pt x="925515" y="2135603"/>
                  <a:pt x="929640" y="2145229"/>
                </a:cubicBezTo>
                <a:cubicBezTo>
                  <a:pt x="933248" y="2153647"/>
                  <a:pt x="940784" y="2159898"/>
                  <a:pt x="944880" y="2168089"/>
                </a:cubicBezTo>
                <a:cubicBezTo>
                  <a:pt x="951282" y="2180893"/>
                  <a:pt x="956458" y="2209222"/>
                  <a:pt x="960120" y="2221429"/>
                </a:cubicBezTo>
                <a:cubicBezTo>
                  <a:pt x="964736" y="2236816"/>
                  <a:pt x="970280" y="2251909"/>
                  <a:pt x="975360" y="2267149"/>
                </a:cubicBezTo>
                <a:cubicBezTo>
                  <a:pt x="998481" y="2336512"/>
                  <a:pt x="963014" y="2226961"/>
                  <a:pt x="990600" y="2328109"/>
                </a:cubicBezTo>
                <a:cubicBezTo>
                  <a:pt x="994827" y="2343607"/>
                  <a:pt x="1005840" y="2373829"/>
                  <a:pt x="1005840" y="2373829"/>
                </a:cubicBezTo>
                <a:cubicBezTo>
                  <a:pt x="988804" y="2459009"/>
                  <a:pt x="1012153" y="2435661"/>
                  <a:pt x="967740" y="2465269"/>
                </a:cubicBezTo>
                <a:lnTo>
                  <a:pt x="647700" y="2457649"/>
                </a:lnTo>
                <a:cubicBezTo>
                  <a:pt x="637237" y="2457194"/>
                  <a:pt x="627629" y="2451186"/>
                  <a:pt x="617220" y="2450029"/>
                </a:cubicBezTo>
                <a:cubicBezTo>
                  <a:pt x="558938" y="2443553"/>
                  <a:pt x="500577" y="2436464"/>
                  <a:pt x="441960" y="2434789"/>
                </a:cubicBezTo>
                <a:lnTo>
                  <a:pt x="175260" y="2427169"/>
                </a:lnTo>
                <a:cubicBezTo>
                  <a:pt x="164196" y="2425325"/>
                  <a:pt x="63112" y="2413363"/>
                  <a:pt x="38100" y="2396689"/>
                </a:cubicBezTo>
                <a:lnTo>
                  <a:pt x="15240" y="2381449"/>
                </a:lnTo>
                <a:cubicBezTo>
                  <a:pt x="-8275" y="2310904"/>
                  <a:pt x="15240" y="2390805"/>
                  <a:pt x="15240" y="2221429"/>
                </a:cubicBezTo>
                <a:cubicBezTo>
                  <a:pt x="15240" y="549658"/>
                  <a:pt x="48585" y="1049964"/>
                  <a:pt x="0" y="369769"/>
                </a:cubicBezTo>
                <a:cubicBezTo>
                  <a:pt x="2540" y="275789"/>
                  <a:pt x="589" y="181580"/>
                  <a:pt x="7620" y="87829"/>
                </a:cubicBezTo>
                <a:cubicBezTo>
                  <a:pt x="8305" y="78697"/>
                  <a:pt x="15709" y="70690"/>
                  <a:pt x="22860" y="64969"/>
                </a:cubicBezTo>
                <a:cubicBezTo>
                  <a:pt x="29132" y="59951"/>
                  <a:pt x="38536" y="60941"/>
                  <a:pt x="45720" y="57349"/>
                </a:cubicBezTo>
                <a:cubicBezTo>
                  <a:pt x="53911" y="53253"/>
                  <a:pt x="59808" y="44741"/>
                  <a:pt x="68580" y="42109"/>
                </a:cubicBezTo>
                <a:cubicBezTo>
                  <a:pt x="85783" y="36948"/>
                  <a:pt x="104140" y="37029"/>
                  <a:pt x="121920" y="34489"/>
                </a:cubicBezTo>
                <a:cubicBezTo>
                  <a:pt x="326696" y="-33770"/>
                  <a:pt x="151577" y="19006"/>
                  <a:pt x="670560" y="26869"/>
                </a:cubicBezTo>
                <a:cubicBezTo>
                  <a:pt x="687598" y="31129"/>
                  <a:pt x="735629" y="42308"/>
                  <a:pt x="746760" y="49729"/>
                </a:cubicBezTo>
                <a:cubicBezTo>
                  <a:pt x="762000" y="59889"/>
                  <a:pt x="775104" y="74417"/>
                  <a:pt x="792480" y="80209"/>
                </a:cubicBezTo>
                <a:lnTo>
                  <a:pt x="838200" y="95449"/>
                </a:lnTo>
                <a:cubicBezTo>
                  <a:pt x="856258" y="122536"/>
                  <a:pt x="844550" y="127199"/>
                  <a:pt x="845820" y="13354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2" name="Title 1"/>
          <p:cNvSpPr txBox="1">
            <a:spLocks/>
          </p:cNvSpPr>
          <p:nvPr/>
        </p:nvSpPr>
        <p:spPr>
          <a:xfrm>
            <a:off x="179940" y="303876"/>
            <a:ext cx="7128364" cy="950538"/>
          </a:xfrm>
          <a:prstGeom prst="rect">
            <a:avLst/>
          </a:prstGeom>
        </p:spPr>
        <p:txBody>
          <a:bodyPr lIns="68576" tIns="34289" rIns="68576" bIns="34289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prstClr val="white"/>
                </a:solidFill>
                <a:latin typeface="Arial Black" panose="020B0A04020102020204" pitchFamily="34" charset="0"/>
              </a:rPr>
              <a:t>МЫ ИСПОЛЬЗОВАЛИ ТЕХНОЛОГИИ</a:t>
            </a:r>
            <a:r>
              <a:rPr lang="en-US" sz="2000" b="1" dirty="0">
                <a:solidFill>
                  <a:prstClr val="white"/>
                </a:solidFill>
                <a:latin typeface="Arial Black" panose="020B0A04020102020204" pitchFamily="34" charset="0"/>
              </a:rPr>
              <a:t> WI-FI </a:t>
            </a:r>
            <a:r>
              <a:rPr lang="ru-RU" sz="2000" b="1" dirty="0">
                <a:solidFill>
                  <a:prstClr val="white"/>
                </a:solidFill>
                <a:latin typeface="Arial Black" panose="020B0A04020102020204" pitchFamily="34" charset="0"/>
              </a:rPr>
              <a:t/>
            </a:r>
            <a:br>
              <a:rPr lang="ru-RU" sz="2000" b="1" dirty="0">
                <a:solidFill>
                  <a:prstClr val="white"/>
                </a:solidFill>
                <a:latin typeface="Arial Black" panose="020B0A04020102020204" pitchFamily="34" charset="0"/>
              </a:rPr>
            </a:br>
            <a:r>
              <a:rPr lang="ru-RU" sz="2000" b="1" dirty="0">
                <a:solidFill>
                  <a:prstClr val="white"/>
                </a:solidFill>
                <a:latin typeface="Arial Black" panose="020B0A04020102020204" pitchFamily="34" charset="0"/>
              </a:rPr>
              <a:t>ПО НЕСКОЛЬКИМ НАПРАВЛЕНИЯМ</a:t>
            </a:r>
            <a:endParaRPr lang="en-US" sz="2000" b="1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Rectangle 19">
            <a:extLst>
              <a:ext uri="{FF2B5EF4-FFF2-40B4-BE49-F238E27FC236}">
                <a16:creationId xmlns:a16="http://schemas.microsoft.com/office/drawing/2014/main" id="{F05E9C91-82E6-4327-9EA9-43EB0641EFCF}"/>
              </a:ext>
            </a:extLst>
          </p:cNvPr>
          <p:cNvSpPr/>
          <p:nvPr/>
        </p:nvSpPr>
        <p:spPr>
          <a:xfrm>
            <a:off x="5654014" y="2511519"/>
            <a:ext cx="1887275" cy="28283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1219109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2" name="Полилиния 35">
            <a:extLst>
              <a:ext uri="{FF2B5EF4-FFF2-40B4-BE49-F238E27FC236}">
                <a16:creationId xmlns:a16="http://schemas.microsoft.com/office/drawing/2014/main" id="{49AF2DCD-8CCE-4E1D-AEAE-CB629FF905EA}"/>
              </a:ext>
            </a:extLst>
          </p:cNvPr>
          <p:cNvSpPr/>
          <p:nvPr/>
        </p:nvSpPr>
        <p:spPr>
          <a:xfrm>
            <a:off x="5510691" y="2209800"/>
            <a:ext cx="495300" cy="1295400"/>
          </a:xfrm>
          <a:custGeom>
            <a:avLst/>
            <a:gdLst>
              <a:gd name="connsiteX0" fmla="*/ 495300 w 495300"/>
              <a:gd name="connsiteY0" fmla="*/ 1285875 h 1295400"/>
              <a:gd name="connsiteX1" fmla="*/ 476250 w 495300"/>
              <a:gd name="connsiteY1" fmla="*/ 466725 h 1295400"/>
              <a:gd name="connsiteX2" fmla="*/ 409575 w 495300"/>
              <a:gd name="connsiteY2" fmla="*/ 400050 h 1295400"/>
              <a:gd name="connsiteX3" fmla="*/ 352425 w 495300"/>
              <a:gd name="connsiteY3" fmla="*/ 333375 h 1295400"/>
              <a:gd name="connsiteX4" fmla="*/ 352425 w 495300"/>
              <a:gd name="connsiteY4" fmla="*/ 257175 h 1295400"/>
              <a:gd name="connsiteX5" fmla="*/ 409575 w 495300"/>
              <a:gd name="connsiteY5" fmla="*/ 171450 h 1295400"/>
              <a:gd name="connsiteX6" fmla="*/ 476250 w 495300"/>
              <a:gd name="connsiteY6" fmla="*/ 85725 h 1295400"/>
              <a:gd name="connsiteX7" fmla="*/ 495300 w 495300"/>
              <a:gd name="connsiteY7" fmla="*/ 0 h 1295400"/>
              <a:gd name="connsiteX8" fmla="*/ 0 w 495300"/>
              <a:gd name="connsiteY8" fmla="*/ 9525 h 1295400"/>
              <a:gd name="connsiteX9" fmla="*/ 57150 w 495300"/>
              <a:gd name="connsiteY9" fmla="*/ 1295400 h 1295400"/>
              <a:gd name="connsiteX10" fmla="*/ 495300 w 495300"/>
              <a:gd name="connsiteY10" fmla="*/ 1285875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5300" h="1295400">
                <a:moveTo>
                  <a:pt x="495300" y="1285875"/>
                </a:moveTo>
                <a:lnTo>
                  <a:pt x="476250" y="466725"/>
                </a:lnTo>
                <a:lnTo>
                  <a:pt x="409575" y="400050"/>
                </a:lnTo>
                <a:lnTo>
                  <a:pt x="352425" y="333375"/>
                </a:lnTo>
                <a:lnTo>
                  <a:pt x="352425" y="257175"/>
                </a:lnTo>
                <a:lnTo>
                  <a:pt x="409575" y="171450"/>
                </a:lnTo>
                <a:lnTo>
                  <a:pt x="476250" y="85725"/>
                </a:lnTo>
                <a:lnTo>
                  <a:pt x="495300" y="0"/>
                </a:lnTo>
                <a:lnTo>
                  <a:pt x="0" y="9525"/>
                </a:lnTo>
                <a:lnTo>
                  <a:pt x="57150" y="1295400"/>
                </a:lnTo>
                <a:lnTo>
                  <a:pt x="495300" y="128587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33" name="Полилиния 36">
            <a:extLst>
              <a:ext uri="{FF2B5EF4-FFF2-40B4-BE49-F238E27FC236}">
                <a16:creationId xmlns:a16="http://schemas.microsoft.com/office/drawing/2014/main" id="{BFF72E02-366D-4C89-9836-47477067EE78}"/>
              </a:ext>
            </a:extLst>
          </p:cNvPr>
          <p:cNvSpPr/>
          <p:nvPr/>
        </p:nvSpPr>
        <p:spPr>
          <a:xfrm>
            <a:off x="7244241" y="2247900"/>
            <a:ext cx="400050" cy="1238250"/>
          </a:xfrm>
          <a:custGeom>
            <a:avLst/>
            <a:gdLst>
              <a:gd name="connsiteX0" fmla="*/ 9525 w 400050"/>
              <a:gd name="connsiteY0" fmla="*/ 1238250 h 1238250"/>
              <a:gd name="connsiteX1" fmla="*/ 9525 w 400050"/>
              <a:gd name="connsiteY1" fmla="*/ 428625 h 1238250"/>
              <a:gd name="connsiteX2" fmla="*/ 85725 w 400050"/>
              <a:gd name="connsiteY2" fmla="*/ 361950 h 1238250"/>
              <a:gd name="connsiteX3" fmla="*/ 133350 w 400050"/>
              <a:gd name="connsiteY3" fmla="*/ 295275 h 1238250"/>
              <a:gd name="connsiteX4" fmla="*/ 152400 w 400050"/>
              <a:gd name="connsiteY4" fmla="*/ 228600 h 1238250"/>
              <a:gd name="connsiteX5" fmla="*/ 85725 w 400050"/>
              <a:gd name="connsiteY5" fmla="*/ 161925 h 1238250"/>
              <a:gd name="connsiteX6" fmla="*/ 0 w 400050"/>
              <a:gd name="connsiteY6" fmla="*/ 0 h 1238250"/>
              <a:gd name="connsiteX7" fmla="*/ 400050 w 400050"/>
              <a:gd name="connsiteY7" fmla="*/ 9525 h 1238250"/>
              <a:gd name="connsiteX8" fmla="*/ 400050 w 400050"/>
              <a:gd name="connsiteY8" fmla="*/ 1238250 h 1238250"/>
              <a:gd name="connsiteX9" fmla="*/ 9525 w 400050"/>
              <a:gd name="connsiteY9" fmla="*/ 1238250 h 123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0050" h="1238250">
                <a:moveTo>
                  <a:pt x="9525" y="1238250"/>
                </a:moveTo>
                <a:lnTo>
                  <a:pt x="9525" y="428625"/>
                </a:lnTo>
                <a:lnTo>
                  <a:pt x="85725" y="361950"/>
                </a:lnTo>
                <a:lnTo>
                  <a:pt x="133350" y="295275"/>
                </a:lnTo>
                <a:lnTo>
                  <a:pt x="152400" y="228600"/>
                </a:lnTo>
                <a:lnTo>
                  <a:pt x="85725" y="161925"/>
                </a:lnTo>
                <a:lnTo>
                  <a:pt x="0" y="0"/>
                </a:lnTo>
                <a:lnTo>
                  <a:pt x="400050" y="9525"/>
                </a:lnTo>
                <a:lnTo>
                  <a:pt x="400050" y="1238250"/>
                </a:lnTo>
                <a:lnTo>
                  <a:pt x="9525" y="12382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 useBgFill="1">
        <p:nvSpPr>
          <p:cNvPr id="35" name="Freeform 20">
            <a:extLst>
              <a:ext uri="{FF2B5EF4-FFF2-40B4-BE49-F238E27FC236}">
                <a16:creationId xmlns:a16="http://schemas.microsoft.com/office/drawing/2014/main" id="{C0AD62EB-F26C-45FE-8FF3-29EC47B972E2}"/>
              </a:ext>
            </a:extLst>
          </p:cNvPr>
          <p:cNvSpPr/>
          <p:nvPr/>
        </p:nvSpPr>
        <p:spPr>
          <a:xfrm>
            <a:off x="4757287" y="1134332"/>
            <a:ext cx="716382" cy="2373527"/>
          </a:xfrm>
          <a:custGeom>
            <a:avLst/>
            <a:gdLst>
              <a:gd name="connsiteX0" fmla="*/ 41189 w 659027"/>
              <a:gd name="connsiteY0" fmla="*/ 41190 h 3164703"/>
              <a:gd name="connsiteX1" fmla="*/ 41189 w 659027"/>
              <a:gd name="connsiteY1" fmla="*/ 178487 h 3164703"/>
              <a:gd name="connsiteX2" fmla="*/ 0 w 659027"/>
              <a:gd name="connsiteY2" fmla="*/ 295190 h 3164703"/>
              <a:gd name="connsiteX3" fmla="*/ 0 w 659027"/>
              <a:gd name="connsiteY3" fmla="*/ 1743676 h 3164703"/>
              <a:gd name="connsiteX4" fmla="*/ 13730 w 659027"/>
              <a:gd name="connsiteY4" fmla="*/ 1812325 h 3164703"/>
              <a:gd name="connsiteX5" fmla="*/ 212811 w 659027"/>
              <a:gd name="connsiteY5" fmla="*/ 1832919 h 3164703"/>
              <a:gd name="connsiteX6" fmla="*/ 336378 w 659027"/>
              <a:gd name="connsiteY6" fmla="*/ 1915298 h 3164703"/>
              <a:gd name="connsiteX7" fmla="*/ 501135 w 659027"/>
              <a:gd name="connsiteY7" fmla="*/ 2100649 h 3164703"/>
              <a:gd name="connsiteX8" fmla="*/ 645297 w 659027"/>
              <a:gd name="connsiteY8" fmla="*/ 2334055 h 3164703"/>
              <a:gd name="connsiteX9" fmla="*/ 652162 w 659027"/>
              <a:gd name="connsiteY9" fmla="*/ 2615514 h 3164703"/>
              <a:gd name="connsiteX10" fmla="*/ 610973 w 659027"/>
              <a:gd name="connsiteY10" fmla="*/ 2800865 h 3164703"/>
              <a:gd name="connsiteX11" fmla="*/ 480541 w 659027"/>
              <a:gd name="connsiteY11" fmla="*/ 2917568 h 3164703"/>
              <a:gd name="connsiteX12" fmla="*/ 315784 w 659027"/>
              <a:gd name="connsiteY12" fmla="*/ 3013676 h 3164703"/>
              <a:gd name="connsiteX13" fmla="*/ 6865 w 659027"/>
              <a:gd name="connsiteY13" fmla="*/ 3027406 h 3164703"/>
              <a:gd name="connsiteX14" fmla="*/ 6865 w 659027"/>
              <a:gd name="connsiteY14" fmla="*/ 3164703 h 3164703"/>
              <a:gd name="connsiteX15" fmla="*/ 659027 w 659027"/>
              <a:gd name="connsiteY15" fmla="*/ 3157838 h 3164703"/>
              <a:gd name="connsiteX16" fmla="*/ 652162 w 659027"/>
              <a:gd name="connsiteY16" fmla="*/ 2684163 h 3164703"/>
              <a:gd name="connsiteX17" fmla="*/ 659027 w 659027"/>
              <a:gd name="connsiteY17" fmla="*/ 2306595 h 3164703"/>
              <a:gd name="connsiteX18" fmla="*/ 583514 w 659027"/>
              <a:gd name="connsiteY18" fmla="*/ 0 h 3164703"/>
              <a:gd name="connsiteX19" fmla="*/ 41189 w 659027"/>
              <a:gd name="connsiteY19" fmla="*/ 41190 h 3164703"/>
              <a:gd name="connsiteX0" fmla="*/ 41189 w 659027"/>
              <a:gd name="connsiteY0" fmla="*/ 41190 h 3164703"/>
              <a:gd name="connsiteX1" fmla="*/ 41189 w 659027"/>
              <a:gd name="connsiteY1" fmla="*/ 178487 h 3164703"/>
              <a:gd name="connsiteX2" fmla="*/ 0 w 659027"/>
              <a:gd name="connsiteY2" fmla="*/ 295190 h 3164703"/>
              <a:gd name="connsiteX3" fmla="*/ 0 w 659027"/>
              <a:gd name="connsiteY3" fmla="*/ 1743676 h 3164703"/>
              <a:gd name="connsiteX4" fmla="*/ 13730 w 659027"/>
              <a:gd name="connsiteY4" fmla="*/ 1812325 h 3164703"/>
              <a:gd name="connsiteX5" fmla="*/ 205946 w 659027"/>
              <a:gd name="connsiteY5" fmla="*/ 1853513 h 3164703"/>
              <a:gd name="connsiteX6" fmla="*/ 336378 w 659027"/>
              <a:gd name="connsiteY6" fmla="*/ 1915298 h 3164703"/>
              <a:gd name="connsiteX7" fmla="*/ 501135 w 659027"/>
              <a:gd name="connsiteY7" fmla="*/ 2100649 h 3164703"/>
              <a:gd name="connsiteX8" fmla="*/ 645297 w 659027"/>
              <a:gd name="connsiteY8" fmla="*/ 2334055 h 3164703"/>
              <a:gd name="connsiteX9" fmla="*/ 652162 w 659027"/>
              <a:gd name="connsiteY9" fmla="*/ 2615514 h 3164703"/>
              <a:gd name="connsiteX10" fmla="*/ 610973 w 659027"/>
              <a:gd name="connsiteY10" fmla="*/ 2800865 h 3164703"/>
              <a:gd name="connsiteX11" fmla="*/ 480541 w 659027"/>
              <a:gd name="connsiteY11" fmla="*/ 2917568 h 3164703"/>
              <a:gd name="connsiteX12" fmla="*/ 315784 w 659027"/>
              <a:gd name="connsiteY12" fmla="*/ 3013676 h 3164703"/>
              <a:gd name="connsiteX13" fmla="*/ 6865 w 659027"/>
              <a:gd name="connsiteY13" fmla="*/ 3027406 h 3164703"/>
              <a:gd name="connsiteX14" fmla="*/ 6865 w 659027"/>
              <a:gd name="connsiteY14" fmla="*/ 3164703 h 3164703"/>
              <a:gd name="connsiteX15" fmla="*/ 659027 w 659027"/>
              <a:gd name="connsiteY15" fmla="*/ 3157838 h 3164703"/>
              <a:gd name="connsiteX16" fmla="*/ 652162 w 659027"/>
              <a:gd name="connsiteY16" fmla="*/ 2684163 h 3164703"/>
              <a:gd name="connsiteX17" fmla="*/ 659027 w 659027"/>
              <a:gd name="connsiteY17" fmla="*/ 2306595 h 3164703"/>
              <a:gd name="connsiteX18" fmla="*/ 583514 w 659027"/>
              <a:gd name="connsiteY18" fmla="*/ 0 h 3164703"/>
              <a:gd name="connsiteX19" fmla="*/ 41189 w 659027"/>
              <a:gd name="connsiteY19" fmla="*/ 41190 h 3164703"/>
              <a:gd name="connsiteX0" fmla="*/ 41189 w 716382"/>
              <a:gd name="connsiteY0" fmla="*/ 41190 h 3164703"/>
              <a:gd name="connsiteX1" fmla="*/ 41189 w 716382"/>
              <a:gd name="connsiteY1" fmla="*/ 178487 h 3164703"/>
              <a:gd name="connsiteX2" fmla="*/ 0 w 716382"/>
              <a:gd name="connsiteY2" fmla="*/ 295190 h 3164703"/>
              <a:gd name="connsiteX3" fmla="*/ 0 w 716382"/>
              <a:gd name="connsiteY3" fmla="*/ 1743676 h 3164703"/>
              <a:gd name="connsiteX4" fmla="*/ 13730 w 716382"/>
              <a:gd name="connsiteY4" fmla="*/ 1812325 h 3164703"/>
              <a:gd name="connsiteX5" fmla="*/ 205946 w 716382"/>
              <a:gd name="connsiteY5" fmla="*/ 1853513 h 3164703"/>
              <a:gd name="connsiteX6" fmla="*/ 336378 w 716382"/>
              <a:gd name="connsiteY6" fmla="*/ 1915298 h 3164703"/>
              <a:gd name="connsiteX7" fmla="*/ 501135 w 716382"/>
              <a:gd name="connsiteY7" fmla="*/ 2100649 h 3164703"/>
              <a:gd name="connsiteX8" fmla="*/ 645297 w 716382"/>
              <a:gd name="connsiteY8" fmla="*/ 2334055 h 3164703"/>
              <a:gd name="connsiteX9" fmla="*/ 652162 w 716382"/>
              <a:gd name="connsiteY9" fmla="*/ 2615514 h 3164703"/>
              <a:gd name="connsiteX10" fmla="*/ 610973 w 716382"/>
              <a:gd name="connsiteY10" fmla="*/ 2800865 h 3164703"/>
              <a:gd name="connsiteX11" fmla="*/ 480541 w 716382"/>
              <a:gd name="connsiteY11" fmla="*/ 2917568 h 3164703"/>
              <a:gd name="connsiteX12" fmla="*/ 315784 w 716382"/>
              <a:gd name="connsiteY12" fmla="*/ 3013676 h 3164703"/>
              <a:gd name="connsiteX13" fmla="*/ 6865 w 716382"/>
              <a:gd name="connsiteY13" fmla="*/ 3027406 h 3164703"/>
              <a:gd name="connsiteX14" fmla="*/ 6865 w 716382"/>
              <a:gd name="connsiteY14" fmla="*/ 3164703 h 3164703"/>
              <a:gd name="connsiteX15" fmla="*/ 659027 w 716382"/>
              <a:gd name="connsiteY15" fmla="*/ 3157838 h 3164703"/>
              <a:gd name="connsiteX16" fmla="*/ 652162 w 716382"/>
              <a:gd name="connsiteY16" fmla="*/ 2684163 h 3164703"/>
              <a:gd name="connsiteX17" fmla="*/ 716382 w 716382"/>
              <a:gd name="connsiteY17" fmla="*/ 2191886 h 3164703"/>
              <a:gd name="connsiteX18" fmla="*/ 583514 w 716382"/>
              <a:gd name="connsiteY18" fmla="*/ 0 h 3164703"/>
              <a:gd name="connsiteX19" fmla="*/ 41189 w 716382"/>
              <a:gd name="connsiteY19" fmla="*/ 41190 h 3164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16382" h="3164703">
                <a:moveTo>
                  <a:pt x="41189" y="41190"/>
                </a:moveTo>
                <a:lnTo>
                  <a:pt x="41189" y="178487"/>
                </a:lnTo>
                <a:lnTo>
                  <a:pt x="0" y="295190"/>
                </a:lnTo>
                <a:lnTo>
                  <a:pt x="0" y="1743676"/>
                </a:lnTo>
                <a:lnTo>
                  <a:pt x="13730" y="1812325"/>
                </a:lnTo>
                <a:lnTo>
                  <a:pt x="205946" y="1853513"/>
                </a:lnTo>
                <a:lnTo>
                  <a:pt x="336378" y="1915298"/>
                </a:lnTo>
                <a:lnTo>
                  <a:pt x="501135" y="2100649"/>
                </a:lnTo>
                <a:lnTo>
                  <a:pt x="645297" y="2334055"/>
                </a:lnTo>
                <a:lnTo>
                  <a:pt x="652162" y="2615514"/>
                </a:lnTo>
                <a:lnTo>
                  <a:pt x="610973" y="2800865"/>
                </a:lnTo>
                <a:lnTo>
                  <a:pt x="480541" y="2917568"/>
                </a:lnTo>
                <a:lnTo>
                  <a:pt x="315784" y="3013676"/>
                </a:lnTo>
                <a:lnTo>
                  <a:pt x="6865" y="3027406"/>
                </a:lnTo>
                <a:lnTo>
                  <a:pt x="6865" y="3164703"/>
                </a:lnTo>
                <a:lnTo>
                  <a:pt x="659027" y="3157838"/>
                </a:lnTo>
                <a:cubicBezTo>
                  <a:pt x="656739" y="2999946"/>
                  <a:pt x="654450" y="2842055"/>
                  <a:pt x="652162" y="2684163"/>
                </a:cubicBezTo>
                <a:lnTo>
                  <a:pt x="716382" y="2191886"/>
                </a:lnTo>
                <a:lnTo>
                  <a:pt x="583514" y="0"/>
                </a:lnTo>
                <a:lnTo>
                  <a:pt x="41189" y="41190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1219109"/>
            <a:endParaRPr lang="en-US" sz="2400">
              <a:solidFill>
                <a:prstClr val="white"/>
              </a:solidFill>
            </a:endParaRPr>
          </a:p>
        </p:txBody>
      </p:sp>
      <p:sp useBgFill="1">
        <p:nvSpPr>
          <p:cNvPr id="38" name="Freeform 21">
            <a:extLst>
              <a:ext uri="{FF2B5EF4-FFF2-40B4-BE49-F238E27FC236}">
                <a16:creationId xmlns:a16="http://schemas.microsoft.com/office/drawing/2014/main" id="{970EE6F1-9B9E-4EC5-A194-E74289C2FB35}"/>
              </a:ext>
            </a:extLst>
          </p:cNvPr>
          <p:cNvSpPr/>
          <p:nvPr/>
        </p:nvSpPr>
        <p:spPr>
          <a:xfrm flipH="1">
            <a:off x="3467390" y="1134332"/>
            <a:ext cx="659027" cy="2373527"/>
          </a:xfrm>
          <a:custGeom>
            <a:avLst/>
            <a:gdLst>
              <a:gd name="connsiteX0" fmla="*/ 41189 w 659027"/>
              <a:gd name="connsiteY0" fmla="*/ 41190 h 3164703"/>
              <a:gd name="connsiteX1" fmla="*/ 41189 w 659027"/>
              <a:gd name="connsiteY1" fmla="*/ 178487 h 3164703"/>
              <a:gd name="connsiteX2" fmla="*/ 0 w 659027"/>
              <a:gd name="connsiteY2" fmla="*/ 295190 h 3164703"/>
              <a:gd name="connsiteX3" fmla="*/ 0 w 659027"/>
              <a:gd name="connsiteY3" fmla="*/ 1743676 h 3164703"/>
              <a:gd name="connsiteX4" fmla="*/ 13730 w 659027"/>
              <a:gd name="connsiteY4" fmla="*/ 1812325 h 3164703"/>
              <a:gd name="connsiteX5" fmla="*/ 212811 w 659027"/>
              <a:gd name="connsiteY5" fmla="*/ 1832919 h 3164703"/>
              <a:gd name="connsiteX6" fmla="*/ 336378 w 659027"/>
              <a:gd name="connsiteY6" fmla="*/ 1915298 h 3164703"/>
              <a:gd name="connsiteX7" fmla="*/ 501135 w 659027"/>
              <a:gd name="connsiteY7" fmla="*/ 2100649 h 3164703"/>
              <a:gd name="connsiteX8" fmla="*/ 645297 w 659027"/>
              <a:gd name="connsiteY8" fmla="*/ 2334055 h 3164703"/>
              <a:gd name="connsiteX9" fmla="*/ 652162 w 659027"/>
              <a:gd name="connsiteY9" fmla="*/ 2615514 h 3164703"/>
              <a:gd name="connsiteX10" fmla="*/ 610973 w 659027"/>
              <a:gd name="connsiteY10" fmla="*/ 2800865 h 3164703"/>
              <a:gd name="connsiteX11" fmla="*/ 480541 w 659027"/>
              <a:gd name="connsiteY11" fmla="*/ 2917568 h 3164703"/>
              <a:gd name="connsiteX12" fmla="*/ 315784 w 659027"/>
              <a:gd name="connsiteY12" fmla="*/ 3013676 h 3164703"/>
              <a:gd name="connsiteX13" fmla="*/ 6865 w 659027"/>
              <a:gd name="connsiteY13" fmla="*/ 3027406 h 3164703"/>
              <a:gd name="connsiteX14" fmla="*/ 6865 w 659027"/>
              <a:gd name="connsiteY14" fmla="*/ 3164703 h 3164703"/>
              <a:gd name="connsiteX15" fmla="*/ 659027 w 659027"/>
              <a:gd name="connsiteY15" fmla="*/ 3157838 h 3164703"/>
              <a:gd name="connsiteX16" fmla="*/ 652162 w 659027"/>
              <a:gd name="connsiteY16" fmla="*/ 2684163 h 3164703"/>
              <a:gd name="connsiteX17" fmla="*/ 659027 w 659027"/>
              <a:gd name="connsiteY17" fmla="*/ 2306595 h 3164703"/>
              <a:gd name="connsiteX18" fmla="*/ 583514 w 659027"/>
              <a:gd name="connsiteY18" fmla="*/ 0 h 3164703"/>
              <a:gd name="connsiteX19" fmla="*/ 41189 w 659027"/>
              <a:gd name="connsiteY19" fmla="*/ 41190 h 3164703"/>
              <a:gd name="connsiteX0" fmla="*/ 41189 w 659027"/>
              <a:gd name="connsiteY0" fmla="*/ 41190 h 3164703"/>
              <a:gd name="connsiteX1" fmla="*/ 41189 w 659027"/>
              <a:gd name="connsiteY1" fmla="*/ 178487 h 3164703"/>
              <a:gd name="connsiteX2" fmla="*/ 0 w 659027"/>
              <a:gd name="connsiteY2" fmla="*/ 295190 h 3164703"/>
              <a:gd name="connsiteX3" fmla="*/ 0 w 659027"/>
              <a:gd name="connsiteY3" fmla="*/ 1743676 h 3164703"/>
              <a:gd name="connsiteX4" fmla="*/ 13730 w 659027"/>
              <a:gd name="connsiteY4" fmla="*/ 1812325 h 3164703"/>
              <a:gd name="connsiteX5" fmla="*/ 212811 w 659027"/>
              <a:gd name="connsiteY5" fmla="*/ 1867243 h 3164703"/>
              <a:gd name="connsiteX6" fmla="*/ 336378 w 659027"/>
              <a:gd name="connsiteY6" fmla="*/ 1915298 h 3164703"/>
              <a:gd name="connsiteX7" fmla="*/ 501135 w 659027"/>
              <a:gd name="connsiteY7" fmla="*/ 2100649 h 3164703"/>
              <a:gd name="connsiteX8" fmla="*/ 645297 w 659027"/>
              <a:gd name="connsiteY8" fmla="*/ 2334055 h 3164703"/>
              <a:gd name="connsiteX9" fmla="*/ 652162 w 659027"/>
              <a:gd name="connsiteY9" fmla="*/ 2615514 h 3164703"/>
              <a:gd name="connsiteX10" fmla="*/ 610973 w 659027"/>
              <a:gd name="connsiteY10" fmla="*/ 2800865 h 3164703"/>
              <a:gd name="connsiteX11" fmla="*/ 480541 w 659027"/>
              <a:gd name="connsiteY11" fmla="*/ 2917568 h 3164703"/>
              <a:gd name="connsiteX12" fmla="*/ 315784 w 659027"/>
              <a:gd name="connsiteY12" fmla="*/ 3013676 h 3164703"/>
              <a:gd name="connsiteX13" fmla="*/ 6865 w 659027"/>
              <a:gd name="connsiteY13" fmla="*/ 3027406 h 3164703"/>
              <a:gd name="connsiteX14" fmla="*/ 6865 w 659027"/>
              <a:gd name="connsiteY14" fmla="*/ 3164703 h 3164703"/>
              <a:gd name="connsiteX15" fmla="*/ 659027 w 659027"/>
              <a:gd name="connsiteY15" fmla="*/ 3157838 h 3164703"/>
              <a:gd name="connsiteX16" fmla="*/ 652162 w 659027"/>
              <a:gd name="connsiteY16" fmla="*/ 2684163 h 3164703"/>
              <a:gd name="connsiteX17" fmla="*/ 659027 w 659027"/>
              <a:gd name="connsiteY17" fmla="*/ 2306595 h 3164703"/>
              <a:gd name="connsiteX18" fmla="*/ 583514 w 659027"/>
              <a:gd name="connsiteY18" fmla="*/ 0 h 3164703"/>
              <a:gd name="connsiteX19" fmla="*/ 41189 w 659027"/>
              <a:gd name="connsiteY19" fmla="*/ 41190 h 3164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59027" h="3164703">
                <a:moveTo>
                  <a:pt x="41189" y="41190"/>
                </a:moveTo>
                <a:lnTo>
                  <a:pt x="41189" y="178487"/>
                </a:lnTo>
                <a:lnTo>
                  <a:pt x="0" y="295190"/>
                </a:lnTo>
                <a:lnTo>
                  <a:pt x="0" y="1743676"/>
                </a:lnTo>
                <a:lnTo>
                  <a:pt x="13730" y="1812325"/>
                </a:lnTo>
                <a:lnTo>
                  <a:pt x="212811" y="1867243"/>
                </a:lnTo>
                <a:lnTo>
                  <a:pt x="336378" y="1915298"/>
                </a:lnTo>
                <a:lnTo>
                  <a:pt x="501135" y="2100649"/>
                </a:lnTo>
                <a:lnTo>
                  <a:pt x="645297" y="2334055"/>
                </a:lnTo>
                <a:lnTo>
                  <a:pt x="652162" y="2615514"/>
                </a:lnTo>
                <a:lnTo>
                  <a:pt x="610973" y="2800865"/>
                </a:lnTo>
                <a:lnTo>
                  <a:pt x="480541" y="2917568"/>
                </a:lnTo>
                <a:lnTo>
                  <a:pt x="315784" y="3013676"/>
                </a:lnTo>
                <a:lnTo>
                  <a:pt x="6865" y="3027406"/>
                </a:lnTo>
                <a:lnTo>
                  <a:pt x="6865" y="3164703"/>
                </a:lnTo>
                <a:lnTo>
                  <a:pt x="659027" y="3157838"/>
                </a:lnTo>
                <a:cubicBezTo>
                  <a:pt x="656739" y="2999946"/>
                  <a:pt x="654450" y="2842055"/>
                  <a:pt x="652162" y="2684163"/>
                </a:cubicBezTo>
                <a:lnTo>
                  <a:pt x="659027" y="2306595"/>
                </a:lnTo>
                <a:lnTo>
                  <a:pt x="583514" y="0"/>
                </a:lnTo>
                <a:lnTo>
                  <a:pt x="41189" y="41190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1219109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40" name="Rectangle 16">
            <a:extLst>
              <a:ext uri="{FF2B5EF4-FFF2-40B4-BE49-F238E27FC236}">
                <a16:creationId xmlns:a16="http://schemas.microsoft.com/office/drawing/2014/main" id="{9D32CD7B-60C8-44D2-AD28-46A6CD2B0DEF}"/>
              </a:ext>
            </a:extLst>
          </p:cNvPr>
          <p:cNvSpPr/>
          <p:nvPr/>
        </p:nvSpPr>
        <p:spPr>
          <a:xfrm>
            <a:off x="1176816" y="3507856"/>
            <a:ext cx="6477000" cy="82864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1219109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41" name="Rectangle 10">
            <a:extLst>
              <a:ext uri="{FF2B5EF4-FFF2-40B4-BE49-F238E27FC236}">
                <a16:creationId xmlns:a16="http://schemas.microsoft.com/office/drawing/2014/main" id="{8455610F-0333-481A-AF76-D77E23764ADE}"/>
              </a:ext>
            </a:extLst>
          </p:cNvPr>
          <p:cNvSpPr/>
          <p:nvPr/>
        </p:nvSpPr>
        <p:spPr>
          <a:xfrm>
            <a:off x="1221089" y="3684554"/>
            <a:ext cx="2112641" cy="461661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 defTabSz="1219109"/>
            <a:r>
              <a:rPr lang="ru-RU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КАФЕ-</a:t>
            </a:r>
            <a:br>
              <a:rPr lang="ru-RU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МОРОЖЕНОЕ</a:t>
            </a:r>
            <a:endParaRPr lang="en-US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2" name="Rectangle 11">
            <a:extLst>
              <a:ext uri="{FF2B5EF4-FFF2-40B4-BE49-F238E27FC236}">
                <a16:creationId xmlns:a16="http://schemas.microsoft.com/office/drawing/2014/main" id="{3CFCF2FB-6855-4941-9E82-C378662265A6}"/>
              </a:ext>
            </a:extLst>
          </p:cNvPr>
          <p:cNvSpPr/>
          <p:nvPr/>
        </p:nvSpPr>
        <p:spPr>
          <a:xfrm>
            <a:off x="3666512" y="3690284"/>
            <a:ext cx="1562856" cy="461661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 defTabSz="1219109"/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</a:rPr>
              <a:t>РЕЛЕВАНТНЫЕ МЕРОПРИЯТИЯ</a:t>
            </a:r>
          </a:p>
        </p:txBody>
      </p:sp>
      <p:sp>
        <p:nvSpPr>
          <p:cNvPr id="43" name="Rectangle 12">
            <a:extLst>
              <a:ext uri="{FF2B5EF4-FFF2-40B4-BE49-F238E27FC236}">
                <a16:creationId xmlns:a16="http://schemas.microsoft.com/office/drawing/2014/main" id="{F8974D4E-83E1-4E34-A94B-172A7906980F}"/>
              </a:ext>
            </a:extLst>
          </p:cNvPr>
          <p:cNvSpPr/>
          <p:nvPr/>
        </p:nvSpPr>
        <p:spPr>
          <a:xfrm>
            <a:off x="5700201" y="3690284"/>
            <a:ext cx="1842170" cy="461661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</a:rPr>
              <a:t>ПАРТНЕРСКИЕ ЛОКАЦИИ</a:t>
            </a:r>
          </a:p>
        </p:txBody>
      </p:sp>
      <p:sp>
        <p:nvSpPr>
          <p:cNvPr id="44" name="Полилиния 72">
            <a:extLst>
              <a:ext uri="{FF2B5EF4-FFF2-40B4-BE49-F238E27FC236}">
                <a16:creationId xmlns:a16="http://schemas.microsoft.com/office/drawing/2014/main" id="{FD368E22-F751-4309-944C-2F2AA4CC9169}"/>
              </a:ext>
            </a:extLst>
          </p:cNvPr>
          <p:cNvSpPr/>
          <p:nvPr/>
        </p:nvSpPr>
        <p:spPr>
          <a:xfrm>
            <a:off x="1283496" y="1055176"/>
            <a:ext cx="1005840" cy="2465269"/>
          </a:xfrm>
          <a:custGeom>
            <a:avLst/>
            <a:gdLst>
              <a:gd name="connsiteX0" fmla="*/ 845820 w 1005840"/>
              <a:gd name="connsiteY0" fmla="*/ 133549 h 2465269"/>
              <a:gd name="connsiteX1" fmla="*/ 845820 w 1005840"/>
              <a:gd name="connsiteY1" fmla="*/ 133549 h 2465269"/>
              <a:gd name="connsiteX2" fmla="*/ 769620 w 1005840"/>
              <a:gd name="connsiteY2" fmla="*/ 186889 h 2465269"/>
              <a:gd name="connsiteX3" fmla="*/ 701040 w 1005840"/>
              <a:gd name="connsiteY3" fmla="*/ 217369 h 2465269"/>
              <a:gd name="connsiteX4" fmla="*/ 647700 w 1005840"/>
              <a:gd name="connsiteY4" fmla="*/ 278329 h 2465269"/>
              <a:gd name="connsiteX5" fmla="*/ 632460 w 1005840"/>
              <a:gd name="connsiteY5" fmla="*/ 324049 h 2465269"/>
              <a:gd name="connsiteX6" fmla="*/ 609600 w 1005840"/>
              <a:gd name="connsiteY6" fmla="*/ 369769 h 2465269"/>
              <a:gd name="connsiteX7" fmla="*/ 586740 w 1005840"/>
              <a:gd name="connsiteY7" fmla="*/ 415489 h 2465269"/>
              <a:gd name="connsiteX8" fmla="*/ 579120 w 1005840"/>
              <a:gd name="connsiteY8" fmla="*/ 476449 h 2465269"/>
              <a:gd name="connsiteX9" fmla="*/ 556260 w 1005840"/>
              <a:gd name="connsiteY9" fmla="*/ 552649 h 2465269"/>
              <a:gd name="connsiteX10" fmla="*/ 518160 w 1005840"/>
              <a:gd name="connsiteY10" fmla="*/ 621229 h 2465269"/>
              <a:gd name="connsiteX11" fmla="*/ 495300 w 1005840"/>
              <a:gd name="connsiteY11" fmla="*/ 636469 h 2465269"/>
              <a:gd name="connsiteX12" fmla="*/ 464820 w 1005840"/>
              <a:gd name="connsiteY12" fmla="*/ 682189 h 2465269"/>
              <a:gd name="connsiteX13" fmla="*/ 449580 w 1005840"/>
              <a:gd name="connsiteY13" fmla="*/ 705049 h 2465269"/>
              <a:gd name="connsiteX14" fmla="*/ 426720 w 1005840"/>
              <a:gd name="connsiteY14" fmla="*/ 781249 h 2465269"/>
              <a:gd name="connsiteX15" fmla="*/ 426720 w 1005840"/>
              <a:gd name="connsiteY15" fmla="*/ 1025089 h 2465269"/>
              <a:gd name="connsiteX16" fmla="*/ 449580 w 1005840"/>
              <a:gd name="connsiteY16" fmla="*/ 1078429 h 2465269"/>
              <a:gd name="connsiteX17" fmla="*/ 495300 w 1005840"/>
              <a:gd name="connsiteY17" fmla="*/ 1108909 h 2465269"/>
              <a:gd name="connsiteX18" fmla="*/ 525780 w 1005840"/>
              <a:gd name="connsiteY18" fmla="*/ 1154629 h 2465269"/>
              <a:gd name="connsiteX19" fmla="*/ 571500 w 1005840"/>
              <a:gd name="connsiteY19" fmla="*/ 1200349 h 2465269"/>
              <a:gd name="connsiteX20" fmla="*/ 601980 w 1005840"/>
              <a:gd name="connsiteY20" fmla="*/ 1246069 h 2465269"/>
              <a:gd name="connsiteX21" fmla="*/ 617220 w 1005840"/>
              <a:gd name="connsiteY21" fmla="*/ 1268929 h 2465269"/>
              <a:gd name="connsiteX22" fmla="*/ 624840 w 1005840"/>
              <a:gd name="connsiteY22" fmla="*/ 1291789 h 2465269"/>
              <a:gd name="connsiteX23" fmla="*/ 655320 w 1005840"/>
              <a:gd name="connsiteY23" fmla="*/ 1337509 h 2465269"/>
              <a:gd name="connsiteX24" fmla="*/ 662940 w 1005840"/>
              <a:gd name="connsiteY24" fmla="*/ 1444189 h 2465269"/>
              <a:gd name="connsiteX25" fmla="*/ 670560 w 1005840"/>
              <a:gd name="connsiteY25" fmla="*/ 1467049 h 2465269"/>
              <a:gd name="connsiteX26" fmla="*/ 701040 w 1005840"/>
              <a:gd name="connsiteY26" fmla="*/ 1512769 h 2465269"/>
              <a:gd name="connsiteX27" fmla="*/ 716280 w 1005840"/>
              <a:gd name="connsiteY27" fmla="*/ 1535629 h 2465269"/>
              <a:gd name="connsiteX28" fmla="*/ 731520 w 1005840"/>
              <a:gd name="connsiteY28" fmla="*/ 1581349 h 2465269"/>
              <a:gd name="connsiteX29" fmla="*/ 762000 w 1005840"/>
              <a:gd name="connsiteY29" fmla="*/ 1627069 h 2465269"/>
              <a:gd name="connsiteX30" fmla="*/ 769620 w 1005840"/>
              <a:gd name="connsiteY30" fmla="*/ 1649929 h 2465269"/>
              <a:gd name="connsiteX31" fmla="*/ 784860 w 1005840"/>
              <a:gd name="connsiteY31" fmla="*/ 1710889 h 2465269"/>
              <a:gd name="connsiteX32" fmla="*/ 800100 w 1005840"/>
              <a:gd name="connsiteY32" fmla="*/ 1756609 h 2465269"/>
              <a:gd name="connsiteX33" fmla="*/ 807720 w 1005840"/>
              <a:gd name="connsiteY33" fmla="*/ 1779469 h 2465269"/>
              <a:gd name="connsiteX34" fmla="*/ 838200 w 1005840"/>
              <a:gd name="connsiteY34" fmla="*/ 1886149 h 2465269"/>
              <a:gd name="connsiteX35" fmla="*/ 861060 w 1005840"/>
              <a:gd name="connsiteY35" fmla="*/ 1954729 h 2465269"/>
              <a:gd name="connsiteX36" fmla="*/ 868680 w 1005840"/>
              <a:gd name="connsiteY36" fmla="*/ 1977589 h 2465269"/>
              <a:gd name="connsiteX37" fmla="*/ 883920 w 1005840"/>
              <a:gd name="connsiteY37" fmla="*/ 2000449 h 2465269"/>
              <a:gd name="connsiteX38" fmla="*/ 899160 w 1005840"/>
              <a:gd name="connsiteY38" fmla="*/ 2046169 h 2465269"/>
              <a:gd name="connsiteX39" fmla="*/ 914400 w 1005840"/>
              <a:gd name="connsiteY39" fmla="*/ 2091889 h 2465269"/>
              <a:gd name="connsiteX40" fmla="*/ 922020 w 1005840"/>
              <a:gd name="connsiteY40" fmla="*/ 2114749 h 2465269"/>
              <a:gd name="connsiteX41" fmla="*/ 929640 w 1005840"/>
              <a:gd name="connsiteY41" fmla="*/ 2145229 h 2465269"/>
              <a:gd name="connsiteX42" fmla="*/ 944880 w 1005840"/>
              <a:gd name="connsiteY42" fmla="*/ 2168089 h 2465269"/>
              <a:gd name="connsiteX43" fmla="*/ 960120 w 1005840"/>
              <a:gd name="connsiteY43" fmla="*/ 2221429 h 2465269"/>
              <a:gd name="connsiteX44" fmla="*/ 975360 w 1005840"/>
              <a:gd name="connsiteY44" fmla="*/ 2267149 h 2465269"/>
              <a:gd name="connsiteX45" fmla="*/ 990600 w 1005840"/>
              <a:gd name="connsiteY45" fmla="*/ 2328109 h 2465269"/>
              <a:gd name="connsiteX46" fmla="*/ 1005840 w 1005840"/>
              <a:gd name="connsiteY46" fmla="*/ 2373829 h 2465269"/>
              <a:gd name="connsiteX47" fmla="*/ 967740 w 1005840"/>
              <a:gd name="connsiteY47" fmla="*/ 2465269 h 2465269"/>
              <a:gd name="connsiteX48" fmla="*/ 647700 w 1005840"/>
              <a:gd name="connsiteY48" fmla="*/ 2457649 h 2465269"/>
              <a:gd name="connsiteX49" fmla="*/ 617220 w 1005840"/>
              <a:gd name="connsiteY49" fmla="*/ 2450029 h 2465269"/>
              <a:gd name="connsiteX50" fmla="*/ 441960 w 1005840"/>
              <a:gd name="connsiteY50" fmla="*/ 2434789 h 2465269"/>
              <a:gd name="connsiteX51" fmla="*/ 175260 w 1005840"/>
              <a:gd name="connsiteY51" fmla="*/ 2427169 h 2465269"/>
              <a:gd name="connsiteX52" fmla="*/ 38100 w 1005840"/>
              <a:gd name="connsiteY52" fmla="*/ 2396689 h 2465269"/>
              <a:gd name="connsiteX53" fmla="*/ 15240 w 1005840"/>
              <a:gd name="connsiteY53" fmla="*/ 2381449 h 2465269"/>
              <a:gd name="connsiteX54" fmla="*/ 15240 w 1005840"/>
              <a:gd name="connsiteY54" fmla="*/ 2221429 h 2465269"/>
              <a:gd name="connsiteX55" fmla="*/ 0 w 1005840"/>
              <a:gd name="connsiteY55" fmla="*/ 369769 h 2465269"/>
              <a:gd name="connsiteX56" fmla="*/ 7620 w 1005840"/>
              <a:gd name="connsiteY56" fmla="*/ 87829 h 2465269"/>
              <a:gd name="connsiteX57" fmla="*/ 22860 w 1005840"/>
              <a:gd name="connsiteY57" fmla="*/ 64969 h 2465269"/>
              <a:gd name="connsiteX58" fmla="*/ 45720 w 1005840"/>
              <a:gd name="connsiteY58" fmla="*/ 57349 h 2465269"/>
              <a:gd name="connsiteX59" fmla="*/ 68580 w 1005840"/>
              <a:gd name="connsiteY59" fmla="*/ 42109 h 2465269"/>
              <a:gd name="connsiteX60" fmla="*/ 121920 w 1005840"/>
              <a:gd name="connsiteY60" fmla="*/ 34489 h 2465269"/>
              <a:gd name="connsiteX61" fmla="*/ 670560 w 1005840"/>
              <a:gd name="connsiteY61" fmla="*/ 26869 h 2465269"/>
              <a:gd name="connsiteX62" fmla="*/ 746760 w 1005840"/>
              <a:gd name="connsiteY62" fmla="*/ 49729 h 2465269"/>
              <a:gd name="connsiteX63" fmla="*/ 792480 w 1005840"/>
              <a:gd name="connsiteY63" fmla="*/ 80209 h 2465269"/>
              <a:gd name="connsiteX64" fmla="*/ 838200 w 1005840"/>
              <a:gd name="connsiteY64" fmla="*/ 95449 h 2465269"/>
              <a:gd name="connsiteX65" fmla="*/ 845820 w 1005840"/>
              <a:gd name="connsiteY65" fmla="*/ 133549 h 2465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005840" h="2465269">
                <a:moveTo>
                  <a:pt x="845820" y="133549"/>
                </a:moveTo>
                <a:lnTo>
                  <a:pt x="845820" y="133549"/>
                </a:lnTo>
                <a:cubicBezTo>
                  <a:pt x="820420" y="151329"/>
                  <a:pt x="799034" y="177084"/>
                  <a:pt x="769620" y="186889"/>
                </a:cubicBezTo>
                <a:cubicBezTo>
                  <a:pt x="715212" y="205025"/>
                  <a:pt x="737266" y="193218"/>
                  <a:pt x="701040" y="217369"/>
                </a:cubicBezTo>
                <a:cubicBezTo>
                  <a:pt x="665480" y="270709"/>
                  <a:pt x="685800" y="252929"/>
                  <a:pt x="647700" y="278329"/>
                </a:cubicBezTo>
                <a:cubicBezTo>
                  <a:pt x="642620" y="293569"/>
                  <a:pt x="641371" y="310683"/>
                  <a:pt x="632460" y="324049"/>
                </a:cubicBezTo>
                <a:cubicBezTo>
                  <a:pt x="588784" y="389563"/>
                  <a:pt x="641148" y="306673"/>
                  <a:pt x="609600" y="369769"/>
                </a:cubicBezTo>
                <a:cubicBezTo>
                  <a:pt x="580057" y="428855"/>
                  <a:pt x="605893" y="358030"/>
                  <a:pt x="586740" y="415489"/>
                </a:cubicBezTo>
                <a:cubicBezTo>
                  <a:pt x="584200" y="435809"/>
                  <a:pt x="582487" y="456249"/>
                  <a:pt x="579120" y="476449"/>
                </a:cubicBezTo>
                <a:cubicBezTo>
                  <a:pt x="575281" y="499481"/>
                  <a:pt x="563035" y="532324"/>
                  <a:pt x="556260" y="552649"/>
                </a:cubicBezTo>
                <a:cubicBezTo>
                  <a:pt x="548319" y="576471"/>
                  <a:pt x="540619" y="606257"/>
                  <a:pt x="518160" y="621229"/>
                </a:cubicBezTo>
                <a:lnTo>
                  <a:pt x="495300" y="636469"/>
                </a:lnTo>
                <a:lnTo>
                  <a:pt x="464820" y="682189"/>
                </a:lnTo>
                <a:cubicBezTo>
                  <a:pt x="459740" y="689809"/>
                  <a:pt x="452476" y="696361"/>
                  <a:pt x="449580" y="705049"/>
                </a:cubicBezTo>
                <a:cubicBezTo>
                  <a:pt x="431028" y="760704"/>
                  <a:pt x="438236" y="735184"/>
                  <a:pt x="426720" y="781249"/>
                </a:cubicBezTo>
                <a:cubicBezTo>
                  <a:pt x="414074" y="895064"/>
                  <a:pt x="414462" y="859603"/>
                  <a:pt x="426720" y="1025089"/>
                </a:cubicBezTo>
                <a:cubicBezTo>
                  <a:pt x="427964" y="1041887"/>
                  <a:pt x="436049" y="1066589"/>
                  <a:pt x="449580" y="1078429"/>
                </a:cubicBezTo>
                <a:cubicBezTo>
                  <a:pt x="463364" y="1090490"/>
                  <a:pt x="495300" y="1108909"/>
                  <a:pt x="495300" y="1108909"/>
                </a:cubicBezTo>
                <a:cubicBezTo>
                  <a:pt x="505460" y="1124149"/>
                  <a:pt x="512828" y="1141677"/>
                  <a:pt x="525780" y="1154629"/>
                </a:cubicBezTo>
                <a:cubicBezTo>
                  <a:pt x="541020" y="1169869"/>
                  <a:pt x="559545" y="1182416"/>
                  <a:pt x="571500" y="1200349"/>
                </a:cubicBezTo>
                <a:lnTo>
                  <a:pt x="601980" y="1246069"/>
                </a:lnTo>
                <a:cubicBezTo>
                  <a:pt x="607060" y="1253689"/>
                  <a:pt x="614324" y="1260241"/>
                  <a:pt x="617220" y="1268929"/>
                </a:cubicBezTo>
                <a:cubicBezTo>
                  <a:pt x="619760" y="1276549"/>
                  <a:pt x="620939" y="1284768"/>
                  <a:pt x="624840" y="1291789"/>
                </a:cubicBezTo>
                <a:cubicBezTo>
                  <a:pt x="633735" y="1307800"/>
                  <a:pt x="655320" y="1337509"/>
                  <a:pt x="655320" y="1337509"/>
                </a:cubicBezTo>
                <a:cubicBezTo>
                  <a:pt x="657860" y="1373069"/>
                  <a:pt x="658775" y="1408783"/>
                  <a:pt x="662940" y="1444189"/>
                </a:cubicBezTo>
                <a:cubicBezTo>
                  <a:pt x="663878" y="1452166"/>
                  <a:pt x="666659" y="1460028"/>
                  <a:pt x="670560" y="1467049"/>
                </a:cubicBezTo>
                <a:cubicBezTo>
                  <a:pt x="679455" y="1483060"/>
                  <a:pt x="690880" y="1497529"/>
                  <a:pt x="701040" y="1512769"/>
                </a:cubicBezTo>
                <a:cubicBezTo>
                  <a:pt x="706120" y="1520389"/>
                  <a:pt x="713384" y="1526941"/>
                  <a:pt x="716280" y="1535629"/>
                </a:cubicBezTo>
                <a:cubicBezTo>
                  <a:pt x="721360" y="1550869"/>
                  <a:pt x="722609" y="1567983"/>
                  <a:pt x="731520" y="1581349"/>
                </a:cubicBezTo>
                <a:cubicBezTo>
                  <a:pt x="741680" y="1596589"/>
                  <a:pt x="756208" y="1609693"/>
                  <a:pt x="762000" y="1627069"/>
                </a:cubicBezTo>
                <a:cubicBezTo>
                  <a:pt x="764540" y="1634689"/>
                  <a:pt x="767507" y="1642180"/>
                  <a:pt x="769620" y="1649929"/>
                </a:cubicBezTo>
                <a:cubicBezTo>
                  <a:pt x="775131" y="1670136"/>
                  <a:pt x="778236" y="1691018"/>
                  <a:pt x="784860" y="1710889"/>
                </a:cubicBezTo>
                <a:lnTo>
                  <a:pt x="800100" y="1756609"/>
                </a:lnTo>
                <a:cubicBezTo>
                  <a:pt x="802640" y="1764229"/>
                  <a:pt x="805772" y="1771677"/>
                  <a:pt x="807720" y="1779469"/>
                </a:cubicBezTo>
                <a:cubicBezTo>
                  <a:pt x="826856" y="1856014"/>
                  <a:pt x="816336" y="1820558"/>
                  <a:pt x="838200" y="1886149"/>
                </a:cubicBezTo>
                <a:lnTo>
                  <a:pt x="861060" y="1954729"/>
                </a:lnTo>
                <a:cubicBezTo>
                  <a:pt x="863600" y="1962349"/>
                  <a:pt x="864225" y="1970906"/>
                  <a:pt x="868680" y="1977589"/>
                </a:cubicBezTo>
                <a:cubicBezTo>
                  <a:pt x="873760" y="1985209"/>
                  <a:pt x="880201" y="1992080"/>
                  <a:pt x="883920" y="2000449"/>
                </a:cubicBezTo>
                <a:cubicBezTo>
                  <a:pt x="890444" y="2015129"/>
                  <a:pt x="894080" y="2030929"/>
                  <a:pt x="899160" y="2046169"/>
                </a:cubicBezTo>
                <a:lnTo>
                  <a:pt x="914400" y="2091889"/>
                </a:lnTo>
                <a:cubicBezTo>
                  <a:pt x="916940" y="2099509"/>
                  <a:pt x="920072" y="2106957"/>
                  <a:pt x="922020" y="2114749"/>
                </a:cubicBezTo>
                <a:cubicBezTo>
                  <a:pt x="924560" y="2124909"/>
                  <a:pt x="925515" y="2135603"/>
                  <a:pt x="929640" y="2145229"/>
                </a:cubicBezTo>
                <a:cubicBezTo>
                  <a:pt x="933248" y="2153647"/>
                  <a:pt x="940784" y="2159898"/>
                  <a:pt x="944880" y="2168089"/>
                </a:cubicBezTo>
                <a:cubicBezTo>
                  <a:pt x="951282" y="2180893"/>
                  <a:pt x="956458" y="2209222"/>
                  <a:pt x="960120" y="2221429"/>
                </a:cubicBezTo>
                <a:cubicBezTo>
                  <a:pt x="964736" y="2236816"/>
                  <a:pt x="970280" y="2251909"/>
                  <a:pt x="975360" y="2267149"/>
                </a:cubicBezTo>
                <a:cubicBezTo>
                  <a:pt x="998481" y="2336512"/>
                  <a:pt x="963014" y="2226961"/>
                  <a:pt x="990600" y="2328109"/>
                </a:cubicBezTo>
                <a:cubicBezTo>
                  <a:pt x="994827" y="2343607"/>
                  <a:pt x="1005840" y="2373829"/>
                  <a:pt x="1005840" y="2373829"/>
                </a:cubicBezTo>
                <a:cubicBezTo>
                  <a:pt x="988804" y="2459009"/>
                  <a:pt x="1012153" y="2435661"/>
                  <a:pt x="967740" y="2465269"/>
                </a:cubicBezTo>
                <a:lnTo>
                  <a:pt x="647700" y="2457649"/>
                </a:lnTo>
                <a:cubicBezTo>
                  <a:pt x="637237" y="2457194"/>
                  <a:pt x="627629" y="2451186"/>
                  <a:pt x="617220" y="2450029"/>
                </a:cubicBezTo>
                <a:cubicBezTo>
                  <a:pt x="558938" y="2443553"/>
                  <a:pt x="500577" y="2436464"/>
                  <a:pt x="441960" y="2434789"/>
                </a:cubicBezTo>
                <a:lnTo>
                  <a:pt x="175260" y="2427169"/>
                </a:lnTo>
                <a:cubicBezTo>
                  <a:pt x="164196" y="2425325"/>
                  <a:pt x="63112" y="2413363"/>
                  <a:pt x="38100" y="2396689"/>
                </a:cubicBezTo>
                <a:lnTo>
                  <a:pt x="15240" y="2381449"/>
                </a:lnTo>
                <a:cubicBezTo>
                  <a:pt x="-8275" y="2310904"/>
                  <a:pt x="15240" y="2390805"/>
                  <a:pt x="15240" y="2221429"/>
                </a:cubicBezTo>
                <a:cubicBezTo>
                  <a:pt x="15240" y="549658"/>
                  <a:pt x="48585" y="1049964"/>
                  <a:pt x="0" y="369769"/>
                </a:cubicBezTo>
                <a:cubicBezTo>
                  <a:pt x="2540" y="275789"/>
                  <a:pt x="589" y="181580"/>
                  <a:pt x="7620" y="87829"/>
                </a:cubicBezTo>
                <a:cubicBezTo>
                  <a:pt x="8305" y="78697"/>
                  <a:pt x="15709" y="70690"/>
                  <a:pt x="22860" y="64969"/>
                </a:cubicBezTo>
                <a:cubicBezTo>
                  <a:pt x="29132" y="59951"/>
                  <a:pt x="38536" y="60941"/>
                  <a:pt x="45720" y="57349"/>
                </a:cubicBezTo>
                <a:cubicBezTo>
                  <a:pt x="53911" y="53253"/>
                  <a:pt x="59808" y="44741"/>
                  <a:pt x="68580" y="42109"/>
                </a:cubicBezTo>
                <a:cubicBezTo>
                  <a:pt x="85783" y="36948"/>
                  <a:pt x="104140" y="37029"/>
                  <a:pt x="121920" y="34489"/>
                </a:cubicBezTo>
                <a:cubicBezTo>
                  <a:pt x="326696" y="-33770"/>
                  <a:pt x="151577" y="19006"/>
                  <a:pt x="670560" y="26869"/>
                </a:cubicBezTo>
                <a:cubicBezTo>
                  <a:pt x="687598" y="31129"/>
                  <a:pt x="735629" y="42308"/>
                  <a:pt x="746760" y="49729"/>
                </a:cubicBezTo>
                <a:cubicBezTo>
                  <a:pt x="762000" y="59889"/>
                  <a:pt x="775104" y="74417"/>
                  <a:pt x="792480" y="80209"/>
                </a:cubicBezTo>
                <a:lnTo>
                  <a:pt x="838200" y="95449"/>
                </a:lnTo>
                <a:cubicBezTo>
                  <a:pt x="856258" y="122536"/>
                  <a:pt x="844550" y="127199"/>
                  <a:pt x="845820" y="13354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Полилиния 73">
            <a:extLst>
              <a:ext uri="{FF2B5EF4-FFF2-40B4-BE49-F238E27FC236}">
                <a16:creationId xmlns:a16="http://schemas.microsoft.com/office/drawing/2014/main" id="{F8E68B51-700B-40F5-9403-E7142B27D3D4}"/>
              </a:ext>
            </a:extLst>
          </p:cNvPr>
          <p:cNvSpPr/>
          <p:nvPr/>
        </p:nvSpPr>
        <p:spPr>
          <a:xfrm>
            <a:off x="2271851" y="1104900"/>
            <a:ext cx="1054173" cy="2453640"/>
          </a:xfrm>
          <a:custGeom>
            <a:avLst/>
            <a:gdLst>
              <a:gd name="connsiteX0" fmla="*/ 9873 w 1054173"/>
              <a:gd name="connsiteY0" fmla="*/ 45720 h 2453640"/>
              <a:gd name="connsiteX1" fmla="*/ 9873 w 1054173"/>
              <a:gd name="connsiteY1" fmla="*/ 45720 h 2453640"/>
              <a:gd name="connsiteX2" fmla="*/ 108933 w 1054173"/>
              <a:gd name="connsiteY2" fmla="*/ 121920 h 2453640"/>
              <a:gd name="connsiteX3" fmla="*/ 169893 w 1054173"/>
              <a:gd name="connsiteY3" fmla="*/ 129540 h 2453640"/>
              <a:gd name="connsiteX4" fmla="*/ 253713 w 1054173"/>
              <a:gd name="connsiteY4" fmla="*/ 144780 h 2453640"/>
              <a:gd name="connsiteX5" fmla="*/ 268953 w 1054173"/>
              <a:gd name="connsiteY5" fmla="*/ 167640 h 2453640"/>
              <a:gd name="connsiteX6" fmla="*/ 322293 w 1054173"/>
              <a:gd name="connsiteY6" fmla="*/ 228600 h 2453640"/>
              <a:gd name="connsiteX7" fmla="*/ 337533 w 1054173"/>
              <a:gd name="connsiteY7" fmla="*/ 274320 h 2453640"/>
              <a:gd name="connsiteX8" fmla="*/ 352773 w 1054173"/>
              <a:gd name="connsiteY8" fmla="*/ 342900 h 2453640"/>
              <a:gd name="connsiteX9" fmla="*/ 368013 w 1054173"/>
              <a:gd name="connsiteY9" fmla="*/ 388620 h 2453640"/>
              <a:gd name="connsiteX10" fmla="*/ 383253 w 1054173"/>
              <a:gd name="connsiteY10" fmla="*/ 411480 h 2453640"/>
              <a:gd name="connsiteX11" fmla="*/ 398493 w 1054173"/>
              <a:gd name="connsiteY11" fmla="*/ 457200 h 2453640"/>
              <a:gd name="connsiteX12" fmla="*/ 444213 w 1054173"/>
              <a:gd name="connsiteY12" fmla="*/ 487680 h 2453640"/>
              <a:gd name="connsiteX13" fmla="*/ 467073 w 1054173"/>
              <a:gd name="connsiteY13" fmla="*/ 502920 h 2453640"/>
              <a:gd name="connsiteX14" fmla="*/ 489933 w 1054173"/>
              <a:gd name="connsiteY14" fmla="*/ 510540 h 2453640"/>
              <a:gd name="connsiteX15" fmla="*/ 505173 w 1054173"/>
              <a:gd name="connsiteY15" fmla="*/ 533400 h 2453640"/>
              <a:gd name="connsiteX16" fmla="*/ 512793 w 1054173"/>
              <a:gd name="connsiteY16" fmla="*/ 556260 h 2453640"/>
              <a:gd name="connsiteX17" fmla="*/ 543273 w 1054173"/>
              <a:gd name="connsiteY17" fmla="*/ 601980 h 2453640"/>
              <a:gd name="connsiteX18" fmla="*/ 558513 w 1054173"/>
              <a:gd name="connsiteY18" fmla="*/ 647700 h 2453640"/>
              <a:gd name="connsiteX19" fmla="*/ 566133 w 1054173"/>
              <a:gd name="connsiteY19" fmla="*/ 670560 h 2453640"/>
              <a:gd name="connsiteX20" fmla="*/ 581373 w 1054173"/>
              <a:gd name="connsiteY20" fmla="*/ 693420 h 2453640"/>
              <a:gd name="connsiteX21" fmla="*/ 588993 w 1054173"/>
              <a:gd name="connsiteY21" fmla="*/ 731520 h 2453640"/>
              <a:gd name="connsiteX22" fmla="*/ 581373 w 1054173"/>
              <a:gd name="connsiteY22" fmla="*/ 967740 h 2453640"/>
              <a:gd name="connsiteX23" fmla="*/ 573753 w 1054173"/>
              <a:gd name="connsiteY23" fmla="*/ 990600 h 2453640"/>
              <a:gd name="connsiteX24" fmla="*/ 558513 w 1054173"/>
              <a:gd name="connsiteY24" fmla="*/ 1013460 h 2453640"/>
              <a:gd name="connsiteX25" fmla="*/ 550893 w 1054173"/>
              <a:gd name="connsiteY25" fmla="*/ 1036320 h 2453640"/>
              <a:gd name="connsiteX26" fmla="*/ 528033 w 1054173"/>
              <a:gd name="connsiteY26" fmla="*/ 1051560 h 2453640"/>
              <a:gd name="connsiteX27" fmla="*/ 497553 w 1054173"/>
              <a:gd name="connsiteY27" fmla="*/ 1082040 h 2453640"/>
              <a:gd name="connsiteX28" fmla="*/ 482313 w 1054173"/>
              <a:gd name="connsiteY28" fmla="*/ 1104900 h 2453640"/>
              <a:gd name="connsiteX29" fmla="*/ 459453 w 1054173"/>
              <a:gd name="connsiteY29" fmla="*/ 1112520 h 2453640"/>
              <a:gd name="connsiteX30" fmla="*/ 436593 w 1054173"/>
              <a:gd name="connsiteY30" fmla="*/ 1127760 h 2453640"/>
              <a:gd name="connsiteX31" fmla="*/ 406113 w 1054173"/>
              <a:gd name="connsiteY31" fmla="*/ 1173480 h 2453640"/>
              <a:gd name="connsiteX32" fmla="*/ 390873 w 1054173"/>
              <a:gd name="connsiteY32" fmla="*/ 1226820 h 2453640"/>
              <a:gd name="connsiteX33" fmla="*/ 375633 w 1054173"/>
              <a:gd name="connsiteY33" fmla="*/ 1249680 h 2453640"/>
              <a:gd name="connsiteX34" fmla="*/ 360393 w 1054173"/>
              <a:gd name="connsiteY34" fmla="*/ 1295400 h 2453640"/>
              <a:gd name="connsiteX35" fmla="*/ 352773 w 1054173"/>
              <a:gd name="connsiteY35" fmla="*/ 1318260 h 2453640"/>
              <a:gd name="connsiteX36" fmla="*/ 337533 w 1054173"/>
              <a:gd name="connsiteY36" fmla="*/ 1341120 h 2453640"/>
              <a:gd name="connsiteX37" fmla="*/ 307053 w 1054173"/>
              <a:gd name="connsiteY37" fmla="*/ 1447800 h 2453640"/>
              <a:gd name="connsiteX38" fmla="*/ 276573 w 1054173"/>
              <a:gd name="connsiteY38" fmla="*/ 1493520 h 2453640"/>
              <a:gd name="connsiteX39" fmla="*/ 268953 w 1054173"/>
              <a:gd name="connsiteY39" fmla="*/ 1516380 h 2453640"/>
              <a:gd name="connsiteX40" fmla="*/ 253713 w 1054173"/>
              <a:gd name="connsiteY40" fmla="*/ 1539240 h 2453640"/>
              <a:gd name="connsiteX41" fmla="*/ 246093 w 1054173"/>
              <a:gd name="connsiteY41" fmla="*/ 1562100 h 2453640"/>
              <a:gd name="connsiteX42" fmla="*/ 230853 w 1054173"/>
              <a:gd name="connsiteY42" fmla="*/ 1584960 h 2453640"/>
              <a:gd name="connsiteX43" fmla="*/ 215613 w 1054173"/>
              <a:gd name="connsiteY43" fmla="*/ 1630680 h 2453640"/>
              <a:gd name="connsiteX44" fmla="*/ 200373 w 1054173"/>
              <a:gd name="connsiteY44" fmla="*/ 1676400 h 2453640"/>
              <a:gd name="connsiteX45" fmla="*/ 192753 w 1054173"/>
              <a:gd name="connsiteY45" fmla="*/ 1699260 h 2453640"/>
              <a:gd name="connsiteX46" fmla="*/ 177513 w 1054173"/>
              <a:gd name="connsiteY46" fmla="*/ 1767840 h 2453640"/>
              <a:gd name="connsiteX47" fmla="*/ 169893 w 1054173"/>
              <a:gd name="connsiteY47" fmla="*/ 1805940 h 2453640"/>
              <a:gd name="connsiteX48" fmla="*/ 154653 w 1054173"/>
              <a:gd name="connsiteY48" fmla="*/ 1828800 h 2453640"/>
              <a:gd name="connsiteX49" fmla="*/ 147033 w 1054173"/>
              <a:gd name="connsiteY49" fmla="*/ 1851660 h 2453640"/>
              <a:gd name="connsiteX50" fmla="*/ 131793 w 1054173"/>
              <a:gd name="connsiteY50" fmla="*/ 1874520 h 2453640"/>
              <a:gd name="connsiteX51" fmla="*/ 101313 w 1054173"/>
              <a:gd name="connsiteY51" fmla="*/ 1943100 h 2453640"/>
              <a:gd name="connsiteX52" fmla="*/ 93693 w 1054173"/>
              <a:gd name="connsiteY52" fmla="*/ 1988820 h 2453640"/>
              <a:gd name="connsiteX53" fmla="*/ 86073 w 1054173"/>
              <a:gd name="connsiteY53" fmla="*/ 2011680 h 2453640"/>
              <a:gd name="connsiteX54" fmla="*/ 78453 w 1054173"/>
              <a:gd name="connsiteY54" fmla="*/ 2202180 h 2453640"/>
              <a:gd name="connsiteX55" fmla="*/ 63213 w 1054173"/>
              <a:gd name="connsiteY55" fmla="*/ 2225040 h 2453640"/>
              <a:gd name="connsiteX56" fmla="*/ 55593 w 1054173"/>
              <a:gd name="connsiteY56" fmla="*/ 2247900 h 2453640"/>
              <a:gd name="connsiteX57" fmla="*/ 32733 w 1054173"/>
              <a:gd name="connsiteY57" fmla="*/ 2263140 h 2453640"/>
              <a:gd name="connsiteX58" fmla="*/ 17493 w 1054173"/>
              <a:gd name="connsiteY58" fmla="*/ 2286000 h 2453640"/>
              <a:gd name="connsiteX59" fmla="*/ 2253 w 1054173"/>
              <a:gd name="connsiteY59" fmla="*/ 2331720 h 2453640"/>
              <a:gd name="connsiteX60" fmla="*/ 9873 w 1054173"/>
              <a:gd name="connsiteY60" fmla="*/ 2385060 h 2453640"/>
              <a:gd name="connsiteX61" fmla="*/ 32733 w 1054173"/>
              <a:gd name="connsiteY61" fmla="*/ 2407920 h 2453640"/>
              <a:gd name="connsiteX62" fmla="*/ 108933 w 1054173"/>
              <a:gd name="connsiteY62" fmla="*/ 2446020 h 2453640"/>
              <a:gd name="connsiteX63" fmla="*/ 413733 w 1054173"/>
              <a:gd name="connsiteY63" fmla="*/ 2453640 h 2453640"/>
              <a:gd name="connsiteX64" fmla="*/ 947133 w 1054173"/>
              <a:gd name="connsiteY64" fmla="*/ 2446020 h 2453640"/>
              <a:gd name="connsiteX65" fmla="*/ 1008093 w 1054173"/>
              <a:gd name="connsiteY65" fmla="*/ 2430780 h 2453640"/>
              <a:gd name="connsiteX66" fmla="*/ 1030953 w 1054173"/>
              <a:gd name="connsiteY66" fmla="*/ 2415540 h 2453640"/>
              <a:gd name="connsiteX67" fmla="*/ 1046193 w 1054173"/>
              <a:gd name="connsiteY67" fmla="*/ 2392680 h 2453640"/>
              <a:gd name="connsiteX68" fmla="*/ 1030953 w 1054173"/>
              <a:gd name="connsiteY68" fmla="*/ 2004060 h 2453640"/>
              <a:gd name="connsiteX69" fmla="*/ 1023333 w 1054173"/>
              <a:gd name="connsiteY69" fmla="*/ 1813560 h 2453640"/>
              <a:gd name="connsiteX70" fmla="*/ 1015713 w 1054173"/>
              <a:gd name="connsiteY70" fmla="*/ 1767840 h 2453640"/>
              <a:gd name="connsiteX71" fmla="*/ 1000473 w 1054173"/>
              <a:gd name="connsiteY71" fmla="*/ 937260 h 2453640"/>
              <a:gd name="connsiteX72" fmla="*/ 992853 w 1054173"/>
              <a:gd name="connsiteY72" fmla="*/ 30480 h 2453640"/>
              <a:gd name="connsiteX73" fmla="*/ 947133 w 1054173"/>
              <a:gd name="connsiteY73" fmla="*/ 0 h 2453640"/>
              <a:gd name="connsiteX74" fmla="*/ 489933 w 1054173"/>
              <a:gd name="connsiteY74" fmla="*/ 7620 h 2453640"/>
              <a:gd name="connsiteX75" fmla="*/ 413733 w 1054173"/>
              <a:gd name="connsiteY75" fmla="*/ 15240 h 2453640"/>
              <a:gd name="connsiteX76" fmla="*/ 2253 w 1054173"/>
              <a:gd name="connsiteY76" fmla="*/ 22860 h 2453640"/>
              <a:gd name="connsiteX77" fmla="*/ 9873 w 1054173"/>
              <a:gd name="connsiteY77" fmla="*/ 45720 h 245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1054173" h="2453640">
                <a:moveTo>
                  <a:pt x="9873" y="45720"/>
                </a:moveTo>
                <a:lnTo>
                  <a:pt x="9873" y="45720"/>
                </a:lnTo>
                <a:cubicBezTo>
                  <a:pt x="15443" y="50494"/>
                  <a:pt x="91969" y="119800"/>
                  <a:pt x="108933" y="121920"/>
                </a:cubicBezTo>
                <a:lnTo>
                  <a:pt x="169893" y="129540"/>
                </a:lnTo>
                <a:cubicBezTo>
                  <a:pt x="204015" y="134415"/>
                  <a:pt x="220894" y="138216"/>
                  <a:pt x="253713" y="144780"/>
                </a:cubicBezTo>
                <a:cubicBezTo>
                  <a:pt x="258793" y="152400"/>
                  <a:pt x="262477" y="161164"/>
                  <a:pt x="268953" y="167640"/>
                </a:cubicBezTo>
                <a:cubicBezTo>
                  <a:pt x="300068" y="198755"/>
                  <a:pt x="300703" y="163830"/>
                  <a:pt x="322293" y="228600"/>
                </a:cubicBezTo>
                <a:cubicBezTo>
                  <a:pt x="327373" y="243840"/>
                  <a:pt x="334383" y="258568"/>
                  <a:pt x="337533" y="274320"/>
                </a:cubicBezTo>
                <a:cubicBezTo>
                  <a:pt x="341884" y="296073"/>
                  <a:pt x="346316" y="321378"/>
                  <a:pt x="352773" y="342900"/>
                </a:cubicBezTo>
                <a:cubicBezTo>
                  <a:pt x="357389" y="358287"/>
                  <a:pt x="359102" y="375254"/>
                  <a:pt x="368013" y="388620"/>
                </a:cubicBezTo>
                <a:cubicBezTo>
                  <a:pt x="373093" y="396240"/>
                  <a:pt x="379534" y="403111"/>
                  <a:pt x="383253" y="411480"/>
                </a:cubicBezTo>
                <a:cubicBezTo>
                  <a:pt x="389777" y="426160"/>
                  <a:pt x="385127" y="448289"/>
                  <a:pt x="398493" y="457200"/>
                </a:cubicBezTo>
                <a:lnTo>
                  <a:pt x="444213" y="487680"/>
                </a:lnTo>
                <a:cubicBezTo>
                  <a:pt x="451833" y="492760"/>
                  <a:pt x="458385" y="500024"/>
                  <a:pt x="467073" y="502920"/>
                </a:cubicBezTo>
                <a:lnTo>
                  <a:pt x="489933" y="510540"/>
                </a:lnTo>
                <a:cubicBezTo>
                  <a:pt x="495013" y="518160"/>
                  <a:pt x="501077" y="525209"/>
                  <a:pt x="505173" y="533400"/>
                </a:cubicBezTo>
                <a:cubicBezTo>
                  <a:pt x="508765" y="540584"/>
                  <a:pt x="508892" y="549239"/>
                  <a:pt x="512793" y="556260"/>
                </a:cubicBezTo>
                <a:cubicBezTo>
                  <a:pt x="521688" y="572271"/>
                  <a:pt x="537481" y="584604"/>
                  <a:pt x="543273" y="601980"/>
                </a:cubicBezTo>
                <a:lnTo>
                  <a:pt x="558513" y="647700"/>
                </a:lnTo>
                <a:cubicBezTo>
                  <a:pt x="561053" y="655320"/>
                  <a:pt x="561678" y="663877"/>
                  <a:pt x="566133" y="670560"/>
                </a:cubicBezTo>
                <a:lnTo>
                  <a:pt x="581373" y="693420"/>
                </a:lnTo>
                <a:cubicBezTo>
                  <a:pt x="583913" y="706120"/>
                  <a:pt x="588993" y="718568"/>
                  <a:pt x="588993" y="731520"/>
                </a:cubicBezTo>
                <a:cubicBezTo>
                  <a:pt x="588993" y="810301"/>
                  <a:pt x="585999" y="889095"/>
                  <a:pt x="581373" y="967740"/>
                </a:cubicBezTo>
                <a:cubicBezTo>
                  <a:pt x="580901" y="975758"/>
                  <a:pt x="577345" y="983416"/>
                  <a:pt x="573753" y="990600"/>
                </a:cubicBezTo>
                <a:cubicBezTo>
                  <a:pt x="569657" y="998791"/>
                  <a:pt x="562609" y="1005269"/>
                  <a:pt x="558513" y="1013460"/>
                </a:cubicBezTo>
                <a:cubicBezTo>
                  <a:pt x="554921" y="1020644"/>
                  <a:pt x="555911" y="1030048"/>
                  <a:pt x="550893" y="1036320"/>
                </a:cubicBezTo>
                <a:cubicBezTo>
                  <a:pt x="545172" y="1043471"/>
                  <a:pt x="535653" y="1046480"/>
                  <a:pt x="528033" y="1051560"/>
                </a:cubicBezTo>
                <a:cubicBezTo>
                  <a:pt x="511408" y="1101436"/>
                  <a:pt x="534498" y="1052484"/>
                  <a:pt x="497553" y="1082040"/>
                </a:cubicBezTo>
                <a:cubicBezTo>
                  <a:pt x="490402" y="1087761"/>
                  <a:pt x="489464" y="1099179"/>
                  <a:pt x="482313" y="1104900"/>
                </a:cubicBezTo>
                <a:cubicBezTo>
                  <a:pt x="476041" y="1109918"/>
                  <a:pt x="466637" y="1108928"/>
                  <a:pt x="459453" y="1112520"/>
                </a:cubicBezTo>
                <a:cubicBezTo>
                  <a:pt x="451262" y="1116616"/>
                  <a:pt x="444213" y="1122680"/>
                  <a:pt x="436593" y="1127760"/>
                </a:cubicBezTo>
                <a:cubicBezTo>
                  <a:pt x="426433" y="1143000"/>
                  <a:pt x="410555" y="1155711"/>
                  <a:pt x="406113" y="1173480"/>
                </a:cubicBezTo>
                <a:cubicBezTo>
                  <a:pt x="403672" y="1183246"/>
                  <a:pt x="396339" y="1215888"/>
                  <a:pt x="390873" y="1226820"/>
                </a:cubicBezTo>
                <a:cubicBezTo>
                  <a:pt x="386777" y="1235011"/>
                  <a:pt x="379352" y="1241311"/>
                  <a:pt x="375633" y="1249680"/>
                </a:cubicBezTo>
                <a:cubicBezTo>
                  <a:pt x="369109" y="1264360"/>
                  <a:pt x="365473" y="1280160"/>
                  <a:pt x="360393" y="1295400"/>
                </a:cubicBezTo>
                <a:cubicBezTo>
                  <a:pt x="357853" y="1303020"/>
                  <a:pt x="357228" y="1311577"/>
                  <a:pt x="352773" y="1318260"/>
                </a:cubicBezTo>
                <a:lnTo>
                  <a:pt x="337533" y="1341120"/>
                </a:lnTo>
                <a:cubicBezTo>
                  <a:pt x="335501" y="1349249"/>
                  <a:pt x="315798" y="1434682"/>
                  <a:pt x="307053" y="1447800"/>
                </a:cubicBezTo>
                <a:cubicBezTo>
                  <a:pt x="296893" y="1463040"/>
                  <a:pt x="282365" y="1476144"/>
                  <a:pt x="276573" y="1493520"/>
                </a:cubicBezTo>
                <a:cubicBezTo>
                  <a:pt x="274033" y="1501140"/>
                  <a:pt x="272545" y="1509196"/>
                  <a:pt x="268953" y="1516380"/>
                </a:cubicBezTo>
                <a:cubicBezTo>
                  <a:pt x="264857" y="1524571"/>
                  <a:pt x="257809" y="1531049"/>
                  <a:pt x="253713" y="1539240"/>
                </a:cubicBezTo>
                <a:cubicBezTo>
                  <a:pt x="250121" y="1546424"/>
                  <a:pt x="249685" y="1554916"/>
                  <a:pt x="246093" y="1562100"/>
                </a:cubicBezTo>
                <a:cubicBezTo>
                  <a:pt x="241997" y="1570291"/>
                  <a:pt x="234572" y="1576591"/>
                  <a:pt x="230853" y="1584960"/>
                </a:cubicBezTo>
                <a:cubicBezTo>
                  <a:pt x="224329" y="1599640"/>
                  <a:pt x="220693" y="1615440"/>
                  <a:pt x="215613" y="1630680"/>
                </a:cubicBezTo>
                <a:lnTo>
                  <a:pt x="200373" y="1676400"/>
                </a:lnTo>
                <a:cubicBezTo>
                  <a:pt x="197833" y="1684020"/>
                  <a:pt x="194328" y="1691384"/>
                  <a:pt x="192753" y="1699260"/>
                </a:cubicBezTo>
                <a:cubicBezTo>
                  <a:pt x="169771" y="1814171"/>
                  <a:pt x="199035" y="1670989"/>
                  <a:pt x="177513" y="1767840"/>
                </a:cubicBezTo>
                <a:cubicBezTo>
                  <a:pt x="174703" y="1780483"/>
                  <a:pt x="174441" y="1793813"/>
                  <a:pt x="169893" y="1805940"/>
                </a:cubicBezTo>
                <a:cubicBezTo>
                  <a:pt x="166677" y="1814515"/>
                  <a:pt x="158749" y="1820609"/>
                  <a:pt x="154653" y="1828800"/>
                </a:cubicBezTo>
                <a:cubicBezTo>
                  <a:pt x="151061" y="1835984"/>
                  <a:pt x="150625" y="1844476"/>
                  <a:pt x="147033" y="1851660"/>
                </a:cubicBezTo>
                <a:cubicBezTo>
                  <a:pt x="142937" y="1859851"/>
                  <a:pt x="135512" y="1866151"/>
                  <a:pt x="131793" y="1874520"/>
                </a:cubicBezTo>
                <a:cubicBezTo>
                  <a:pt x="95521" y="1956132"/>
                  <a:pt x="135803" y="1891365"/>
                  <a:pt x="101313" y="1943100"/>
                </a:cubicBezTo>
                <a:cubicBezTo>
                  <a:pt x="98773" y="1958340"/>
                  <a:pt x="97045" y="1973738"/>
                  <a:pt x="93693" y="1988820"/>
                </a:cubicBezTo>
                <a:cubicBezTo>
                  <a:pt x="91951" y="1996661"/>
                  <a:pt x="86645" y="2003668"/>
                  <a:pt x="86073" y="2011680"/>
                </a:cubicBezTo>
                <a:cubicBezTo>
                  <a:pt x="81545" y="2075069"/>
                  <a:pt x="85223" y="2138991"/>
                  <a:pt x="78453" y="2202180"/>
                </a:cubicBezTo>
                <a:cubicBezTo>
                  <a:pt x="77477" y="2211286"/>
                  <a:pt x="67309" y="2216849"/>
                  <a:pt x="63213" y="2225040"/>
                </a:cubicBezTo>
                <a:cubicBezTo>
                  <a:pt x="59621" y="2232224"/>
                  <a:pt x="60611" y="2241628"/>
                  <a:pt x="55593" y="2247900"/>
                </a:cubicBezTo>
                <a:cubicBezTo>
                  <a:pt x="49872" y="2255051"/>
                  <a:pt x="40353" y="2258060"/>
                  <a:pt x="32733" y="2263140"/>
                </a:cubicBezTo>
                <a:cubicBezTo>
                  <a:pt x="27653" y="2270760"/>
                  <a:pt x="21212" y="2277631"/>
                  <a:pt x="17493" y="2286000"/>
                </a:cubicBezTo>
                <a:cubicBezTo>
                  <a:pt x="10969" y="2300680"/>
                  <a:pt x="2253" y="2331720"/>
                  <a:pt x="2253" y="2331720"/>
                </a:cubicBezTo>
                <a:cubicBezTo>
                  <a:pt x="4793" y="2349500"/>
                  <a:pt x="3203" y="2368384"/>
                  <a:pt x="9873" y="2385060"/>
                </a:cubicBezTo>
                <a:cubicBezTo>
                  <a:pt x="13875" y="2395066"/>
                  <a:pt x="24227" y="2401304"/>
                  <a:pt x="32733" y="2407920"/>
                </a:cubicBezTo>
                <a:cubicBezTo>
                  <a:pt x="55338" y="2425502"/>
                  <a:pt x="78882" y="2444654"/>
                  <a:pt x="108933" y="2446020"/>
                </a:cubicBezTo>
                <a:cubicBezTo>
                  <a:pt x="210460" y="2450635"/>
                  <a:pt x="312133" y="2451100"/>
                  <a:pt x="413733" y="2453640"/>
                </a:cubicBezTo>
                <a:lnTo>
                  <a:pt x="947133" y="2446020"/>
                </a:lnTo>
                <a:cubicBezTo>
                  <a:pt x="956318" y="2445775"/>
                  <a:pt x="995763" y="2436945"/>
                  <a:pt x="1008093" y="2430780"/>
                </a:cubicBezTo>
                <a:cubicBezTo>
                  <a:pt x="1016284" y="2426684"/>
                  <a:pt x="1023333" y="2420620"/>
                  <a:pt x="1030953" y="2415540"/>
                </a:cubicBezTo>
                <a:cubicBezTo>
                  <a:pt x="1036033" y="2407920"/>
                  <a:pt x="1046010" y="2401836"/>
                  <a:pt x="1046193" y="2392680"/>
                </a:cubicBezTo>
                <a:cubicBezTo>
                  <a:pt x="1052438" y="2080421"/>
                  <a:pt x="1066298" y="2145439"/>
                  <a:pt x="1030953" y="2004060"/>
                </a:cubicBezTo>
                <a:cubicBezTo>
                  <a:pt x="1028413" y="1940560"/>
                  <a:pt x="1027425" y="1876979"/>
                  <a:pt x="1023333" y="1813560"/>
                </a:cubicBezTo>
                <a:cubicBezTo>
                  <a:pt x="1022338" y="1798142"/>
                  <a:pt x="1015996" y="1783288"/>
                  <a:pt x="1015713" y="1767840"/>
                </a:cubicBezTo>
                <a:cubicBezTo>
                  <a:pt x="1000173" y="920911"/>
                  <a:pt x="1051564" y="1243806"/>
                  <a:pt x="1000473" y="937260"/>
                </a:cubicBezTo>
                <a:cubicBezTo>
                  <a:pt x="997933" y="635000"/>
                  <a:pt x="1010028" y="332262"/>
                  <a:pt x="992853" y="30480"/>
                </a:cubicBezTo>
                <a:cubicBezTo>
                  <a:pt x="991812" y="12193"/>
                  <a:pt x="947133" y="0"/>
                  <a:pt x="947133" y="0"/>
                </a:cubicBezTo>
                <a:lnTo>
                  <a:pt x="489933" y="7620"/>
                </a:lnTo>
                <a:cubicBezTo>
                  <a:pt x="464417" y="8349"/>
                  <a:pt x="439247" y="14443"/>
                  <a:pt x="413733" y="15240"/>
                </a:cubicBezTo>
                <a:cubicBezTo>
                  <a:pt x="276616" y="19525"/>
                  <a:pt x="139062" y="12726"/>
                  <a:pt x="2253" y="22860"/>
                </a:cubicBezTo>
                <a:cubicBezTo>
                  <a:pt x="-5346" y="23423"/>
                  <a:pt x="8603" y="41910"/>
                  <a:pt x="9873" y="4572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6" name="Picture 2" descr="http://download.seaicons.com/icons/iconsmind/outline/512/Ice-Cream-icon.png">
            <a:extLst>
              <a:ext uri="{FF2B5EF4-FFF2-40B4-BE49-F238E27FC236}">
                <a16:creationId xmlns:a16="http://schemas.microsoft.com/office/drawing/2014/main" id="{27BA2F7B-193B-45CC-8B05-B9E6095A5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04905"/>
            <a:ext cx="2331460" cy="233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8">
            <a:extLst>
              <a:ext uri="{FF2B5EF4-FFF2-40B4-BE49-F238E27FC236}">
                <a16:creationId xmlns:a16="http://schemas.microsoft.com/office/drawing/2014/main" id="{D7C54432-7152-435A-A95D-A3942E4BCC1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41856" y="1267576"/>
            <a:ext cx="2020054" cy="2185988"/>
          </a:xfrm>
          <a:prstGeom prst="rect">
            <a:avLst/>
          </a:prstGeom>
        </p:spPr>
      </p:pic>
      <p:sp>
        <p:nvSpPr>
          <p:cNvPr id="48" name="Овал 47">
            <a:extLst>
              <a:ext uri="{FF2B5EF4-FFF2-40B4-BE49-F238E27FC236}">
                <a16:creationId xmlns:a16="http://schemas.microsoft.com/office/drawing/2014/main" id="{CEEA1DC5-E527-459B-8BB6-5C53A255343F}"/>
              </a:ext>
            </a:extLst>
          </p:cNvPr>
          <p:cNvSpPr/>
          <p:nvPr/>
        </p:nvSpPr>
        <p:spPr>
          <a:xfrm>
            <a:off x="4521976" y="2714785"/>
            <a:ext cx="144016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E3443145-251C-410C-8105-699EE4171273}"/>
              </a:ext>
            </a:extLst>
          </p:cNvPr>
          <p:cNvSpPr/>
          <p:nvPr/>
        </p:nvSpPr>
        <p:spPr>
          <a:xfrm>
            <a:off x="4467853" y="2884758"/>
            <a:ext cx="72008" cy="720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1" name="Picture 4" descr="https://www.iandiconstruction.net/wp-content/uploads/2018/04/shop.png">
            <a:extLst>
              <a:ext uri="{FF2B5EF4-FFF2-40B4-BE49-F238E27FC236}">
                <a16:creationId xmlns:a16="http://schemas.microsoft.com/office/drawing/2014/main" id="{46755AD6-B5E8-4D05-9768-E688331C0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20" y="2033454"/>
            <a:ext cx="1606332" cy="140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itle 1">
            <a:extLst>
              <a:ext uri="{FF2B5EF4-FFF2-40B4-BE49-F238E27FC236}">
                <a16:creationId xmlns:a16="http://schemas.microsoft.com/office/drawing/2014/main" id="{F95CF738-1969-4C9E-81A2-E042664F6FAB}"/>
              </a:ext>
            </a:extLst>
          </p:cNvPr>
          <p:cNvSpPr txBox="1">
            <a:spLocks/>
          </p:cNvSpPr>
          <p:nvPr/>
        </p:nvSpPr>
        <p:spPr>
          <a:xfrm>
            <a:off x="5700201" y="4395085"/>
            <a:ext cx="1862158" cy="609129"/>
          </a:xfrm>
          <a:prstGeom prst="rect">
            <a:avLst/>
          </a:prstGeom>
        </p:spPr>
        <p:txBody>
          <a:bodyPr lIns="68576" tIns="34289" rIns="68576" bIns="34289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</a:rPr>
              <a:t>ТРАДИЦИОННЫЙ</a:t>
            </a:r>
            <a:r>
              <a:rPr lang="en-US" sz="12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</a:rPr>
              <a:t>И</a:t>
            </a:r>
            <a:r>
              <a:rPr lang="en-US" sz="12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Arial Black" panose="020B0A04020102020204" pitchFamily="34" charset="0"/>
              </a:rPr>
              <a:t>СЕТЕВОЙ РИТЕЙЛ</a:t>
            </a:r>
          </a:p>
        </p:txBody>
      </p:sp>
      <p:sp>
        <p:nvSpPr>
          <p:cNvPr id="80" name="Rectangle 1"/>
          <p:cNvSpPr/>
          <p:nvPr/>
        </p:nvSpPr>
        <p:spPr>
          <a:xfrm>
            <a:off x="-393992" y="3447323"/>
            <a:ext cx="9601200" cy="12106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1219109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1B857149-972F-46F4-941A-E77346207159}"/>
              </a:ext>
            </a:extLst>
          </p:cNvPr>
          <p:cNvSpPr txBox="1">
            <a:spLocks/>
          </p:cNvSpPr>
          <p:nvPr/>
        </p:nvSpPr>
        <p:spPr>
          <a:xfrm>
            <a:off x="921184" y="4581167"/>
            <a:ext cx="2745328" cy="328429"/>
          </a:xfrm>
          <a:prstGeom prst="rect">
            <a:avLst/>
          </a:prstGeom>
        </p:spPr>
        <p:txBody>
          <a:bodyPr lIns="68576" tIns="34289" rIns="68576" bIns="34289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МАГНАТ</a:t>
            </a:r>
            <a:br>
              <a:rPr lang="ru-RU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БАР  </a:t>
            </a:r>
            <a:endParaRPr lang="ru-RU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9" name="Picture 2" descr="https://espanglish.info/sites/default/files/articles/logo-unilever.png">
            <a:extLst>
              <a:ext uri="{FF2B5EF4-FFF2-40B4-BE49-F238E27FC236}">
                <a16:creationId xmlns:a16="http://schemas.microsoft.com/office/drawing/2014/main" id="{3B1D227C-0BB8-479A-8F74-B0EAC540E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207832"/>
            <a:ext cx="852289" cy="6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8D92D046-A6CF-4EAC-8A59-4825B4AA7C7E}"/>
              </a:ext>
            </a:extLst>
          </p:cNvPr>
          <p:cNvSpPr txBox="1">
            <a:spLocks noChangeAspect="1"/>
          </p:cNvSpPr>
          <p:nvPr/>
        </p:nvSpPr>
        <p:spPr>
          <a:xfrm>
            <a:off x="8391208" y="4868527"/>
            <a:ext cx="558691" cy="223503"/>
          </a:xfrm>
          <a:prstGeom prst="rect">
            <a:avLst/>
          </a:prstGeom>
          <a:blipFill rotWithShape="1">
            <a:blip r:embed="rId8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91436" tIns="45718" rIns="91436" bIns="45718"/>
          <a:lstStyle>
            <a:lvl1pPr marL="0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6461763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 animBg="1"/>
          <p:bldP spid="34" grpId="0" animBg="1"/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 animBg="1"/>
          <p:bldP spid="34" grpId="0" animBg="1"/>
          <p:bldP spid="31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https://kudago.com/media/images/event/30/2a/302af3344df6a0f050aea69f909cc1e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22" b="7550"/>
          <a:stretch/>
        </p:blipFill>
        <p:spPr bwMode="auto">
          <a:xfrm>
            <a:off x="-36512" y="-236562"/>
            <a:ext cx="92855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Овал 25"/>
          <p:cNvSpPr/>
          <p:nvPr/>
        </p:nvSpPr>
        <p:spPr>
          <a:xfrm>
            <a:off x="5508104" y="0"/>
            <a:ext cx="3635896" cy="361874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4" tIns="45717" rIns="91434" bIns="45717" rtlCol="0" anchor="ctr"/>
          <a:lstStyle/>
          <a:p>
            <a:pPr algn="ctr"/>
            <a:endParaRPr lang="en-US" dirty="0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5724128" y="1131590"/>
            <a:ext cx="3168352" cy="528843"/>
          </a:xfrm>
          <a:prstGeom prst="rect">
            <a:avLst/>
          </a:prstGeom>
        </p:spPr>
        <p:txBody>
          <a:bodyPr lIns="68576" tIns="34289" rIns="68576" bIns="34289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МАГНАТ БАР  </a:t>
            </a:r>
          </a:p>
          <a:p>
            <a:pPr algn="ctr">
              <a:lnSpc>
                <a:spcPct val="100000"/>
              </a:lnSpc>
            </a:pPr>
            <a:r>
              <a:rPr lang="ru-RU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В ТЦ МЕТРОПОЛИС</a:t>
            </a:r>
          </a:p>
          <a:p>
            <a:pPr algn="ctr"/>
            <a:endParaRPr lang="ru-RU" sz="16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Arial Black" panose="020B0A04020102020204" pitchFamily="34" charset="0"/>
              </a:rPr>
              <a:t>УСТАНОВИЛИ </a:t>
            </a:r>
            <a:r>
              <a:rPr lang="en-US" sz="1400" b="1" dirty="0">
                <a:solidFill>
                  <a:schemeClr val="bg1"/>
                </a:solidFill>
                <a:latin typeface="Arial Black" panose="020B0A04020102020204" pitchFamily="34" charset="0"/>
              </a:rPr>
              <a:t>WI-FI</a:t>
            </a:r>
            <a:r>
              <a:rPr lang="ru-RU" sz="1400" b="1" dirty="0">
                <a:solidFill>
                  <a:schemeClr val="bg1"/>
                </a:solidFill>
                <a:latin typeface="Arial Black" panose="020B0A04020102020204" pitchFamily="34" charset="0"/>
              </a:rPr>
              <a:t> ЛОВУШКУ СОБРАЛИ </a:t>
            </a:r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БОЛЕЕ  </a:t>
            </a:r>
            <a:r>
              <a:rPr lang="ru-RU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sz="1600" b="1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en-US" sz="18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&gt;300 </a:t>
            </a:r>
            <a:r>
              <a:rPr lang="ru-RU" sz="18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ТЫС</a:t>
            </a:r>
            <a:r>
              <a:rPr lang="ru-RU" sz="16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МАК-АДРЕСОВ</a:t>
            </a:r>
            <a:endParaRPr lang="ru-RU" sz="1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endParaRPr lang="en-US" sz="3200" dirty="0">
              <a:latin typeface="Franklin Gothic Demi Cond" panose="020B0706030402020204" pitchFamily="34" charset="0"/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7092280" y="340139"/>
            <a:ext cx="370519" cy="616504"/>
          </a:xfrm>
          <a:custGeom>
            <a:avLst/>
            <a:gdLst>
              <a:gd name="connsiteX0" fmla="*/ 266700 w 333375"/>
              <a:gd name="connsiteY0" fmla="*/ 82550 h 596900"/>
              <a:gd name="connsiteX1" fmla="*/ 266700 w 333375"/>
              <a:gd name="connsiteY1" fmla="*/ 82550 h 596900"/>
              <a:gd name="connsiteX2" fmla="*/ 247650 w 333375"/>
              <a:gd name="connsiteY2" fmla="*/ 60325 h 596900"/>
              <a:gd name="connsiteX3" fmla="*/ 241300 w 333375"/>
              <a:gd name="connsiteY3" fmla="*/ 41275 h 596900"/>
              <a:gd name="connsiteX4" fmla="*/ 225425 w 333375"/>
              <a:gd name="connsiteY4" fmla="*/ 25400 h 596900"/>
              <a:gd name="connsiteX5" fmla="*/ 215900 w 333375"/>
              <a:gd name="connsiteY5" fmla="*/ 15875 h 596900"/>
              <a:gd name="connsiteX6" fmla="*/ 206375 w 333375"/>
              <a:gd name="connsiteY6" fmla="*/ 12700 h 596900"/>
              <a:gd name="connsiteX7" fmla="*/ 196850 w 333375"/>
              <a:gd name="connsiteY7" fmla="*/ 6350 h 596900"/>
              <a:gd name="connsiteX8" fmla="*/ 177800 w 333375"/>
              <a:gd name="connsiteY8" fmla="*/ 0 h 596900"/>
              <a:gd name="connsiteX9" fmla="*/ 107950 w 333375"/>
              <a:gd name="connsiteY9" fmla="*/ 3175 h 596900"/>
              <a:gd name="connsiteX10" fmla="*/ 98425 w 333375"/>
              <a:gd name="connsiteY10" fmla="*/ 9525 h 596900"/>
              <a:gd name="connsiteX11" fmla="*/ 85725 w 333375"/>
              <a:gd name="connsiteY11" fmla="*/ 38100 h 596900"/>
              <a:gd name="connsiteX12" fmla="*/ 73025 w 333375"/>
              <a:gd name="connsiteY12" fmla="*/ 57150 h 596900"/>
              <a:gd name="connsiteX13" fmla="*/ 63500 w 333375"/>
              <a:gd name="connsiteY13" fmla="*/ 85725 h 596900"/>
              <a:gd name="connsiteX14" fmla="*/ 60325 w 333375"/>
              <a:gd name="connsiteY14" fmla="*/ 95250 h 596900"/>
              <a:gd name="connsiteX15" fmla="*/ 38100 w 333375"/>
              <a:gd name="connsiteY15" fmla="*/ 123825 h 596900"/>
              <a:gd name="connsiteX16" fmla="*/ 25400 w 333375"/>
              <a:gd name="connsiteY16" fmla="*/ 152400 h 596900"/>
              <a:gd name="connsiteX17" fmla="*/ 15875 w 333375"/>
              <a:gd name="connsiteY17" fmla="*/ 171450 h 596900"/>
              <a:gd name="connsiteX18" fmla="*/ 9525 w 333375"/>
              <a:gd name="connsiteY18" fmla="*/ 180975 h 596900"/>
              <a:gd name="connsiteX19" fmla="*/ 3175 w 333375"/>
              <a:gd name="connsiteY19" fmla="*/ 200025 h 596900"/>
              <a:gd name="connsiteX20" fmla="*/ 0 w 333375"/>
              <a:gd name="connsiteY20" fmla="*/ 209550 h 596900"/>
              <a:gd name="connsiteX21" fmla="*/ 9525 w 333375"/>
              <a:gd name="connsiteY21" fmla="*/ 254000 h 596900"/>
              <a:gd name="connsiteX22" fmla="*/ 19050 w 333375"/>
              <a:gd name="connsiteY22" fmla="*/ 260350 h 596900"/>
              <a:gd name="connsiteX23" fmla="*/ 22225 w 333375"/>
              <a:gd name="connsiteY23" fmla="*/ 269875 h 596900"/>
              <a:gd name="connsiteX24" fmla="*/ 31750 w 333375"/>
              <a:gd name="connsiteY24" fmla="*/ 276225 h 596900"/>
              <a:gd name="connsiteX25" fmla="*/ 47625 w 333375"/>
              <a:gd name="connsiteY25" fmla="*/ 301625 h 596900"/>
              <a:gd name="connsiteX26" fmla="*/ 57150 w 333375"/>
              <a:gd name="connsiteY26" fmla="*/ 320675 h 596900"/>
              <a:gd name="connsiteX27" fmla="*/ 66675 w 333375"/>
              <a:gd name="connsiteY27" fmla="*/ 327025 h 596900"/>
              <a:gd name="connsiteX28" fmla="*/ 79375 w 333375"/>
              <a:gd name="connsiteY28" fmla="*/ 346075 h 596900"/>
              <a:gd name="connsiteX29" fmla="*/ 85725 w 333375"/>
              <a:gd name="connsiteY29" fmla="*/ 355600 h 596900"/>
              <a:gd name="connsiteX30" fmla="*/ 92075 w 333375"/>
              <a:gd name="connsiteY30" fmla="*/ 374650 h 596900"/>
              <a:gd name="connsiteX31" fmla="*/ 95250 w 333375"/>
              <a:gd name="connsiteY31" fmla="*/ 428625 h 596900"/>
              <a:gd name="connsiteX32" fmla="*/ 107950 w 333375"/>
              <a:gd name="connsiteY32" fmla="*/ 460375 h 596900"/>
              <a:gd name="connsiteX33" fmla="*/ 117475 w 333375"/>
              <a:gd name="connsiteY33" fmla="*/ 488950 h 596900"/>
              <a:gd name="connsiteX34" fmla="*/ 120650 w 333375"/>
              <a:gd name="connsiteY34" fmla="*/ 498475 h 596900"/>
              <a:gd name="connsiteX35" fmla="*/ 123825 w 333375"/>
              <a:gd name="connsiteY35" fmla="*/ 508000 h 596900"/>
              <a:gd name="connsiteX36" fmla="*/ 130175 w 333375"/>
              <a:gd name="connsiteY36" fmla="*/ 533400 h 596900"/>
              <a:gd name="connsiteX37" fmla="*/ 133350 w 333375"/>
              <a:gd name="connsiteY37" fmla="*/ 546100 h 596900"/>
              <a:gd name="connsiteX38" fmla="*/ 139700 w 333375"/>
              <a:gd name="connsiteY38" fmla="*/ 565150 h 596900"/>
              <a:gd name="connsiteX39" fmla="*/ 142875 w 333375"/>
              <a:gd name="connsiteY39" fmla="*/ 574675 h 596900"/>
              <a:gd name="connsiteX40" fmla="*/ 146050 w 333375"/>
              <a:gd name="connsiteY40" fmla="*/ 587375 h 596900"/>
              <a:gd name="connsiteX41" fmla="*/ 165100 w 333375"/>
              <a:gd name="connsiteY41" fmla="*/ 596900 h 596900"/>
              <a:gd name="connsiteX42" fmla="*/ 180975 w 333375"/>
              <a:gd name="connsiteY42" fmla="*/ 593725 h 596900"/>
              <a:gd name="connsiteX43" fmla="*/ 184150 w 333375"/>
              <a:gd name="connsiteY43" fmla="*/ 581025 h 596900"/>
              <a:gd name="connsiteX44" fmla="*/ 187325 w 333375"/>
              <a:gd name="connsiteY44" fmla="*/ 539750 h 596900"/>
              <a:gd name="connsiteX45" fmla="*/ 193675 w 333375"/>
              <a:gd name="connsiteY45" fmla="*/ 520700 h 596900"/>
              <a:gd name="connsiteX46" fmla="*/ 200025 w 333375"/>
              <a:gd name="connsiteY46" fmla="*/ 501650 h 596900"/>
              <a:gd name="connsiteX47" fmla="*/ 203200 w 333375"/>
              <a:gd name="connsiteY47" fmla="*/ 492125 h 596900"/>
              <a:gd name="connsiteX48" fmla="*/ 209550 w 333375"/>
              <a:gd name="connsiteY48" fmla="*/ 482600 h 596900"/>
              <a:gd name="connsiteX49" fmla="*/ 212725 w 333375"/>
              <a:gd name="connsiteY49" fmla="*/ 463550 h 596900"/>
              <a:gd name="connsiteX50" fmla="*/ 222250 w 333375"/>
              <a:gd name="connsiteY50" fmla="*/ 431800 h 596900"/>
              <a:gd name="connsiteX51" fmla="*/ 225425 w 333375"/>
              <a:gd name="connsiteY51" fmla="*/ 422275 h 596900"/>
              <a:gd name="connsiteX52" fmla="*/ 228600 w 333375"/>
              <a:gd name="connsiteY52" fmla="*/ 412750 h 596900"/>
              <a:gd name="connsiteX53" fmla="*/ 234950 w 333375"/>
              <a:gd name="connsiteY53" fmla="*/ 403225 h 596900"/>
              <a:gd name="connsiteX54" fmla="*/ 241300 w 333375"/>
              <a:gd name="connsiteY54" fmla="*/ 384175 h 596900"/>
              <a:gd name="connsiteX55" fmla="*/ 254000 w 333375"/>
              <a:gd name="connsiteY55" fmla="*/ 355600 h 596900"/>
              <a:gd name="connsiteX56" fmla="*/ 257175 w 333375"/>
              <a:gd name="connsiteY56" fmla="*/ 346075 h 596900"/>
              <a:gd name="connsiteX57" fmla="*/ 260350 w 333375"/>
              <a:gd name="connsiteY57" fmla="*/ 336550 h 596900"/>
              <a:gd name="connsiteX58" fmla="*/ 263525 w 333375"/>
              <a:gd name="connsiteY58" fmla="*/ 307975 h 596900"/>
              <a:gd name="connsiteX59" fmla="*/ 282575 w 333375"/>
              <a:gd name="connsiteY59" fmla="*/ 295275 h 596900"/>
              <a:gd name="connsiteX60" fmla="*/ 288925 w 333375"/>
              <a:gd name="connsiteY60" fmla="*/ 285750 h 596900"/>
              <a:gd name="connsiteX61" fmla="*/ 298450 w 333375"/>
              <a:gd name="connsiteY61" fmla="*/ 282575 h 596900"/>
              <a:gd name="connsiteX62" fmla="*/ 307975 w 333375"/>
              <a:gd name="connsiteY62" fmla="*/ 276225 h 596900"/>
              <a:gd name="connsiteX63" fmla="*/ 314325 w 333375"/>
              <a:gd name="connsiteY63" fmla="*/ 266700 h 596900"/>
              <a:gd name="connsiteX64" fmla="*/ 330200 w 333375"/>
              <a:gd name="connsiteY64" fmla="*/ 247650 h 596900"/>
              <a:gd name="connsiteX65" fmla="*/ 333375 w 333375"/>
              <a:gd name="connsiteY65" fmla="*/ 238125 h 596900"/>
              <a:gd name="connsiteX66" fmla="*/ 330200 w 333375"/>
              <a:gd name="connsiteY66" fmla="*/ 184150 h 596900"/>
              <a:gd name="connsiteX67" fmla="*/ 320675 w 333375"/>
              <a:gd name="connsiteY67" fmla="*/ 165100 h 596900"/>
              <a:gd name="connsiteX68" fmla="*/ 317500 w 333375"/>
              <a:gd name="connsiteY68" fmla="*/ 155575 h 596900"/>
              <a:gd name="connsiteX69" fmla="*/ 295275 w 333375"/>
              <a:gd name="connsiteY69" fmla="*/ 130175 h 596900"/>
              <a:gd name="connsiteX70" fmla="*/ 288925 w 333375"/>
              <a:gd name="connsiteY70" fmla="*/ 120650 h 596900"/>
              <a:gd name="connsiteX71" fmla="*/ 269875 w 333375"/>
              <a:gd name="connsiteY71" fmla="*/ 107950 h 596900"/>
              <a:gd name="connsiteX72" fmla="*/ 260350 w 333375"/>
              <a:gd name="connsiteY72" fmla="*/ 88900 h 596900"/>
              <a:gd name="connsiteX73" fmla="*/ 266700 w 333375"/>
              <a:gd name="connsiteY73" fmla="*/ 82550 h 59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333375" h="596900">
                <a:moveTo>
                  <a:pt x="266700" y="82550"/>
                </a:moveTo>
                <a:lnTo>
                  <a:pt x="266700" y="82550"/>
                </a:lnTo>
                <a:cubicBezTo>
                  <a:pt x="260350" y="75142"/>
                  <a:pt x="252764" y="68635"/>
                  <a:pt x="247650" y="60325"/>
                </a:cubicBezTo>
                <a:cubicBezTo>
                  <a:pt x="244142" y="54624"/>
                  <a:pt x="245013" y="46844"/>
                  <a:pt x="241300" y="41275"/>
                </a:cubicBezTo>
                <a:cubicBezTo>
                  <a:pt x="229658" y="23813"/>
                  <a:pt x="241300" y="38629"/>
                  <a:pt x="225425" y="25400"/>
                </a:cubicBezTo>
                <a:cubicBezTo>
                  <a:pt x="221976" y="22525"/>
                  <a:pt x="219636" y="18366"/>
                  <a:pt x="215900" y="15875"/>
                </a:cubicBezTo>
                <a:cubicBezTo>
                  <a:pt x="213115" y="14019"/>
                  <a:pt x="209368" y="14197"/>
                  <a:pt x="206375" y="12700"/>
                </a:cubicBezTo>
                <a:cubicBezTo>
                  <a:pt x="202962" y="10993"/>
                  <a:pt x="200337" y="7900"/>
                  <a:pt x="196850" y="6350"/>
                </a:cubicBezTo>
                <a:cubicBezTo>
                  <a:pt x="190733" y="3632"/>
                  <a:pt x="177800" y="0"/>
                  <a:pt x="177800" y="0"/>
                </a:cubicBezTo>
                <a:cubicBezTo>
                  <a:pt x="154517" y="1058"/>
                  <a:pt x="131091" y="398"/>
                  <a:pt x="107950" y="3175"/>
                </a:cubicBezTo>
                <a:cubicBezTo>
                  <a:pt x="104161" y="3630"/>
                  <a:pt x="101123" y="6827"/>
                  <a:pt x="98425" y="9525"/>
                </a:cubicBezTo>
                <a:cubicBezTo>
                  <a:pt x="85501" y="22449"/>
                  <a:pt x="98300" y="19237"/>
                  <a:pt x="85725" y="38100"/>
                </a:cubicBezTo>
                <a:cubicBezTo>
                  <a:pt x="81492" y="44450"/>
                  <a:pt x="75438" y="49910"/>
                  <a:pt x="73025" y="57150"/>
                </a:cubicBezTo>
                <a:lnTo>
                  <a:pt x="63500" y="85725"/>
                </a:lnTo>
                <a:cubicBezTo>
                  <a:pt x="62442" y="88900"/>
                  <a:pt x="62181" y="92465"/>
                  <a:pt x="60325" y="95250"/>
                </a:cubicBezTo>
                <a:cubicBezTo>
                  <a:pt x="28227" y="143398"/>
                  <a:pt x="62969" y="93982"/>
                  <a:pt x="38100" y="123825"/>
                </a:cubicBezTo>
                <a:cubicBezTo>
                  <a:pt x="16560" y="149673"/>
                  <a:pt x="53089" y="110867"/>
                  <a:pt x="25400" y="152400"/>
                </a:cubicBezTo>
                <a:cubicBezTo>
                  <a:pt x="7202" y="179697"/>
                  <a:pt x="29020" y="145160"/>
                  <a:pt x="15875" y="171450"/>
                </a:cubicBezTo>
                <a:cubicBezTo>
                  <a:pt x="14168" y="174863"/>
                  <a:pt x="11075" y="177488"/>
                  <a:pt x="9525" y="180975"/>
                </a:cubicBezTo>
                <a:cubicBezTo>
                  <a:pt x="6807" y="187092"/>
                  <a:pt x="5292" y="193675"/>
                  <a:pt x="3175" y="200025"/>
                </a:cubicBezTo>
                <a:lnTo>
                  <a:pt x="0" y="209550"/>
                </a:lnTo>
                <a:cubicBezTo>
                  <a:pt x="1555" y="226651"/>
                  <a:pt x="-2668" y="241807"/>
                  <a:pt x="9525" y="254000"/>
                </a:cubicBezTo>
                <a:cubicBezTo>
                  <a:pt x="12223" y="256698"/>
                  <a:pt x="15875" y="258233"/>
                  <a:pt x="19050" y="260350"/>
                </a:cubicBezTo>
                <a:cubicBezTo>
                  <a:pt x="20108" y="263525"/>
                  <a:pt x="20134" y="267262"/>
                  <a:pt x="22225" y="269875"/>
                </a:cubicBezTo>
                <a:cubicBezTo>
                  <a:pt x="24609" y="272855"/>
                  <a:pt x="29728" y="272989"/>
                  <a:pt x="31750" y="276225"/>
                </a:cubicBezTo>
                <a:cubicBezTo>
                  <a:pt x="50642" y="306452"/>
                  <a:pt x="26069" y="287254"/>
                  <a:pt x="47625" y="301625"/>
                </a:cubicBezTo>
                <a:cubicBezTo>
                  <a:pt x="50207" y="309372"/>
                  <a:pt x="50995" y="314520"/>
                  <a:pt x="57150" y="320675"/>
                </a:cubicBezTo>
                <a:cubicBezTo>
                  <a:pt x="59848" y="323373"/>
                  <a:pt x="63500" y="324908"/>
                  <a:pt x="66675" y="327025"/>
                </a:cubicBezTo>
                <a:lnTo>
                  <a:pt x="79375" y="346075"/>
                </a:lnTo>
                <a:cubicBezTo>
                  <a:pt x="81492" y="349250"/>
                  <a:pt x="84518" y="351980"/>
                  <a:pt x="85725" y="355600"/>
                </a:cubicBezTo>
                <a:lnTo>
                  <a:pt x="92075" y="374650"/>
                </a:lnTo>
                <a:cubicBezTo>
                  <a:pt x="93133" y="392642"/>
                  <a:pt x="92919" y="410754"/>
                  <a:pt x="95250" y="428625"/>
                </a:cubicBezTo>
                <a:cubicBezTo>
                  <a:pt x="97288" y="444250"/>
                  <a:pt x="102714" y="447285"/>
                  <a:pt x="107950" y="460375"/>
                </a:cubicBezTo>
                <a:lnTo>
                  <a:pt x="117475" y="488950"/>
                </a:lnTo>
                <a:lnTo>
                  <a:pt x="120650" y="498475"/>
                </a:lnTo>
                <a:cubicBezTo>
                  <a:pt x="121708" y="501650"/>
                  <a:pt x="123169" y="504718"/>
                  <a:pt x="123825" y="508000"/>
                </a:cubicBezTo>
                <a:cubicBezTo>
                  <a:pt x="130280" y="540275"/>
                  <a:pt x="123666" y="510620"/>
                  <a:pt x="130175" y="533400"/>
                </a:cubicBezTo>
                <a:cubicBezTo>
                  <a:pt x="131374" y="537596"/>
                  <a:pt x="132096" y="541920"/>
                  <a:pt x="133350" y="546100"/>
                </a:cubicBezTo>
                <a:cubicBezTo>
                  <a:pt x="135273" y="552511"/>
                  <a:pt x="137583" y="558800"/>
                  <a:pt x="139700" y="565150"/>
                </a:cubicBezTo>
                <a:cubicBezTo>
                  <a:pt x="140758" y="568325"/>
                  <a:pt x="142063" y="571428"/>
                  <a:pt x="142875" y="574675"/>
                </a:cubicBezTo>
                <a:cubicBezTo>
                  <a:pt x="143933" y="578908"/>
                  <a:pt x="143629" y="583744"/>
                  <a:pt x="146050" y="587375"/>
                </a:cubicBezTo>
                <a:cubicBezTo>
                  <a:pt x="149567" y="592651"/>
                  <a:pt x="159667" y="595089"/>
                  <a:pt x="165100" y="596900"/>
                </a:cubicBezTo>
                <a:cubicBezTo>
                  <a:pt x="170392" y="595842"/>
                  <a:pt x="176829" y="597180"/>
                  <a:pt x="180975" y="593725"/>
                </a:cubicBezTo>
                <a:cubicBezTo>
                  <a:pt x="184327" y="590931"/>
                  <a:pt x="183640" y="585359"/>
                  <a:pt x="184150" y="581025"/>
                </a:cubicBezTo>
                <a:cubicBezTo>
                  <a:pt x="185762" y="567321"/>
                  <a:pt x="185173" y="553380"/>
                  <a:pt x="187325" y="539750"/>
                </a:cubicBezTo>
                <a:cubicBezTo>
                  <a:pt x="188369" y="533138"/>
                  <a:pt x="191558" y="527050"/>
                  <a:pt x="193675" y="520700"/>
                </a:cubicBezTo>
                <a:lnTo>
                  <a:pt x="200025" y="501650"/>
                </a:lnTo>
                <a:cubicBezTo>
                  <a:pt x="201083" y="498475"/>
                  <a:pt x="201344" y="494910"/>
                  <a:pt x="203200" y="492125"/>
                </a:cubicBezTo>
                <a:lnTo>
                  <a:pt x="209550" y="482600"/>
                </a:lnTo>
                <a:cubicBezTo>
                  <a:pt x="210608" y="476250"/>
                  <a:pt x="211462" y="469863"/>
                  <a:pt x="212725" y="463550"/>
                </a:cubicBezTo>
                <a:cubicBezTo>
                  <a:pt x="215124" y="451554"/>
                  <a:pt x="218200" y="443949"/>
                  <a:pt x="222250" y="431800"/>
                </a:cubicBezTo>
                <a:lnTo>
                  <a:pt x="225425" y="422275"/>
                </a:lnTo>
                <a:cubicBezTo>
                  <a:pt x="226483" y="419100"/>
                  <a:pt x="226744" y="415535"/>
                  <a:pt x="228600" y="412750"/>
                </a:cubicBezTo>
                <a:cubicBezTo>
                  <a:pt x="230717" y="409575"/>
                  <a:pt x="233400" y="406712"/>
                  <a:pt x="234950" y="403225"/>
                </a:cubicBezTo>
                <a:cubicBezTo>
                  <a:pt x="237668" y="397108"/>
                  <a:pt x="237587" y="389744"/>
                  <a:pt x="241300" y="384175"/>
                </a:cubicBezTo>
                <a:cubicBezTo>
                  <a:pt x="251363" y="369081"/>
                  <a:pt x="246443" y="378270"/>
                  <a:pt x="254000" y="355600"/>
                </a:cubicBezTo>
                <a:lnTo>
                  <a:pt x="257175" y="346075"/>
                </a:lnTo>
                <a:lnTo>
                  <a:pt x="260350" y="336550"/>
                </a:lnTo>
                <a:cubicBezTo>
                  <a:pt x="261408" y="327025"/>
                  <a:pt x="258981" y="316413"/>
                  <a:pt x="263525" y="307975"/>
                </a:cubicBezTo>
                <a:cubicBezTo>
                  <a:pt x="267143" y="301255"/>
                  <a:pt x="282575" y="295275"/>
                  <a:pt x="282575" y="295275"/>
                </a:cubicBezTo>
                <a:cubicBezTo>
                  <a:pt x="284692" y="292100"/>
                  <a:pt x="285945" y="288134"/>
                  <a:pt x="288925" y="285750"/>
                </a:cubicBezTo>
                <a:cubicBezTo>
                  <a:pt x="291538" y="283659"/>
                  <a:pt x="295457" y="284072"/>
                  <a:pt x="298450" y="282575"/>
                </a:cubicBezTo>
                <a:cubicBezTo>
                  <a:pt x="301863" y="280868"/>
                  <a:pt x="304800" y="278342"/>
                  <a:pt x="307975" y="276225"/>
                </a:cubicBezTo>
                <a:cubicBezTo>
                  <a:pt x="310092" y="273050"/>
                  <a:pt x="311882" y="269631"/>
                  <a:pt x="314325" y="266700"/>
                </a:cubicBezTo>
                <a:cubicBezTo>
                  <a:pt x="323102" y="256167"/>
                  <a:pt x="324288" y="259474"/>
                  <a:pt x="330200" y="247650"/>
                </a:cubicBezTo>
                <a:cubicBezTo>
                  <a:pt x="331697" y="244657"/>
                  <a:pt x="332317" y="241300"/>
                  <a:pt x="333375" y="238125"/>
                </a:cubicBezTo>
                <a:cubicBezTo>
                  <a:pt x="332317" y="220133"/>
                  <a:pt x="331993" y="202083"/>
                  <a:pt x="330200" y="184150"/>
                </a:cubicBezTo>
                <a:cubicBezTo>
                  <a:pt x="329202" y="174174"/>
                  <a:pt x="325023" y="173796"/>
                  <a:pt x="320675" y="165100"/>
                </a:cubicBezTo>
                <a:cubicBezTo>
                  <a:pt x="319178" y="162107"/>
                  <a:pt x="319125" y="158501"/>
                  <a:pt x="317500" y="155575"/>
                </a:cubicBezTo>
                <a:cubicBezTo>
                  <a:pt x="306605" y="135965"/>
                  <a:pt x="309189" y="139451"/>
                  <a:pt x="295275" y="130175"/>
                </a:cubicBezTo>
                <a:cubicBezTo>
                  <a:pt x="293158" y="127000"/>
                  <a:pt x="291797" y="123163"/>
                  <a:pt x="288925" y="120650"/>
                </a:cubicBezTo>
                <a:cubicBezTo>
                  <a:pt x="283182" y="115624"/>
                  <a:pt x="269875" y="107950"/>
                  <a:pt x="269875" y="107950"/>
                </a:cubicBezTo>
                <a:cubicBezTo>
                  <a:pt x="261895" y="84009"/>
                  <a:pt x="272660" y="113519"/>
                  <a:pt x="260350" y="88900"/>
                </a:cubicBezTo>
                <a:cubicBezTo>
                  <a:pt x="252107" y="72414"/>
                  <a:pt x="265642" y="83608"/>
                  <a:pt x="266700" y="8255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 w="12700">
            <a:solidFill>
              <a:srgbClr val="005D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pic>
        <p:nvPicPr>
          <p:cNvPr id="10" name="Picture 2" descr="https://kidzania.ru/media/images/partner-p42-maxima.original.pn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6"/>
          <a:stretch/>
        </p:blipFill>
        <p:spPr bwMode="auto">
          <a:xfrm>
            <a:off x="6874152" y="3206632"/>
            <a:ext cx="843918" cy="23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download.seaicons.com/icons/iconsmind/outline/512/Ice-Cream-icon.png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212" y="326235"/>
            <a:ext cx="764654" cy="717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espanglish.info/sites/default/files/articles/logo-unilever.png">
            <a:extLst>
              <a:ext uri="{FF2B5EF4-FFF2-40B4-BE49-F238E27FC236}">
                <a16:creationId xmlns:a16="http://schemas.microsoft.com/office/drawing/2014/main" id="{2C2F6883-1189-4FE5-A6E6-1967F14D3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09" y="4258871"/>
            <a:ext cx="852289" cy="6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BD8F9C56-E471-44F5-8C3F-E837CF6F3453}"/>
              </a:ext>
            </a:extLst>
          </p:cNvPr>
          <p:cNvSpPr txBox="1">
            <a:spLocks noChangeAspect="1"/>
          </p:cNvSpPr>
          <p:nvPr/>
        </p:nvSpPr>
        <p:spPr>
          <a:xfrm>
            <a:off x="132391" y="4919566"/>
            <a:ext cx="558691" cy="223503"/>
          </a:xfrm>
          <a:prstGeom prst="rect">
            <a:avLst/>
          </a:prstGeom>
          <a:blipFill rotWithShape="1">
            <a:blip r:embed="rId8" cstate="email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91436" tIns="45718" rIns="91436" bIns="45718"/>
          <a:lstStyle>
            <a:lvl1pPr marL="0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5806856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Овал 37"/>
          <p:cNvSpPr/>
          <p:nvPr/>
        </p:nvSpPr>
        <p:spPr>
          <a:xfrm>
            <a:off x="899592" y="-4413026"/>
            <a:ext cx="7347419" cy="7347419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spcCol="0"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384223" y="193112"/>
            <a:ext cx="6480720" cy="1848181"/>
          </a:xfrm>
          <a:prstGeom prst="rect">
            <a:avLst/>
          </a:prstGeom>
        </p:spPr>
        <p:txBody>
          <a:bodyPr lIns="68576" tIns="34289" rIns="68576" bIns="34289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СЕГМЕНТИРОВАЛИ МАК-АДРЕСА</a:t>
            </a: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, КОТОРЫЕ ПОПАЛИ </a:t>
            </a:r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 </a:t>
            </a: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ЗОНУ </a:t>
            </a:r>
            <a:r>
              <a:rPr lang="en-US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/>
            </a:r>
            <a:br>
              <a:rPr lang="en-US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ДЕЙСТВИЯ </a:t>
            </a:r>
            <a:r>
              <a:rPr lang="en-US" sz="2000" dirty="0">
                <a:solidFill>
                  <a:schemeClr val="bg1"/>
                </a:solidFill>
                <a:latin typeface="Arial Black" panose="020B0A04020102020204" pitchFamily="34" charset="0"/>
              </a:rPr>
              <a:t>WI-FI </a:t>
            </a: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ЛОВУШКИ </a:t>
            </a:r>
          </a:p>
          <a:p>
            <a:pPr algn="ctr"/>
            <a:r>
              <a:rPr lang="ru-RU" sz="2400" dirty="0">
                <a:solidFill>
                  <a:schemeClr val="bg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2 И БОЛЕЕ РАЗА</a:t>
            </a:r>
            <a:endParaRPr lang="ru-RU" sz="2000" dirty="0">
              <a:solidFill>
                <a:schemeClr val="bg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98243" y="2065598"/>
            <a:ext cx="195584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СЕГМЕНТ </a:t>
            </a:r>
            <a:r>
              <a:rPr lang="en-US" sz="105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#1</a:t>
            </a:r>
            <a:endParaRPr lang="ru-RU" sz="1050" b="1" dirty="0">
              <a:solidFill>
                <a:schemeClr val="bg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ru-RU" sz="1050" dirty="0">
                <a:latin typeface="Arial Black" panose="020B0A04020102020204" pitchFamily="34" charset="0"/>
              </a:rPr>
              <a:t>- ПРОЖИВАЮТ НА ВОЙКОВСКОЙ</a:t>
            </a:r>
          </a:p>
          <a:p>
            <a:r>
              <a:rPr lang="ru-RU" sz="1050" dirty="0">
                <a:latin typeface="Arial Black" panose="020B0A04020102020204" pitchFamily="34" charset="0"/>
              </a:rPr>
              <a:t>- ИНТЕРЕС «ГОТОВКА»</a:t>
            </a:r>
            <a:endParaRPr lang="en-US" sz="1050" dirty="0">
              <a:latin typeface="Arial Black" panose="020B0A040201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382" y="4865059"/>
            <a:ext cx="6204514" cy="284691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>
            <a:defPPr>
              <a:defRPr lang="ru-RU"/>
            </a:defPPr>
            <a:lvl1pPr>
              <a:defRPr sz="1050">
                <a:solidFill>
                  <a:srgbClr val="14191C"/>
                </a:solidFill>
                <a:latin typeface="League Gothic" panose="00000500000000000000" pitchFamily="50" charset="0"/>
              </a:defRPr>
            </a:lvl1pPr>
          </a:lstStyle>
          <a:p>
            <a:pPr defTabSz="685749"/>
            <a:r>
              <a:rPr lang="ru-RU" sz="7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РАЗМЕЩЕНИЕ </a:t>
            </a:r>
            <a:r>
              <a:rPr lang="en-US" sz="7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 </a:t>
            </a:r>
            <a:r>
              <a:rPr lang="ru-RU" sz="7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ТАРГЕТИНГОМ НА СЕГМЕНТЫ НА </a:t>
            </a:r>
            <a:r>
              <a:rPr lang="en-US" sz="7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MYTARGET</a:t>
            </a:r>
            <a:r>
              <a:rPr lang="ru-RU" sz="7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И </a:t>
            </a:r>
            <a:r>
              <a:rPr lang="en-US" sz="7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MAXIMATELECOM</a:t>
            </a:r>
          </a:p>
          <a:p>
            <a:pPr defTabSz="685749"/>
            <a:r>
              <a:rPr lang="en-US" sz="7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*</a:t>
            </a:r>
            <a:r>
              <a:rPr lang="ru-RU" sz="7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КАЖДЫЙ СЛЕДУЮЩИЙ СЕГМЕНТ ИСКЛЮЧАЕТ ИЗ СЕБЯ ПОЛЬЗОВАТЕЛЕЙ ИЗ ПРЕДЫДУЩЕГО СЕГМЕНТА</a:t>
            </a:r>
            <a:endParaRPr lang="en-US" sz="7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780855" y="3067675"/>
            <a:ext cx="166295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СЕГМЕНТ </a:t>
            </a:r>
            <a:r>
              <a:rPr lang="en-US" sz="105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#</a:t>
            </a:r>
            <a:r>
              <a:rPr lang="ru-RU" sz="105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2</a:t>
            </a:r>
          </a:p>
          <a:p>
            <a:r>
              <a:rPr lang="ru-RU" sz="1050" dirty="0">
                <a:latin typeface="Arial Black" panose="020B0A04020102020204" pitchFamily="34" charset="0"/>
              </a:rPr>
              <a:t>- ПРОЖИВАЮТ НА ВОЙКОВСКОЙ</a:t>
            </a:r>
          </a:p>
          <a:p>
            <a:r>
              <a:rPr lang="ru-RU" sz="1050" dirty="0">
                <a:latin typeface="Arial Black" panose="020B0A04020102020204" pitchFamily="34" charset="0"/>
              </a:rPr>
              <a:t>- ДОХОД B И BC*</a:t>
            </a:r>
            <a:endParaRPr lang="en-US" sz="1050" dirty="0">
              <a:latin typeface="Arial Black" panose="020B0A040201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366335" y="1959149"/>
            <a:ext cx="1662957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СЕГМЕНТ </a:t>
            </a:r>
            <a:r>
              <a:rPr lang="en-US" sz="105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#</a:t>
            </a:r>
            <a:r>
              <a:rPr lang="ru-RU" sz="105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5</a:t>
            </a:r>
          </a:p>
          <a:p>
            <a:r>
              <a:rPr lang="ru-RU" sz="1050" dirty="0">
                <a:latin typeface="Arial Black" panose="020B0A04020102020204" pitchFamily="34" charset="0"/>
              </a:rPr>
              <a:t>- ПОСЕТИТЕЛИ ЛОКАЦИИ ПО ВЫХОДНЫМ ДНЯМ</a:t>
            </a:r>
          </a:p>
          <a:p>
            <a:r>
              <a:rPr lang="ru-RU" sz="1050" dirty="0">
                <a:latin typeface="Arial Black" panose="020B0A04020102020204" pitchFamily="34" charset="0"/>
              </a:rPr>
              <a:t>- ДОХОД B И BC*</a:t>
            </a:r>
            <a:endParaRPr lang="en-US" sz="1050" dirty="0">
              <a:latin typeface="Arial Black" panose="020B0A040201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139952" y="3596923"/>
            <a:ext cx="159193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СЕГМЕНТ </a:t>
            </a:r>
            <a:r>
              <a:rPr lang="en-US" sz="105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#</a:t>
            </a:r>
            <a:r>
              <a:rPr lang="ru-RU" sz="105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3</a:t>
            </a:r>
          </a:p>
          <a:p>
            <a:r>
              <a:rPr lang="ru-RU" sz="1050" dirty="0">
                <a:latin typeface="Arial Black" panose="020B0A04020102020204" pitchFamily="34" charset="0"/>
              </a:rPr>
              <a:t>- РАБОТАЮТ  НА ВОЙКОВСКОЙ</a:t>
            </a:r>
          </a:p>
          <a:p>
            <a:r>
              <a:rPr lang="ru-RU" sz="1050" dirty="0">
                <a:latin typeface="Arial Black" panose="020B0A04020102020204" pitchFamily="34" charset="0"/>
              </a:rPr>
              <a:t>- ДОХОД B И BC*</a:t>
            </a:r>
            <a:endParaRPr lang="en-US" sz="1050" dirty="0">
              <a:latin typeface="Arial Black" panose="020B0A040201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826897" y="3091555"/>
            <a:ext cx="1662957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СЕГМЕНТ </a:t>
            </a:r>
            <a:r>
              <a:rPr lang="en-US" sz="105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#</a:t>
            </a:r>
            <a:r>
              <a:rPr lang="ru-RU" sz="105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4</a:t>
            </a:r>
          </a:p>
          <a:p>
            <a:r>
              <a:rPr lang="ru-RU" sz="1050" dirty="0">
                <a:latin typeface="Arial Black" panose="020B0A04020102020204" pitchFamily="34" charset="0"/>
              </a:rPr>
              <a:t>- ПОСЕТИТЕЛИ ЛОКАЦИИ ПО РАБОЧИМ ДНЯМ</a:t>
            </a:r>
          </a:p>
          <a:p>
            <a:r>
              <a:rPr lang="ru-RU" sz="1050" dirty="0">
                <a:latin typeface="Arial Black" panose="020B0A04020102020204" pitchFamily="34" charset="0"/>
              </a:rPr>
              <a:t>- ДОХОД B И BC*</a:t>
            </a:r>
            <a:endParaRPr lang="en-US" sz="1050" dirty="0">
              <a:latin typeface="Arial Black" panose="020B0A04020102020204" pitchFamily="34" charset="0"/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F0B10F0C-5C03-4F74-AFBC-FA551E315F7B}"/>
              </a:ext>
            </a:extLst>
          </p:cNvPr>
          <p:cNvSpPr/>
          <p:nvPr/>
        </p:nvSpPr>
        <p:spPr>
          <a:xfrm>
            <a:off x="4292851" y="2338730"/>
            <a:ext cx="979617" cy="931459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spcCol="0" rtlCol="0" anchor="ctr"/>
          <a:lstStyle/>
          <a:p>
            <a:pPr algn="ctr"/>
            <a:endParaRPr lang="en-US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134D2FC8-BEB9-40A5-A0A1-A39A6DDB49EE}"/>
              </a:ext>
            </a:extLst>
          </p:cNvPr>
          <p:cNvSpPr/>
          <p:nvPr/>
        </p:nvSpPr>
        <p:spPr>
          <a:xfrm>
            <a:off x="6054749" y="1813830"/>
            <a:ext cx="979617" cy="977713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spcCol="0" rtlCol="0" anchor="ctr"/>
          <a:lstStyle/>
          <a:p>
            <a:pPr algn="ctr"/>
            <a:endParaRPr lang="en-US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C1175504-9DAF-4FE6-ACAD-CE7497CE3E8E}"/>
              </a:ext>
            </a:extLst>
          </p:cNvPr>
          <p:cNvSpPr/>
          <p:nvPr/>
        </p:nvSpPr>
        <p:spPr>
          <a:xfrm>
            <a:off x="2464195" y="1897109"/>
            <a:ext cx="979617" cy="931459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spcCol="0" rtlCol="0" anchor="ctr"/>
          <a:lstStyle/>
          <a:p>
            <a:pPr algn="ctr"/>
            <a:endParaRPr lang="en-US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3058FBC7-8654-4081-96EB-07D9ADBF2EC7}"/>
              </a:ext>
            </a:extLst>
          </p:cNvPr>
          <p:cNvSpPr/>
          <p:nvPr/>
        </p:nvSpPr>
        <p:spPr>
          <a:xfrm>
            <a:off x="7238959" y="571959"/>
            <a:ext cx="979617" cy="968777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spcCol="0" rtlCol="0" anchor="ctr"/>
          <a:lstStyle/>
          <a:p>
            <a:pPr algn="ctr"/>
            <a:endParaRPr lang="en-US"/>
          </a:p>
        </p:txBody>
      </p:sp>
      <p:sp>
        <p:nvSpPr>
          <p:cNvPr id="11" name="Овал 10"/>
          <p:cNvSpPr/>
          <p:nvPr/>
        </p:nvSpPr>
        <p:spPr>
          <a:xfrm>
            <a:off x="1174469" y="796607"/>
            <a:ext cx="979617" cy="968776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spcCol="0" rtlCol="0" anchor="ctr"/>
          <a:lstStyle/>
          <a:p>
            <a:pPr algn="ctr"/>
            <a:endParaRPr lang="en-US"/>
          </a:p>
        </p:txBody>
      </p:sp>
      <p:pic>
        <p:nvPicPr>
          <p:cNvPr id="32" name="Picture 2" descr="https://espanglish.info/sites/default/files/articles/logo-unilever.png">
            <a:extLst>
              <a:ext uri="{FF2B5EF4-FFF2-40B4-BE49-F238E27FC236}">
                <a16:creationId xmlns:a16="http://schemas.microsoft.com/office/drawing/2014/main" id="{0636EA75-CA62-40D9-A604-2743E1A72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207832"/>
            <a:ext cx="852289" cy="6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8890E728-5F4C-43F1-ADE8-F664D58C3717}"/>
              </a:ext>
            </a:extLst>
          </p:cNvPr>
          <p:cNvSpPr txBox="1">
            <a:spLocks noChangeAspect="1"/>
          </p:cNvSpPr>
          <p:nvPr/>
        </p:nvSpPr>
        <p:spPr>
          <a:xfrm>
            <a:off x="8391208" y="4868527"/>
            <a:ext cx="558691" cy="223503"/>
          </a:xfrm>
          <a:prstGeom prst="rect">
            <a:avLst/>
          </a:prstGeom>
          <a:blipFill rotWithShape="1">
            <a:blip r:embed="rId5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91436" tIns="45718" rIns="91436" bIns="45718"/>
          <a:lstStyle>
            <a:lvl1pPr marL="0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 </a:t>
            </a:r>
          </a:p>
        </p:txBody>
      </p:sp>
      <p:sp>
        <p:nvSpPr>
          <p:cNvPr id="10" name="AutoShape 32" descr="ÐÐ°ÑÑÐ¸Ð½ÐºÐ¸ Ð¿Ð¾ Ð·Ð°Ð¿ÑÐ¾ÑÑ cooking png"/>
          <p:cNvSpPr>
            <a:spLocks noChangeAspect="1" noChangeArrowheads="1"/>
          </p:cNvSpPr>
          <p:nvPr/>
        </p:nvSpPr>
        <p:spPr bwMode="auto">
          <a:xfrm>
            <a:off x="63500" y="-71258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" name="Shape 2604"/>
          <p:cNvSpPr/>
          <p:nvPr/>
        </p:nvSpPr>
        <p:spPr>
          <a:xfrm>
            <a:off x="4523044" y="2583622"/>
            <a:ext cx="522514" cy="444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9600"/>
                </a:moveTo>
                <a:lnTo>
                  <a:pt x="17673" y="9600"/>
                </a:lnTo>
                <a:lnTo>
                  <a:pt x="17673" y="8400"/>
                </a:lnTo>
                <a:cubicBezTo>
                  <a:pt x="17673" y="7738"/>
                  <a:pt x="17233" y="7200"/>
                  <a:pt x="16691" y="7200"/>
                </a:cubicBezTo>
                <a:lnTo>
                  <a:pt x="14727" y="7200"/>
                </a:lnTo>
                <a:cubicBezTo>
                  <a:pt x="14186" y="7200"/>
                  <a:pt x="13745" y="7738"/>
                  <a:pt x="13745" y="8400"/>
                </a:cubicBezTo>
                <a:lnTo>
                  <a:pt x="13745" y="9600"/>
                </a:lnTo>
                <a:lnTo>
                  <a:pt x="7855" y="9600"/>
                </a:lnTo>
                <a:lnTo>
                  <a:pt x="7855" y="8400"/>
                </a:lnTo>
                <a:cubicBezTo>
                  <a:pt x="7855" y="7738"/>
                  <a:pt x="7414" y="7200"/>
                  <a:pt x="6873" y="7200"/>
                </a:cubicBezTo>
                <a:lnTo>
                  <a:pt x="4909" y="7200"/>
                </a:lnTo>
                <a:cubicBezTo>
                  <a:pt x="4367" y="7200"/>
                  <a:pt x="3927" y="7738"/>
                  <a:pt x="3927" y="8400"/>
                </a:cubicBezTo>
                <a:lnTo>
                  <a:pt x="3927" y="9600"/>
                </a:lnTo>
                <a:lnTo>
                  <a:pt x="982" y="9600"/>
                </a:lnTo>
                <a:lnTo>
                  <a:pt x="982" y="3601"/>
                </a:lnTo>
                <a:lnTo>
                  <a:pt x="20618" y="3601"/>
                </a:lnTo>
                <a:cubicBezTo>
                  <a:pt x="20618" y="3601"/>
                  <a:pt x="20618" y="9600"/>
                  <a:pt x="20618" y="9600"/>
                </a:cubicBezTo>
                <a:close/>
                <a:moveTo>
                  <a:pt x="14727" y="8400"/>
                </a:moveTo>
                <a:lnTo>
                  <a:pt x="16691" y="8400"/>
                </a:lnTo>
                <a:lnTo>
                  <a:pt x="16691" y="12001"/>
                </a:lnTo>
                <a:lnTo>
                  <a:pt x="14727" y="12001"/>
                </a:lnTo>
                <a:cubicBezTo>
                  <a:pt x="14727" y="12001"/>
                  <a:pt x="14727" y="8400"/>
                  <a:pt x="14727" y="8400"/>
                </a:cubicBezTo>
                <a:close/>
                <a:moveTo>
                  <a:pt x="4909" y="8400"/>
                </a:moveTo>
                <a:lnTo>
                  <a:pt x="6873" y="8400"/>
                </a:lnTo>
                <a:lnTo>
                  <a:pt x="6873" y="12001"/>
                </a:lnTo>
                <a:lnTo>
                  <a:pt x="4909" y="12001"/>
                </a:lnTo>
                <a:cubicBezTo>
                  <a:pt x="4909" y="12001"/>
                  <a:pt x="4909" y="8400"/>
                  <a:pt x="4909" y="8400"/>
                </a:cubicBezTo>
                <a:close/>
                <a:moveTo>
                  <a:pt x="19636" y="20400"/>
                </a:moveTo>
                <a:lnTo>
                  <a:pt x="1964" y="20400"/>
                </a:lnTo>
                <a:lnTo>
                  <a:pt x="1964" y="10800"/>
                </a:lnTo>
                <a:lnTo>
                  <a:pt x="3927" y="10800"/>
                </a:lnTo>
                <a:lnTo>
                  <a:pt x="3927" y="12001"/>
                </a:lnTo>
                <a:cubicBezTo>
                  <a:pt x="3927" y="12662"/>
                  <a:pt x="4367" y="13200"/>
                  <a:pt x="4909" y="13200"/>
                </a:cubicBezTo>
                <a:lnTo>
                  <a:pt x="6873" y="13200"/>
                </a:lnTo>
                <a:cubicBezTo>
                  <a:pt x="7414" y="13200"/>
                  <a:pt x="7855" y="12662"/>
                  <a:pt x="7855" y="12001"/>
                </a:cubicBezTo>
                <a:lnTo>
                  <a:pt x="7855" y="10800"/>
                </a:lnTo>
                <a:lnTo>
                  <a:pt x="13745" y="10800"/>
                </a:lnTo>
                <a:lnTo>
                  <a:pt x="13745" y="12001"/>
                </a:lnTo>
                <a:cubicBezTo>
                  <a:pt x="13745" y="12662"/>
                  <a:pt x="14186" y="13200"/>
                  <a:pt x="14727" y="13200"/>
                </a:cubicBezTo>
                <a:lnTo>
                  <a:pt x="16691" y="13200"/>
                </a:lnTo>
                <a:cubicBezTo>
                  <a:pt x="17233" y="13200"/>
                  <a:pt x="17673" y="12662"/>
                  <a:pt x="17673" y="12001"/>
                </a:cubicBezTo>
                <a:lnTo>
                  <a:pt x="17673" y="10800"/>
                </a:lnTo>
                <a:lnTo>
                  <a:pt x="19636" y="10800"/>
                </a:lnTo>
                <a:cubicBezTo>
                  <a:pt x="19636" y="10800"/>
                  <a:pt x="19636" y="20400"/>
                  <a:pt x="19636" y="20400"/>
                </a:cubicBezTo>
                <a:close/>
                <a:moveTo>
                  <a:pt x="8836" y="1200"/>
                </a:moveTo>
                <a:lnTo>
                  <a:pt x="12764" y="1200"/>
                </a:lnTo>
                <a:cubicBezTo>
                  <a:pt x="13305" y="1200"/>
                  <a:pt x="13745" y="1738"/>
                  <a:pt x="13745" y="2400"/>
                </a:cubicBezTo>
                <a:lnTo>
                  <a:pt x="7855" y="2400"/>
                </a:lnTo>
                <a:cubicBezTo>
                  <a:pt x="7855" y="1738"/>
                  <a:pt x="8295" y="1200"/>
                  <a:pt x="8836" y="1200"/>
                </a:cubicBezTo>
                <a:moveTo>
                  <a:pt x="20618" y="2400"/>
                </a:moveTo>
                <a:lnTo>
                  <a:pt x="14727" y="2400"/>
                </a:lnTo>
                <a:cubicBezTo>
                  <a:pt x="14727" y="1075"/>
                  <a:pt x="13848" y="0"/>
                  <a:pt x="12764" y="0"/>
                </a:cubicBezTo>
                <a:lnTo>
                  <a:pt x="8836" y="0"/>
                </a:lnTo>
                <a:cubicBezTo>
                  <a:pt x="7752" y="0"/>
                  <a:pt x="6873" y="1075"/>
                  <a:pt x="6873" y="2400"/>
                </a:cubicBezTo>
                <a:lnTo>
                  <a:pt x="982" y="2400"/>
                </a:lnTo>
                <a:cubicBezTo>
                  <a:pt x="440" y="2400"/>
                  <a:pt x="0" y="2938"/>
                  <a:pt x="0" y="3601"/>
                </a:cubicBezTo>
                <a:lnTo>
                  <a:pt x="0" y="9600"/>
                </a:lnTo>
                <a:cubicBezTo>
                  <a:pt x="0" y="10262"/>
                  <a:pt x="440" y="10800"/>
                  <a:pt x="982" y="10800"/>
                </a:cubicBezTo>
                <a:lnTo>
                  <a:pt x="982" y="20400"/>
                </a:lnTo>
                <a:cubicBezTo>
                  <a:pt x="982" y="21062"/>
                  <a:pt x="1422" y="21600"/>
                  <a:pt x="1964" y="21600"/>
                </a:cubicBezTo>
                <a:lnTo>
                  <a:pt x="19636" y="21600"/>
                </a:lnTo>
                <a:cubicBezTo>
                  <a:pt x="20178" y="21600"/>
                  <a:pt x="20618" y="21062"/>
                  <a:pt x="20618" y="20400"/>
                </a:cubicBezTo>
                <a:lnTo>
                  <a:pt x="20618" y="10800"/>
                </a:lnTo>
                <a:cubicBezTo>
                  <a:pt x="21160" y="10800"/>
                  <a:pt x="21600" y="10262"/>
                  <a:pt x="21600" y="9600"/>
                </a:cubicBezTo>
                <a:lnTo>
                  <a:pt x="21600" y="3601"/>
                </a:lnTo>
                <a:cubicBezTo>
                  <a:pt x="21600" y="2938"/>
                  <a:pt x="21160" y="2400"/>
                  <a:pt x="20618" y="24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pic>
        <p:nvPicPr>
          <p:cNvPr id="1030" name="Picture 6" descr="ÐÐ°ÑÑÐ¸Ð½ÐºÐ¸ Ð¿Ð¾ Ð·Ð°Ð¿ÑÐ¾ÑÑ weekend icon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345" y="830946"/>
            <a:ext cx="511201" cy="47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ÐÐ°ÑÑÐ¸Ð½ÐºÐ¸ Ð¿Ð¾ Ð·Ð°Ð¿ÑÐ¾ÑÑ week png ic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695" y="2013998"/>
            <a:ext cx="577376" cy="57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ÐÐ°ÑÑÐ¸Ð½ÐºÐ¸ Ð¿Ð¾ Ð·Ð°Ð¿ÑÐ¾ÑÑ home icon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188" y="2076854"/>
            <a:ext cx="523751" cy="52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https://png.icons8.com/ios/1600/007AFF/chef-hat"/>
          <p:cNvPicPr>
            <a:picLocks noChangeAspect="1" noChangeArrowheads="1"/>
          </p:cNvPicPr>
          <p:nvPr/>
        </p:nvPicPr>
        <p:blipFill>
          <a:blip r:embed="rId1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511" y="1024229"/>
            <a:ext cx="513532" cy="51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" t="3803" r="19368" b="73336"/>
          <a:stretch/>
        </p:blipFill>
        <p:spPr>
          <a:xfrm>
            <a:off x="4879141" y="4148732"/>
            <a:ext cx="2118319" cy="573478"/>
          </a:xfrm>
          <a:prstGeom prst="rect">
            <a:avLst/>
          </a:prstGeom>
        </p:spPr>
      </p:pic>
      <p:sp>
        <p:nvSpPr>
          <p:cNvPr id="36" name="Прямоугольник 19"/>
          <p:cNvSpPr/>
          <p:nvPr/>
        </p:nvSpPr>
        <p:spPr>
          <a:xfrm>
            <a:off x="4805986" y="3818070"/>
            <a:ext cx="11608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83"/>
            <a:r>
              <a:rPr lang="ru-RU" sz="1400" dirty="0">
                <a:latin typeface="Arial Narrow" panose="020B0606020202030204" pitchFamily="34" charset="0"/>
              </a:rPr>
              <a:t>ПОСЛЕ 17:00 </a:t>
            </a:r>
            <a:endParaRPr lang="en-US" sz="1400" dirty="0">
              <a:latin typeface="Arial Narrow" panose="020B0606020202030204" pitchFamily="34" charset="0"/>
            </a:endParaRPr>
          </a:p>
        </p:txBody>
      </p:sp>
      <p:sp>
        <p:nvSpPr>
          <p:cNvPr id="37" name="Прямоугольник 20"/>
          <p:cNvSpPr/>
          <p:nvPr/>
        </p:nvSpPr>
        <p:spPr>
          <a:xfrm>
            <a:off x="3908610" y="3812935"/>
            <a:ext cx="8547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83"/>
            <a:r>
              <a:rPr lang="ru-RU" sz="1400" dirty="0">
                <a:latin typeface="Arial Narrow" panose="020B0606020202030204" pitchFamily="34" charset="0"/>
              </a:rPr>
              <a:t>ДО 16:00 </a:t>
            </a:r>
            <a:endParaRPr lang="en-US" sz="1400" dirty="0">
              <a:latin typeface="Arial Narrow" panose="020B060602020203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" t="5072" r="6691" b="72220"/>
          <a:stretch/>
        </p:blipFill>
        <p:spPr>
          <a:xfrm>
            <a:off x="7161767" y="1968407"/>
            <a:ext cx="1934283" cy="53785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" t="13367" r="4974" b="64103"/>
          <a:stretch/>
        </p:blipFill>
        <p:spPr>
          <a:xfrm>
            <a:off x="5766726" y="3139482"/>
            <a:ext cx="2348519" cy="58660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" t="1987" r="6989" b="70249"/>
          <a:stretch/>
        </p:blipFill>
        <p:spPr>
          <a:xfrm>
            <a:off x="2486041" y="4148731"/>
            <a:ext cx="2144883" cy="57907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5" t="2489" r="9110" b="72115"/>
          <a:stretch/>
        </p:blipFill>
        <p:spPr>
          <a:xfrm>
            <a:off x="1809549" y="3130737"/>
            <a:ext cx="2175310" cy="57573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" t="651" r="13743" b="72704"/>
          <a:stretch/>
        </p:blipFill>
        <p:spPr>
          <a:xfrm>
            <a:off x="57671" y="1960235"/>
            <a:ext cx="1927013" cy="61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14505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  <p:bldP spid="30" grpId="0"/>
      <p:bldP spid="31" grpId="0"/>
      <p:bldP spid="36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Овал 37"/>
          <p:cNvSpPr/>
          <p:nvPr/>
        </p:nvSpPr>
        <p:spPr>
          <a:xfrm>
            <a:off x="899592" y="-4413026"/>
            <a:ext cx="7347419" cy="7347419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spcCol="0" rtlCol="0" anchor="ctr"/>
          <a:lstStyle/>
          <a:p>
            <a:pPr algn="ctr"/>
            <a:endParaRPr lang="en-US" dirty="0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F0B10F0C-5C03-4F74-AFBC-FA551E315F7B}"/>
              </a:ext>
            </a:extLst>
          </p:cNvPr>
          <p:cNvSpPr/>
          <p:nvPr/>
        </p:nvSpPr>
        <p:spPr>
          <a:xfrm>
            <a:off x="4292851" y="2338730"/>
            <a:ext cx="979617" cy="931459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spcCol="0" rtlCol="0" anchor="ctr"/>
          <a:lstStyle/>
          <a:p>
            <a:pPr algn="ctr"/>
            <a:endParaRPr lang="en-US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134D2FC8-BEB9-40A5-A0A1-A39A6DDB49EE}"/>
              </a:ext>
            </a:extLst>
          </p:cNvPr>
          <p:cNvSpPr/>
          <p:nvPr/>
        </p:nvSpPr>
        <p:spPr>
          <a:xfrm>
            <a:off x="6054749" y="1813830"/>
            <a:ext cx="979617" cy="977713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spcCol="0" rtlCol="0" anchor="ctr"/>
          <a:lstStyle/>
          <a:p>
            <a:pPr algn="ctr"/>
            <a:endParaRPr lang="en-US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C1175504-9DAF-4FE6-ACAD-CE7497CE3E8E}"/>
              </a:ext>
            </a:extLst>
          </p:cNvPr>
          <p:cNvSpPr/>
          <p:nvPr/>
        </p:nvSpPr>
        <p:spPr>
          <a:xfrm>
            <a:off x="2464195" y="1897109"/>
            <a:ext cx="979617" cy="931459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spcCol="0" rtlCol="0" anchor="ctr"/>
          <a:lstStyle/>
          <a:p>
            <a:pPr algn="ctr"/>
            <a:endParaRPr lang="en-US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3058FBC7-8654-4081-96EB-07D9ADBF2EC7}"/>
              </a:ext>
            </a:extLst>
          </p:cNvPr>
          <p:cNvSpPr/>
          <p:nvPr/>
        </p:nvSpPr>
        <p:spPr>
          <a:xfrm>
            <a:off x="7238959" y="571959"/>
            <a:ext cx="979617" cy="968777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spcCol="0" rtlCol="0" anchor="ctr"/>
          <a:lstStyle/>
          <a:p>
            <a:pPr algn="ctr"/>
            <a:endParaRPr lang="en-US"/>
          </a:p>
        </p:txBody>
      </p:sp>
      <p:sp>
        <p:nvSpPr>
          <p:cNvPr id="11" name="Овал 10"/>
          <p:cNvSpPr/>
          <p:nvPr/>
        </p:nvSpPr>
        <p:spPr>
          <a:xfrm>
            <a:off x="1174469" y="796607"/>
            <a:ext cx="979617" cy="968776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spcCol="0" rtlCol="0" anchor="ctr"/>
          <a:lstStyle/>
          <a:p>
            <a:pPr algn="ctr"/>
            <a:endParaRPr lang="en-US"/>
          </a:p>
        </p:txBody>
      </p:sp>
      <p:pic>
        <p:nvPicPr>
          <p:cNvPr id="32" name="Picture 2" descr="https://espanglish.info/sites/default/files/articles/logo-unilever.png">
            <a:extLst>
              <a:ext uri="{FF2B5EF4-FFF2-40B4-BE49-F238E27FC236}">
                <a16:creationId xmlns:a16="http://schemas.microsoft.com/office/drawing/2014/main" id="{0636EA75-CA62-40D9-A604-2743E1A72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207832"/>
            <a:ext cx="852289" cy="6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8890E728-5F4C-43F1-ADE8-F664D58C3717}"/>
              </a:ext>
            </a:extLst>
          </p:cNvPr>
          <p:cNvSpPr txBox="1">
            <a:spLocks noChangeAspect="1"/>
          </p:cNvSpPr>
          <p:nvPr/>
        </p:nvSpPr>
        <p:spPr>
          <a:xfrm>
            <a:off x="8391208" y="4868527"/>
            <a:ext cx="558691" cy="223503"/>
          </a:xfrm>
          <a:prstGeom prst="rect">
            <a:avLst/>
          </a:prstGeom>
          <a:blipFill rotWithShape="1">
            <a:blip r:embed="rId5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91436" tIns="45718" rIns="91436" bIns="45718"/>
          <a:lstStyle>
            <a:lvl1pPr marL="0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 </a:t>
            </a:r>
          </a:p>
        </p:txBody>
      </p:sp>
      <p:sp>
        <p:nvSpPr>
          <p:cNvPr id="10" name="AutoShape 32" descr="ÐÐ°ÑÑÐ¸Ð½ÐºÐ¸ Ð¿Ð¾ Ð·Ð°Ð¿ÑÐ¾ÑÑ cooking png"/>
          <p:cNvSpPr>
            <a:spLocks noChangeAspect="1" noChangeArrowheads="1"/>
          </p:cNvSpPr>
          <p:nvPr/>
        </p:nvSpPr>
        <p:spPr bwMode="auto">
          <a:xfrm>
            <a:off x="63500" y="-71258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" name="Shape 2604"/>
          <p:cNvSpPr/>
          <p:nvPr/>
        </p:nvSpPr>
        <p:spPr>
          <a:xfrm>
            <a:off x="4523044" y="2583622"/>
            <a:ext cx="522514" cy="444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9600"/>
                </a:moveTo>
                <a:lnTo>
                  <a:pt x="17673" y="9600"/>
                </a:lnTo>
                <a:lnTo>
                  <a:pt x="17673" y="8400"/>
                </a:lnTo>
                <a:cubicBezTo>
                  <a:pt x="17673" y="7738"/>
                  <a:pt x="17233" y="7200"/>
                  <a:pt x="16691" y="7200"/>
                </a:cubicBezTo>
                <a:lnTo>
                  <a:pt x="14727" y="7200"/>
                </a:lnTo>
                <a:cubicBezTo>
                  <a:pt x="14186" y="7200"/>
                  <a:pt x="13745" y="7738"/>
                  <a:pt x="13745" y="8400"/>
                </a:cubicBezTo>
                <a:lnTo>
                  <a:pt x="13745" y="9600"/>
                </a:lnTo>
                <a:lnTo>
                  <a:pt x="7855" y="9600"/>
                </a:lnTo>
                <a:lnTo>
                  <a:pt x="7855" y="8400"/>
                </a:lnTo>
                <a:cubicBezTo>
                  <a:pt x="7855" y="7738"/>
                  <a:pt x="7414" y="7200"/>
                  <a:pt x="6873" y="7200"/>
                </a:cubicBezTo>
                <a:lnTo>
                  <a:pt x="4909" y="7200"/>
                </a:lnTo>
                <a:cubicBezTo>
                  <a:pt x="4367" y="7200"/>
                  <a:pt x="3927" y="7738"/>
                  <a:pt x="3927" y="8400"/>
                </a:cubicBezTo>
                <a:lnTo>
                  <a:pt x="3927" y="9600"/>
                </a:lnTo>
                <a:lnTo>
                  <a:pt x="982" y="9600"/>
                </a:lnTo>
                <a:lnTo>
                  <a:pt x="982" y="3601"/>
                </a:lnTo>
                <a:lnTo>
                  <a:pt x="20618" y="3601"/>
                </a:lnTo>
                <a:cubicBezTo>
                  <a:pt x="20618" y="3601"/>
                  <a:pt x="20618" y="9600"/>
                  <a:pt x="20618" y="9600"/>
                </a:cubicBezTo>
                <a:close/>
                <a:moveTo>
                  <a:pt x="14727" y="8400"/>
                </a:moveTo>
                <a:lnTo>
                  <a:pt x="16691" y="8400"/>
                </a:lnTo>
                <a:lnTo>
                  <a:pt x="16691" y="12001"/>
                </a:lnTo>
                <a:lnTo>
                  <a:pt x="14727" y="12001"/>
                </a:lnTo>
                <a:cubicBezTo>
                  <a:pt x="14727" y="12001"/>
                  <a:pt x="14727" y="8400"/>
                  <a:pt x="14727" y="8400"/>
                </a:cubicBezTo>
                <a:close/>
                <a:moveTo>
                  <a:pt x="4909" y="8400"/>
                </a:moveTo>
                <a:lnTo>
                  <a:pt x="6873" y="8400"/>
                </a:lnTo>
                <a:lnTo>
                  <a:pt x="6873" y="12001"/>
                </a:lnTo>
                <a:lnTo>
                  <a:pt x="4909" y="12001"/>
                </a:lnTo>
                <a:cubicBezTo>
                  <a:pt x="4909" y="12001"/>
                  <a:pt x="4909" y="8400"/>
                  <a:pt x="4909" y="8400"/>
                </a:cubicBezTo>
                <a:close/>
                <a:moveTo>
                  <a:pt x="19636" y="20400"/>
                </a:moveTo>
                <a:lnTo>
                  <a:pt x="1964" y="20400"/>
                </a:lnTo>
                <a:lnTo>
                  <a:pt x="1964" y="10800"/>
                </a:lnTo>
                <a:lnTo>
                  <a:pt x="3927" y="10800"/>
                </a:lnTo>
                <a:lnTo>
                  <a:pt x="3927" y="12001"/>
                </a:lnTo>
                <a:cubicBezTo>
                  <a:pt x="3927" y="12662"/>
                  <a:pt x="4367" y="13200"/>
                  <a:pt x="4909" y="13200"/>
                </a:cubicBezTo>
                <a:lnTo>
                  <a:pt x="6873" y="13200"/>
                </a:lnTo>
                <a:cubicBezTo>
                  <a:pt x="7414" y="13200"/>
                  <a:pt x="7855" y="12662"/>
                  <a:pt x="7855" y="12001"/>
                </a:cubicBezTo>
                <a:lnTo>
                  <a:pt x="7855" y="10800"/>
                </a:lnTo>
                <a:lnTo>
                  <a:pt x="13745" y="10800"/>
                </a:lnTo>
                <a:lnTo>
                  <a:pt x="13745" y="12001"/>
                </a:lnTo>
                <a:cubicBezTo>
                  <a:pt x="13745" y="12662"/>
                  <a:pt x="14186" y="13200"/>
                  <a:pt x="14727" y="13200"/>
                </a:cubicBezTo>
                <a:lnTo>
                  <a:pt x="16691" y="13200"/>
                </a:lnTo>
                <a:cubicBezTo>
                  <a:pt x="17233" y="13200"/>
                  <a:pt x="17673" y="12662"/>
                  <a:pt x="17673" y="12001"/>
                </a:cubicBezTo>
                <a:lnTo>
                  <a:pt x="17673" y="10800"/>
                </a:lnTo>
                <a:lnTo>
                  <a:pt x="19636" y="10800"/>
                </a:lnTo>
                <a:cubicBezTo>
                  <a:pt x="19636" y="10800"/>
                  <a:pt x="19636" y="20400"/>
                  <a:pt x="19636" y="20400"/>
                </a:cubicBezTo>
                <a:close/>
                <a:moveTo>
                  <a:pt x="8836" y="1200"/>
                </a:moveTo>
                <a:lnTo>
                  <a:pt x="12764" y="1200"/>
                </a:lnTo>
                <a:cubicBezTo>
                  <a:pt x="13305" y="1200"/>
                  <a:pt x="13745" y="1738"/>
                  <a:pt x="13745" y="2400"/>
                </a:cubicBezTo>
                <a:lnTo>
                  <a:pt x="7855" y="2400"/>
                </a:lnTo>
                <a:cubicBezTo>
                  <a:pt x="7855" y="1738"/>
                  <a:pt x="8295" y="1200"/>
                  <a:pt x="8836" y="1200"/>
                </a:cubicBezTo>
                <a:moveTo>
                  <a:pt x="20618" y="2400"/>
                </a:moveTo>
                <a:lnTo>
                  <a:pt x="14727" y="2400"/>
                </a:lnTo>
                <a:cubicBezTo>
                  <a:pt x="14727" y="1075"/>
                  <a:pt x="13848" y="0"/>
                  <a:pt x="12764" y="0"/>
                </a:cubicBezTo>
                <a:lnTo>
                  <a:pt x="8836" y="0"/>
                </a:lnTo>
                <a:cubicBezTo>
                  <a:pt x="7752" y="0"/>
                  <a:pt x="6873" y="1075"/>
                  <a:pt x="6873" y="2400"/>
                </a:cubicBezTo>
                <a:lnTo>
                  <a:pt x="982" y="2400"/>
                </a:lnTo>
                <a:cubicBezTo>
                  <a:pt x="440" y="2400"/>
                  <a:pt x="0" y="2938"/>
                  <a:pt x="0" y="3601"/>
                </a:cubicBezTo>
                <a:lnTo>
                  <a:pt x="0" y="9600"/>
                </a:lnTo>
                <a:cubicBezTo>
                  <a:pt x="0" y="10262"/>
                  <a:pt x="440" y="10800"/>
                  <a:pt x="982" y="10800"/>
                </a:cubicBezTo>
                <a:lnTo>
                  <a:pt x="982" y="20400"/>
                </a:lnTo>
                <a:cubicBezTo>
                  <a:pt x="982" y="21062"/>
                  <a:pt x="1422" y="21600"/>
                  <a:pt x="1964" y="21600"/>
                </a:cubicBezTo>
                <a:lnTo>
                  <a:pt x="19636" y="21600"/>
                </a:lnTo>
                <a:cubicBezTo>
                  <a:pt x="20178" y="21600"/>
                  <a:pt x="20618" y="21062"/>
                  <a:pt x="20618" y="20400"/>
                </a:cubicBezTo>
                <a:lnTo>
                  <a:pt x="20618" y="10800"/>
                </a:lnTo>
                <a:cubicBezTo>
                  <a:pt x="21160" y="10800"/>
                  <a:pt x="21600" y="10262"/>
                  <a:pt x="21600" y="9600"/>
                </a:cubicBezTo>
                <a:lnTo>
                  <a:pt x="21600" y="3601"/>
                </a:lnTo>
                <a:cubicBezTo>
                  <a:pt x="21600" y="2938"/>
                  <a:pt x="21160" y="2400"/>
                  <a:pt x="20618" y="24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pic>
        <p:nvPicPr>
          <p:cNvPr id="1030" name="Picture 6" descr="ÐÐ°ÑÑÐ¸Ð½ÐºÐ¸ Ð¿Ð¾ Ð·Ð°Ð¿ÑÐ¾ÑÑ weekend icon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345" y="830946"/>
            <a:ext cx="511201" cy="47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090568" y="-3036143"/>
            <a:ext cx="5361752" cy="5391869"/>
            <a:chOff x="2018553" y="-3036143"/>
            <a:chExt cx="5361752" cy="5391869"/>
          </a:xfrm>
        </p:grpSpPr>
        <p:pic>
          <p:nvPicPr>
            <p:cNvPr id="2052" name="Picture 4" descr="ÐÐ°ÑÑÐ¸Ð½ÐºÐ¸ Ð¿Ð¾ Ð·Ð°Ð¿ÑÐ¾ÑÑ iphone 10 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8553" y="-3036143"/>
              <a:ext cx="5361752" cy="5391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3486468" y="-1371448"/>
              <a:ext cx="2379818" cy="142449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Picture 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80" b="26539"/>
            <a:stretch/>
          </p:blipFill>
          <p:spPr>
            <a:xfrm>
              <a:off x="3501458" y="-307351"/>
              <a:ext cx="2375392" cy="249695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31" name="Прямоугольник 62">
              <a:extLst>
                <a:ext uri="{FF2B5EF4-FFF2-40B4-BE49-F238E27FC236}">
                  <a16:creationId xmlns:a16="http://schemas.microsoft.com/office/drawing/2014/main" id="{AE6043FD-98F7-4C05-BA07-493A4ACBAA1B}"/>
                </a:ext>
              </a:extLst>
            </p:cNvPr>
            <p:cNvSpPr/>
            <p:nvPr/>
          </p:nvSpPr>
          <p:spPr>
            <a:xfrm>
              <a:off x="3524510" y="49942"/>
              <a:ext cx="2314575" cy="390526"/>
            </a:xfrm>
            <a:prstGeom prst="rect">
              <a:avLst/>
            </a:prstGeom>
            <a:noFill/>
            <a:ln w="38100">
              <a:solidFill>
                <a:schemeClr val="bg2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91436" tIns="45718" rIns="91436" bIns="45718" rtlCol="0" anchor="ctr"/>
            <a:lstStyle/>
            <a:p>
              <a:pPr algn="r"/>
              <a:endParaRPr lang="en-US" sz="1200" b="1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45" name="Прямоугольник 24"/>
          <p:cNvSpPr/>
          <p:nvPr/>
        </p:nvSpPr>
        <p:spPr>
          <a:xfrm>
            <a:off x="360355" y="2241712"/>
            <a:ext cx="15087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732"/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CTR </a:t>
            </a:r>
            <a:r>
              <a:rPr lang="en-US" sz="20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0,72%</a:t>
            </a:r>
            <a:endParaRPr lang="ru-RU" sz="1400" b="1" dirty="0">
              <a:solidFill>
                <a:schemeClr val="bg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6" name="Прямоугольник 25"/>
          <p:cNvSpPr/>
          <p:nvPr/>
        </p:nvSpPr>
        <p:spPr>
          <a:xfrm>
            <a:off x="2272244" y="3318715"/>
            <a:ext cx="12522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732"/>
            <a:r>
              <a:rPr lang="en-US" sz="1400" dirty="0">
                <a:latin typeface="Arial Black" panose="020B0A04020102020204" pitchFamily="34" charset="0"/>
              </a:rPr>
              <a:t>CTR </a:t>
            </a:r>
            <a:r>
              <a:rPr lang="en-US" sz="1400" dirty="0" smtClean="0">
                <a:latin typeface="Arial Black" panose="020B0A04020102020204" pitchFamily="34" charset="0"/>
              </a:rPr>
              <a:t>0,50%</a:t>
            </a:r>
            <a:endParaRPr lang="en-US" sz="1400" dirty="0">
              <a:latin typeface="Arial Black" panose="020B0A04020102020204" pitchFamily="34" charset="0"/>
            </a:endParaRPr>
          </a:p>
        </p:txBody>
      </p:sp>
      <p:sp>
        <p:nvSpPr>
          <p:cNvPr id="47" name="Прямоугольник 27"/>
          <p:cNvSpPr/>
          <p:nvPr/>
        </p:nvSpPr>
        <p:spPr>
          <a:xfrm>
            <a:off x="5969944" y="3300789"/>
            <a:ext cx="12522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732"/>
            <a:r>
              <a:rPr lang="en-US" sz="1400" dirty="0">
                <a:latin typeface="Arial Black" panose="020B0A04020102020204" pitchFamily="34" charset="0"/>
              </a:rPr>
              <a:t>CTR </a:t>
            </a:r>
            <a:r>
              <a:rPr lang="en-US" sz="1400" dirty="0" smtClean="0">
                <a:latin typeface="Arial Black" panose="020B0A04020102020204" pitchFamily="34" charset="0"/>
              </a:rPr>
              <a:t>0,38%</a:t>
            </a:r>
            <a:endParaRPr lang="en-US" sz="1400" dirty="0">
              <a:latin typeface="Arial Black" panose="020B0A04020102020204" pitchFamily="34" charset="0"/>
            </a:endParaRPr>
          </a:p>
        </p:txBody>
      </p:sp>
      <p:sp>
        <p:nvSpPr>
          <p:cNvPr id="48" name="Прямоугольник 28"/>
          <p:cNvSpPr/>
          <p:nvPr/>
        </p:nvSpPr>
        <p:spPr>
          <a:xfrm>
            <a:off x="7437555" y="2263973"/>
            <a:ext cx="15568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732"/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CTR 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0,6</a:t>
            </a:r>
            <a:r>
              <a:rPr lang="ru-RU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2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%</a:t>
            </a:r>
            <a:endParaRPr lang="en-US" dirty="0">
              <a:solidFill>
                <a:schemeClr val="bg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9" name="Прямоугольник 46">
            <a:extLst>
              <a:ext uri="{FF2B5EF4-FFF2-40B4-BE49-F238E27FC236}">
                <a16:creationId xmlns:a16="http://schemas.microsoft.com/office/drawing/2014/main" id="{D6C5193C-58CE-4992-A559-3ACFC003F8BB}"/>
              </a:ext>
            </a:extLst>
          </p:cNvPr>
          <p:cNvSpPr/>
          <p:nvPr/>
        </p:nvSpPr>
        <p:spPr>
          <a:xfrm>
            <a:off x="4081986" y="3647897"/>
            <a:ext cx="14013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732"/>
            <a:r>
              <a:rPr lang="en-US" sz="1400" dirty="0">
                <a:latin typeface="Arial Black" panose="020B0A04020102020204" pitchFamily="34" charset="0"/>
              </a:rPr>
              <a:t>CTR – </a:t>
            </a:r>
            <a:r>
              <a:rPr lang="en-US" sz="1400" dirty="0" smtClean="0">
                <a:latin typeface="Arial Black" panose="020B0A04020102020204" pitchFamily="34" charset="0"/>
              </a:rPr>
              <a:t>0,37%</a:t>
            </a:r>
            <a:endParaRPr lang="en-US" sz="1400" dirty="0">
              <a:latin typeface="Arial Black" panose="020B0A040201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3670" y="4876006"/>
            <a:ext cx="4888564" cy="192358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>
            <a:defPPr>
              <a:defRPr lang="ru-RU"/>
            </a:defPPr>
            <a:lvl1pPr>
              <a:defRPr sz="1050">
                <a:solidFill>
                  <a:srgbClr val="14191C"/>
                </a:solidFill>
                <a:latin typeface="League Gothic" panose="00000500000000000000" pitchFamily="50" charset="0"/>
              </a:defRPr>
            </a:lvl1pPr>
          </a:lstStyle>
          <a:p>
            <a:pPr defTabSz="685749"/>
            <a:r>
              <a:rPr lang="ru-RU" sz="800" b="1" dirty="0">
                <a:solidFill>
                  <a:schemeClr val="tx1"/>
                </a:solidFill>
                <a:latin typeface="Arial Narrow" panose="020B0606020202030204" pitchFamily="34" charset="0"/>
              </a:rPr>
              <a:t>РАЗМЕЩЕНИЕ НА </a:t>
            </a:r>
            <a:r>
              <a:rPr lang="en-US" sz="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MYTARGET</a:t>
            </a:r>
            <a:r>
              <a:rPr lang="ru-RU" sz="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и </a:t>
            </a:r>
            <a:r>
              <a:rPr lang="en-US" sz="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MAXIMA TELECOM</a:t>
            </a:r>
            <a:r>
              <a:rPr lang="ru-RU" sz="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800" b="1" dirty="0">
                <a:solidFill>
                  <a:schemeClr val="tx1"/>
                </a:solidFill>
                <a:latin typeface="Arial Narrow" panose="020B0606020202030204" pitchFamily="34" charset="0"/>
              </a:rPr>
              <a:t>*</a:t>
            </a:r>
          </a:p>
        </p:txBody>
      </p:sp>
      <p:pic>
        <p:nvPicPr>
          <p:cNvPr id="52" name="Picture 12" descr="ÐÐ°ÑÑÐ¸Ð½ÐºÐ¸ Ð¿Ð¾ Ð·Ð°Ð¿ÑÐ¾ÑÑ week png ic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695" y="2013998"/>
            <a:ext cx="577376" cy="57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ÐÐ°ÑÑÐ¸Ð½ÐºÐ¸ Ð¿Ð¾ Ð·Ð°Ð¿ÑÐ¾ÑÑ home icon png"/>
          <p:cNvPicPr>
            <a:picLocks noChangeAspect="1" noChangeArrowheads="1"/>
          </p:cNvPicPr>
          <p:nvPr/>
        </p:nvPicPr>
        <p:blipFill>
          <a:blip r:embed="rId1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2750" y="3319942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png.icons8.com/ios/1600/007AFF/chef-hat"/>
          <p:cNvPicPr>
            <a:picLocks noChangeAspect="1" noChangeArrowheads="1"/>
          </p:cNvPicPr>
          <p:nvPr/>
        </p:nvPicPr>
        <p:blipFill>
          <a:blip r:embed="rId1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511" y="1024229"/>
            <a:ext cx="513532" cy="51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ÐÐ°ÑÑÐ¸Ð½ÐºÐ¸ Ð¿Ð¾ Ð·Ð°Ð¿ÑÐ¾ÑÑ home icon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188" y="2076854"/>
            <a:ext cx="523751" cy="52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19604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  <p:bldP spid="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95536" y="267494"/>
            <a:ext cx="8352928" cy="528843"/>
          </a:xfrm>
          <a:prstGeom prst="rect">
            <a:avLst/>
          </a:prstGeom>
        </p:spPr>
        <p:txBody>
          <a:bodyPr lIns="68576" tIns="34289" rIns="68576" bIns="34289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>
                <a:latin typeface="Arial Black" panose="020B0A04020102020204" pitchFamily="34" charset="0"/>
              </a:rPr>
              <a:t>ПРОТЕСТИРОВАЛИ ДВЕ ПРОМО МЕХАНИКИ, </a:t>
            </a:r>
          </a:p>
          <a:p>
            <a:pPr algn="ctr"/>
            <a:r>
              <a:rPr lang="ru-RU" sz="2000" dirty="0">
                <a:latin typeface="Arial Black" panose="020B0A04020102020204" pitchFamily="34" charset="0"/>
              </a:rPr>
              <a:t>ОЦЕНИЛИ РЕЗУЛЬТАТ ПО ВОРОНКЕ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71600" y="4047770"/>
            <a:ext cx="3506198" cy="900244"/>
          </a:xfrm>
          <a:prstGeom prst="rect">
            <a:avLst/>
          </a:prstGeom>
          <a:noFill/>
          <a:ln>
            <a:noFill/>
          </a:ln>
        </p:spPr>
        <p:txBody>
          <a:bodyPr wrap="square" lIns="68574" tIns="34289" rIns="68574" bIns="34289" rtlCol="0">
            <a:spAutoFit/>
          </a:bodyPr>
          <a:lstStyle/>
          <a:p>
            <a:pPr defTabSz="685732"/>
            <a:r>
              <a:rPr lang="ru-RU" sz="16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СКИДКА 30% </a:t>
            </a:r>
          </a:p>
          <a:p>
            <a:pPr defTabSz="685732"/>
            <a:r>
              <a:rPr lang="ru-RU" sz="1200" dirty="0">
                <a:latin typeface="Arial Black" panose="020B0A04020102020204" pitchFamily="34" charset="0"/>
              </a:rPr>
              <a:t>НА МОРОЖЕНОЕ ЗА </a:t>
            </a:r>
            <a:r>
              <a:rPr lang="en-US" sz="1200" dirty="0">
                <a:latin typeface="Arial Black" panose="020B0A04020102020204" pitchFamily="34" charset="0"/>
              </a:rPr>
              <a:t/>
            </a:r>
            <a:br>
              <a:rPr lang="en-US" sz="1200" dirty="0">
                <a:latin typeface="Arial Black" panose="020B0A04020102020204" pitchFamily="34" charset="0"/>
              </a:rPr>
            </a:br>
            <a:r>
              <a:rPr lang="ru-RU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РЕГИСТРАЦИЮ НА САЙТЕ</a:t>
            </a:r>
          </a:p>
          <a:p>
            <a:pPr defTabSz="685732"/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154939" y="4053852"/>
            <a:ext cx="3724627" cy="684801"/>
          </a:xfrm>
          <a:prstGeom prst="rect">
            <a:avLst/>
          </a:prstGeom>
          <a:noFill/>
          <a:ln>
            <a:noFill/>
          </a:ln>
        </p:spPr>
        <p:txBody>
          <a:bodyPr wrap="square" lIns="68574" tIns="34289" rIns="68574" bIns="34289" rtlCol="0">
            <a:spAutoFit/>
          </a:bodyPr>
          <a:lstStyle/>
          <a:p>
            <a:pPr algn="r" defTabSz="685732"/>
            <a:r>
              <a:rPr lang="ru-RU" sz="16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БЕСПЛАТНЫЙ </a:t>
            </a:r>
            <a:r>
              <a:rPr lang="ru-RU" sz="1600" dirty="0">
                <a:solidFill>
                  <a:schemeClr val="bg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КОФЕ </a:t>
            </a:r>
            <a:r>
              <a:rPr lang="en-US" sz="1600" dirty="0">
                <a:solidFill>
                  <a:schemeClr val="bg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en-US" sz="1600" dirty="0">
                <a:solidFill>
                  <a:schemeClr val="bg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</a:br>
            <a:r>
              <a:rPr lang="ru-RU" sz="1200" dirty="0">
                <a:latin typeface="Arial Black" panose="020B0A04020102020204" pitchFamily="34" charset="0"/>
              </a:rPr>
              <a:t>ЗА ПОКУПКУ </a:t>
            </a:r>
            <a:r>
              <a:rPr lang="ru-RU" sz="1200" dirty="0" smtClean="0">
                <a:latin typeface="Arial Black" panose="020B0A04020102020204" pitchFamily="34" charset="0"/>
              </a:rPr>
              <a:t>МОРОЖЕНОГО</a:t>
            </a:r>
            <a:r>
              <a:rPr lang="en-US" sz="1200" dirty="0" smtClean="0">
                <a:latin typeface="Arial Black" panose="020B0A04020102020204" pitchFamily="34" charset="0"/>
              </a:rPr>
              <a:t> </a:t>
            </a:r>
            <a:r>
              <a:rPr lang="ru-BY" sz="1200" dirty="0" smtClean="0">
                <a:latin typeface="Arial Black" panose="020B0A04020102020204" pitchFamily="34" charset="0"/>
              </a:rPr>
              <a:t>и </a:t>
            </a:r>
            <a:r>
              <a:rPr lang="ru-RU" sz="12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СКАНИРОВАНИЕ </a:t>
            </a:r>
            <a:r>
              <a:rPr lang="en-US" sz="12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QR </a:t>
            </a:r>
            <a:r>
              <a:rPr lang="ru-RU" sz="12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КОДА </a:t>
            </a:r>
            <a:r>
              <a:rPr lang="ru-RU" sz="1200" dirty="0" smtClean="0">
                <a:latin typeface="Arial Black" panose="020B0A04020102020204" pitchFamily="34" charset="0"/>
              </a:rPr>
              <a:t>НА </a:t>
            </a:r>
            <a:r>
              <a:rPr lang="ru-RU" sz="1200" dirty="0">
                <a:latin typeface="Arial Black" panose="020B0A04020102020204" pitchFamily="34" charset="0"/>
              </a:rPr>
              <a:t>КАССЕ </a:t>
            </a:r>
            <a:r>
              <a:rPr lang="ru-RU" sz="1200" dirty="0" smtClean="0">
                <a:latin typeface="Arial Black" panose="020B0A04020102020204" pitchFamily="34" charset="0"/>
              </a:rPr>
              <a:t> </a:t>
            </a:r>
            <a:endParaRPr lang="ru-RU" sz="1200" dirty="0">
              <a:latin typeface="Arial Black" panose="020B0A0402010202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971601" y="3503946"/>
            <a:ext cx="320654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tx1"/>
                </a:solidFill>
                <a:latin typeface="Arial Black" panose="020B0A04020102020204" pitchFamily="34" charset="0"/>
              </a:rPr>
              <a:t>ПРОМО </a:t>
            </a:r>
            <a:r>
              <a:rPr lang="en-US" sz="1600" b="1" dirty="0">
                <a:solidFill>
                  <a:schemeClr val="tx1"/>
                </a:solidFill>
                <a:latin typeface="Arial Black" panose="020B0A04020102020204" pitchFamily="34" charset="0"/>
              </a:rPr>
              <a:t>#1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4324355" y="3503041"/>
            <a:ext cx="3555211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sz="1600" b="1" dirty="0">
                <a:solidFill>
                  <a:schemeClr val="tx1"/>
                </a:solidFill>
                <a:latin typeface="Arial Black" panose="020B0A04020102020204" pitchFamily="34" charset="0"/>
              </a:rPr>
              <a:t>ПРОМО </a:t>
            </a:r>
            <a:r>
              <a:rPr lang="en-US" sz="1600" b="1" dirty="0">
                <a:solidFill>
                  <a:schemeClr val="tx1"/>
                </a:solidFill>
                <a:latin typeface="Arial Black" panose="020B0A04020102020204" pitchFamily="34" charset="0"/>
              </a:rPr>
              <a:t>#2</a:t>
            </a:r>
          </a:p>
        </p:txBody>
      </p:sp>
      <p:pic>
        <p:nvPicPr>
          <p:cNvPr id="73" name="Picture 2" descr="https://espanglish.info/sites/default/files/articles/logo-unilever.png">
            <a:extLst>
              <a:ext uri="{FF2B5EF4-FFF2-40B4-BE49-F238E27FC236}">
                <a16:creationId xmlns:a16="http://schemas.microsoft.com/office/drawing/2014/main" id="{D8D2B4EB-3776-4D2B-8DBA-59421DD4C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207832"/>
            <a:ext cx="852289" cy="6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 Placeholder 8">
            <a:extLst>
              <a:ext uri="{FF2B5EF4-FFF2-40B4-BE49-F238E27FC236}">
                <a16:creationId xmlns:a16="http://schemas.microsoft.com/office/drawing/2014/main" id="{0BFD3337-B256-4ED5-A336-49B83D3500FA}"/>
              </a:ext>
            </a:extLst>
          </p:cNvPr>
          <p:cNvSpPr txBox="1">
            <a:spLocks noChangeAspect="1"/>
          </p:cNvSpPr>
          <p:nvPr/>
        </p:nvSpPr>
        <p:spPr>
          <a:xfrm>
            <a:off x="8391208" y="4868527"/>
            <a:ext cx="558691" cy="223503"/>
          </a:xfrm>
          <a:prstGeom prst="rect">
            <a:avLst/>
          </a:prstGeom>
          <a:blipFill rotWithShape="1">
            <a:blip r:embed="rId4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91436" tIns="45718" rIns="91436" bIns="45718"/>
          <a:lstStyle>
            <a:lvl1pPr marL="0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 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FCFC0043-27A3-475C-9860-6901E2564CB3}"/>
              </a:ext>
            </a:extLst>
          </p:cNvPr>
          <p:cNvGrpSpPr/>
          <p:nvPr/>
        </p:nvGrpSpPr>
        <p:grpSpPr>
          <a:xfrm>
            <a:off x="971599" y="1257992"/>
            <a:ext cx="6907966" cy="1089079"/>
            <a:chOff x="971600" y="3723877"/>
            <a:chExt cx="6907966" cy="1089079"/>
          </a:xfrm>
        </p:grpSpPr>
        <p:sp>
          <p:nvSpPr>
            <p:cNvPr id="70" name="Прямоугольник 69"/>
            <p:cNvSpPr/>
            <p:nvPr/>
          </p:nvSpPr>
          <p:spPr>
            <a:xfrm>
              <a:off x="971600" y="3723877"/>
              <a:ext cx="6907966" cy="108907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91436" tIns="45718" rIns="91436" bIns="45718" rtlCol="0" anchor="ctr"/>
            <a:lstStyle/>
            <a:p>
              <a:endParaRPr lang="ru-RU" sz="1400" b="1" dirty="0">
                <a:latin typeface="Arial Narrow" panose="020B0606020202030204" pitchFamily="34" charset="0"/>
              </a:endParaRPr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6D6FF2B2-C4FA-477B-B5F6-FF8F6253610B}"/>
                </a:ext>
              </a:extLst>
            </p:cNvPr>
            <p:cNvSpPr/>
            <p:nvPr/>
          </p:nvSpPr>
          <p:spPr>
            <a:xfrm>
              <a:off x="1425773" y="3924669"/>
              <a:ext cx="707676" cy="68173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6" tIns="34289" rIns="68576" bIns="34289" spcCol="0" rtlCol="0" anchor="ctr"/>
            <a:lstStyle/>
            <a:p>
              <a:pPr algn="ctr"/>
              <a:endParaRPr lang="en-US"/>
            </a:p>
          </p:txBody>
        </p:sp>
        <p:sp>
          <p:nvSpPr>
            <p:cNvPr id="51" name="Овал 50">
              <a:extLst>
                <a:ext uri="{FF2B5EF4-FFF2-40B4-BE49-F238E27FC236}">
                  <a16:creationId xmlns:a16="http://schemas.microsoft.com/office/drawing/2014/main" id="{98CC5EE0-7F70-4776-B9A8-BEBA03C4421A}"/>
                </a:ext>
              </a:extLst>
            </p:cNvPr>
            <p:cNvSpPr/>
            <p:nvPr/>
          </p:nvSpPr>
          <p:spPr>
            <a:xfrm>
              <a:off x="2763366" y="3957134"/>
              <a:ext cx="685232" cy="662837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6" tIns="34289" rIns="68576" bIns="34289" spcCol="0" rtlCol="0" anchor="ctr"/>
            <a:lstStyle/>
            <a:p>
              <a:pPr algn="ctr"/>
              <a:endParaRPr lang="en-US"/>
            </a:p>
          </p:txBody>
        </p:sp>
        <p:sp>
          <p:nvSpPr>
            <p:cNvPr id="62" name="Овал 61">
              <a:extLst>
                <a:ext uri="{FF2B5EF4-FFF2-40B4-BE49-F238E27FC236}">
                  <a16:creationId xmlns:a16="http://schemas.microsoft.com/office/drawing/2014/main" id="{0EDF0DFB-AA5A-47E0-B302-64A8613CCFCD}"/>
                </a:ext>
              </a:extLst>
            </p:cNvPr>
            <p:cNvSpPr/>
            <p:nvPr/>
          </p:nvSpPr>
          <p:spPr>
            <a:xfrm>
              <a:off x="5482289" y="3957134"/>
              <a:ext cx="698714" cy="662838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6" tIns="34289" rIns="68576" bIns="34289" spcCol="0" rtlCol="0" anchor="ctr"/>
            <a:lstStyle/>
            <a:p>
              <a:pPr algn="ctr"/>
              <a:endParaRPr lang="en-US"/>
            </a:p>
          </p:txBody>
        </p:sp>
        <p:sp>
          <p:nvSpPr>
            <p:cNvPr id="68" name="Овал 67">
              <a:extLst>
                <a:ext uri="{FF2B5EF4-FFF2-40B4-BE49-F238E27FC236}">
                  <a16:creationId xmlns:a16="http://schemas.microsoft.com/office/drawing/2014/main" id="{D0FC7EFF-ACE3-4C29-AD3C-58DE3C0BC5D7}"/>
                </a:ext>
              </a:extLst>
            </p:cNvPr>
            <p:cNvSpPr/>
            <p:nvPr/>
          </p:nvSpPr>
          <p:spPr>
            <a:xfrm>
              <a:off x="6717716" y="3948650"/>
              <a:ext cx="707676" cy="662838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6" tIns="34289" rIns="68576" bIns="34289" spcCol="0" rtlCol="0" anchor="ctr"/>
            <a:lstStyle/>
            <a:p>
              <a:pPr algn="ctr"/>
              <a:endParaRPr lang="en-US"/>
            </a:p>
          </p:txBody>
        </p:sp>
        <p:sp>
          <p:nvSpPr>
            <p:cNvPr id="77" name="Овал 76">
              <a:extLst>
                <a:ext uri="{FF2B5EF4-FFF2-40B4-BE49-F238E27FC236}">
                  <a16:creationId xmlns:a16="http://schemas.microsoft.com/office/drawing/2014/main" id="{255DF056-F1FB-408E-B321-027EE7E727D7}"/>
                </a:ext>
              </a:extLst>
            </p:cNvPr>
            <p:cNvSpPr/>
            <p:nvPr/>
          </p:nvSpPr>
          <p:spPr>
            <a:xfrm>
              <a:off x="4047550" y="3957134"/>
              <a:ext cx="707676" cy="662838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6" tIns="34289" rIns="68576" bIns="34289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Левая фигурная скобка 5">
            <a:extLst>
              <a:ext uri="{FF2B5EF4-FFF2-40B4-BE49-F238E27FC236}">
                <a16:creationId xmlns:a16="http://schemas.microsoft.com/office/drawing/2014/main" id="{1416EF7A-8666-4473-8781-2A000E7D5C0B}"/>
              </a:ext>
            </a:extLst>
          </p:cNvPr>
          <p:cNvSpPr/>
          <p:nvPr/>
        </p:nvSpPr>
        <p:spPr>
          <a:xfrm rot="16200000">
            <a:off x="3274566" y="2672119"/>
            <a:ext cx="414750" cy="988233"/>
          </a:xfrm>
          <a:prstGeom prst="leftBrace">
            <a:avLst>
              <a:gd name="adj1" fmla="val 8333"/>
              <a:gd name="adj2" fmla="val 51399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Левая фигурная скобка 77">
            <a:extLst>
              <a:ext uri="{FF2B5EF4-FFF2-40B4-BE49-F238E27FC236}">
                <a16:creationId xmlns:a16="http://schemas.microsoft.com/office/drawing/2014/main" id="{98D0E7B2-AC4E-462F-9F6F-D5E42655A8BC}"/>
              </a:ext>
            </a:extLst>
          </p:cNvPr>
          <p:cNvSpPr/>
          <p:nvPr/>
        </p:nvSpPr>
        <p:spPr>
          <a:xfrm rot="16200000">
            <a:off x="6250429" y="1716123"/>
            <a:ext cx="374937" cy="2883335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AB9736E3-29D8-4ECB-BFF0-10F87CDC6F9C}"/>
              </a:ext>
            </a:extLst>
          </p:cNvPr>
          <p:cNvSpPr/>
          <p:nvPr/>
        </p:nvSpPr>
        <p:spPr>
          <a:xfrm>
            <a:off x="968047" y="2433527"/>
            <a:ext cx="2232249" cy="36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 Black" panose="020B0A04020102020204" pitchFamily="34" charset="0"/>
              </a:rPr>
              <a:t>НОЯБРЬ</a:t>
            </a:r>
            <a:endParaRPr lang="en-US" sz="1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id="{3DE81110-B641-459C-B6DA-9CF08FA70401}"/>
              </a:ext>
            </a:extLst>
          </p:cNvPr>
          <p:cNvSpPr/>
          <p:nvPr/>
        </p:nvSpPr>
        <p:spPr>
          <a:xfrm>
            <a:off x="3445044" y="2442457"/>
            <a:ext cx="2232249" cy="36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 Black" panose="020B0A04020102020204" pitchFamily="34" charset="0"/>
              </a:rPr>
              <a:t>ДЕКАБРЬ</a:t>
            </a:r>
            <a:endParaRPr lang="en-US" sz="1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7" name="Прямоугольник 86">
            <a:extLst>
              <a:ext uri="{FF2B5EF4-FFF2-40B4-BE49-F238E27FC236}">
                <a16:creationId xmlns:a16="http://schemas.microsoft.com/office/drawing/2014/main" id="{0B869D5C-3BEC-44BD-A7E5-5FAF68523F52}"/>
              </a:ext>
            </a:extLst>
          </p:cNvPr>
          <p:cNvSpPr/>
          <p:nvPr/>
        </p:nvSpPr>
        <p:spPr>
          <a:xfrm>
            <a:off x="5922045" y="2447981"/>
            <a:ext cx="1953968" cy="360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 Black" panose="020B0A04020102020204" pitchFamily="34" charset="0"/>
              </a:rPr>
              <a:t>ЯНВАРЬ</a:t>
            </a:r>
            <a:endParaRPr lang="en-US" sz="1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0" name="Дуга 89">
            <a:extLst>
              <a:ext uri="{FF2B5EF4-FFF2-40B4-BE49-F238E27FC236}">
                <a16:creationId xmlns:a16="http://schemas.microsoft.com/office/drawing/2014/main" id="{55BCFEA0-92DA-48DA-A984-A58663B3B4F3}"/>
              </a:ext>
            </a:extLst>
          </p:cNvPr>
          <p:cNvSpPr/>
          <p:nvPr/>
        </p:nvSpPr>
        <p:spPr>
          <a:xfrm rot="11476233">
            <a:off x="1770594" y="2964563"/>
            <a:ext cx="1321087" cy="711196"/>
          </a:xfrm>
          <a:prstGeom prst="arc">
            <a:avLst>
              <a:gd name="adj1" fmla="val 10130644"/>
              <a:gd name="adj2" fmla="val 15588143"/>
            </a:avLst>
          </a:prstGeom>
          <a:noFill/>
          <a:ln w="38100" cap="flat" cmpd="sng" algn="ctr">
            <a:solidFill>
              <a:schemeClr val="bg2">
                <a:lumMod val="60000"/>
                <a:lumOff val="40000"/>
              </a:schemeClr>
            </a:solidFill>
            <a:prstDash val="sysDash"/>
            <a:miter lim="800000"/>
            <a:headEnd type="triangle"/>
            <a:tailEnd type="oval"/>
          </a:ln>
          <a:effectLst/>
        </p:spPr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91" name="Дуга 90">
            <a:extLst>
              <a:ext uri="{FF2B5EF4-FFF2-40B4-BE49-F238E27FC236}">
                <a16:creationId xmlns:a16="http://schemas.microsoft.com/office/drawing/2014/main" id="{5CFA1B1E-5342-4B16-B7AF-2E299B1F97F1}"/>
              </a:ext>
            </a:extLst>
          </p:cNvPr>
          <p:cNvSpPr/>
          <p:nvPr/>
        </p:nvSpPr>
        <p:spPr>
          <a:xfrm rot="9398417" flipH="1">
            <a:off x="5710835" y="2701757"/>
            <a:ext cx="1107606" cy="988469"/>
          </a:xfrm>
          <a:prstGeom prst="arc">
            <a:avLst>
              <a:gd name="adj1" fmla="val 10130644"/>
              <a:gd name="adj2" fmla="val 15588143"/>
            </a:avLst>
          </a:prstGeom>
          <a:noFill/>
          <a:ln w="38100" cap="flat" cmpd="sng" algn="ctr">
            <a:solidFill>
              <a:schemeClr val="bg2">
                <a:lumMod val="60000"/>
                <a:lumOff val="40000"/>
              </a:schemeClr>
            </a:solidFill>
            <a:prstDash val="sysDash"/>
            <a:miter lim="800000"/>
            <a:headEnd type="triangle"/>
            <a:tailEnd type="oval"/>
          </a:ln>
          <a:effectLst/>
        </p:spPr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33" name="Shape 2604"/>
          <p:cNvSpPr/>
          <p:nvPr/>
        </p:nvSpPr>
        <p:spPr>
          <a:xfrm>
            <a:off x="4175660" y="1631833"/>
            <a:ext cx="466537" cy="376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9600"/>
                </a:moveTo>
                <a:lnTo>
                  <a:pt x="17673" y="9600"/>
                </a:lnTo>
                <a:lnTo>
                  <a:pt x="17673" y="8400"/>
                </a:lnTo>
                <a:cubicBezTo>
                  <a:pt x="17673" y="7738"/>
                  <a:pt x="17233" y="7200"/>
                  <a:pt x="16691" y="7200"/>
                </a:cubicBezTo>
                <a:lnTo>
                  <a:pt x="14727" y="7200"/>
                </a:lnTo>
                <a:cubicBezTo>
                  <a:pt x="14186" y="7200"/>
                  <a:pt x="13745" y="7738"/>
                  <a:pt x="13745" y="8400"/>
                </a:cubicBezTo>
                <a:lnTo>
                  <a:pt x="13745" y="9600"/>
                </a:lnTo>
                <a:lnTo>
                  <a:pt x="7855" y="9600"/>
                </a:lnTo>
                <a:lnTo>
                  <a:pt x="7855" y="8400"/>
                </a:lnTo>
                <a:cubicBezTo>
                  <a:pt x="7855" y="7738"/>
                  <a:pt x="7414" y="7200"/>
                  <a:pt x="6873" y="7200"/>
                </a:cubicBezTo>
                <a:lnTo>
                  <a:pt x="4909" y="7200"/>
                </a:lnTo>
                <a:cubicBezTo>
                  <a:pt x="4367" y="7200"/>
                  <a:pt x="3927" y="7738"/>
                  <a:pt x="3927" y="8400"/>
                </a:cubicBezTo>
                <a:lnTo>
                  <a:pt x="3927" y="9600"/>
                </a:lnTo>
                <a:lnTo>
                  <a:pt x="982" y="9600"/>
                </a:lnTo>
                <a:lnTo>
                  <a:pt x="982" y="3601"/>
                </a:lnTo>
                <a:lnTo>
                  <a:pt x="20618" y="3601"/>
                </a:lnTo>
                <a:cubicBezTo>
                  <a:pt x="20618" y="3601"/>
                  <a:pt x="20618" y="9600"/>
                  <a:pt x="20618" y="9600"/>
                </a:cubicBezTo>
                <a:close/>
                <a:moveTo>
                  <a:pt x="14727" y="8400"/>
                </a:moveTo>
                <a:lnTo>
                  <a:pt x="16691" y="8400"/>
                </a:lnTo>
                <a:lnTo>
                  <a:pt x="16691" y="12001"/>
                </a:lnTo>
                <a:lnTo>
                  <a:pt x="14727" y="12001"/>
                </a:lnTo>
                <a:cubicBezTo>
                  <a:pt x="14727" y="12001"/>
                  <a:pt x="14727" y="8400"/>
                  <a:pt x="14727" y="8400"/>
                </a:cubicBezTo>
                <a:close/>
                <a:moveTo>
                  <a:pt x="4909" y="8400"/>
                </a:moveTo>
                <a:lnTo>
                  <a:pt x="6873" y="8400"/>
                </a:lnTo>
                <a:lnTo>
                  <a:pt x="6873" y="12001"/>
                </a:lnTo>
                <a:lnTo>
                  <a:pt x="4909" y="12001"/>
                </a:lnTo>
                <a:cubicBezTo>
                  <a:pt x="4909" y="12001"/>
                  <a:pt x="4909" y="8400"/>
                  <a:pt x="4909" y="8400"/>
                </a:cubicBezTo>
                <a:close/>
                <a:moveTo>
                  <a:pt x="19636" y="20400"/>
                </a:moveTo>
                <a:lnTo>
                  <a:pt x="1964" y="20400"/>
                </a:lnTo>
                <a:lnTo>
                  <a:pt x="1964" y="10800"/>
                </a:lnTo>
                <a:lnTo>
                  <a:pt x="3927" y="10800"/>
                </a:lnTo>
                <a:lnTo>
                  <a:pt x="3927" y="12001"/>
                </a:lnTo>
                <a:cubicBezTo>
                  <a:pt x="3927" y="12662"/>
                  <a:pt x="4367" y="13200"/>
                  <a:pt x="4909" y="13200"/>
                </a:cubicBezTo>
                <a:lnTo>
                  <a:pt x="6873" y="13200"/>
                </a:lnTo>
                <a:cubicBezTo>
                  <a:pt x="7414" y="13200"/>
                  <a:pt x="7855" y="12662"/>
                  <a:pt x="7855" y="12001"/>
                </a:cubicBezTo>
                <a:lnTo>
                  <a:pt x="7855" y="10800"/>
                </a:lnTo>
                <a:lnTo>
                  <a:pt x="13745" y="10800"/>
                </a:lnTo>
                <a:lnTo>
                  <a:pt x="13745" y="12001"/>
                </a:lnTo>
                <a:cubicBezTo>
                  <a:pt x="13745" y="12662"/>
                  <a:pt x="14186" y="13200"/>
                  <a:pt x="14727" y="13200"/>
                </a:cubicBezTo>
                <a:lnTo>
                  <a:pt x="16691" y="13200"/>
                </a:lnTo>
                <a:cubicBezTo>
                  <a:pt x="17233" y="13200"/>
                  <a:pt x="17673" y="12662"/>
                  <a:pt x="17673" y="12001"/>
                </a:cubicBezTo>
                <a:lnTo>
                  <a:pt x="17673" y="10800"/>
                </a:lnTo>
                <a:lnTo>
                  <a:pt x="19636" y="10800"/>
                </a:lnTo>
                <a:cubicBezTo>
                  <a:pt x="19636" y="10800"/>
                  <a:pt x="19636" y="20400"/>
                  <a:pt x="19636" y="20400"/>
                </a:cubicBezTo>
                <a:close/>
                <a:moveTo>
                  <a:pt x="8836" y="1200"/>
                </a:moveTo>
                <a:lnTo>
                  <a:pt x="12764" y="1200"/>
                </a:lnTo>
                <a:cubicBezTo>
                  <a:pt x="13305" y="1200"/>
                  <a:pt x="13745" y="1738"/>
                  <a:pt x="13745" y="2400"/>
                </a:cubicBezTo>
                <a:lnTo>
                  <a:pt x="7855" y="2400"/>
                </a:lnTo>
                <a:cubicBezTo>
                  <a:pt x="7855" y="1738"/>
                  <a:pt x="8295" y="1200"/>
                  <a:pt x="8836" y="1200"/>
                </a:cubicBezTo>
                <a:moveTo>
                  <a:pt x="20618" y="2400"/>
                </a:moveTo>
                <a:lnTo>
                  <a:pt x="14727" y="2400"/>
                </a:lnTo>
                <a:cubicBezTo>
                  <a:pt x="14727" y="1075"/>
                  <a:pt x="13848" y="0"/>
                  <a:pt x="12764" y="0"/>
                </a:cubicBezTo>
                <a:lnTo>
                  <a:pt x="8836" y="0"/>
                </a:lnTo>
                <a:cubicBezTo>
                  <a:pt x="7752" y="0"/>
                  <a:pt x="6873" y="1075"/>
                  <a:pt x="6873" y="2400"/>
                </a:cubicBezTo>
                <a:lnTo>
                  <a:pt x="982" y="2400"/>
                </a:lnTo>
                <a:cubicBezTo>
                  <a:pt x="440" y="2400"/>
                  <a:pt x="0" y="2938"/>
                  <a:pt x="0" y="3601"/>
                </a:cubicBezTo>
                <a:lnTo>
                  <a:pt x="0" y="9600"/>
                </a:lnTo>
                <a:cubicBezTo>
                  <a:pt x="0" y="10262"/>
                  <a:pt x="440" y="10800"/>
                  <a:pt x="982" y="10800"/>
                </a:cubicBezTo>
                <a:lnTo>
                  <a:pt x="982" y="20400"/>
                </a:lnTo>
                <a:cubicBezTo>
                  <a:pt x="982" y="21062"/>
                  <a:pt x="1422" y="21600"/>
                  <a:pt x="1964" y="21600"/>
                </a:cubicBezTo>
                <a:lnTo>
                  <a:pt x="19636" y="21600"/>
                </a:lnTo>
                <a:cubicBezTo>
                  <a:pt x="20178" y="21600"/>
                  <a:pt x="20618" y="21062"/>
                  <a:pt x="20618" y="20400"/>
                </a:cubicBezTo>
                <a:lnTo>
                  <a:pt x="20618" y="10800"/>
                </a:lnTo>
                <a:cubicBezTo>
                  <a:pt x="21160" y="10800"/>
                  <a:pt x="21600" y="10262"/>
                  <a:pt x="21600" y="9600"/>
                </a:cubicBezTo>
                <a:lnTo>
                  <a:pt x="21600" y="3601"/>
                </a:lnTo>
                <a:cubicBezTo>
                  <a:pt x="21600" y="2938"/>
                  <a:pt x="21160" y="2400"/>
                  <a:pt x="20618" y="24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/>
          </a:p>
        </p:txBody>
      </p:sp>
      <p:pic>
        <p:nvPicPr>
          <p:cNvPr id="36" name="Picture 6" descr="ÐÐ°ÑÑÐ¸Ð½ÐºÐ¸ Ð¿Ð¾ Ð·Ð°Ð¿ÑÐ¾ÑÑ weekend icon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937" y="1594777"/>
            <a:ext cx="463257" cy="42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ÐÐ°ÑÑÐ¸Ð½ÐºÐ¸ Ð¿Ð¾ Ð·Ð°Ð¿ÑÐ¾ÑÑ home icon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533823"/>
            <a:ext cx="523751" cy="52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2" descr="ÐÐ°ÑÑÐ¸Ð½ÐºÐ¸ Ð¿Ð¾ Ð·Ð°Ð¿ÑÐ¾ÑÑ week png ic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425" y="1580442"/>
            <a:ext cx="477132" cy="47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ttps://png.icons8.com/ios/1600/007AFF/chef-hat"/>
          <p:cNvPicPr>
            <a:picLocks noChangeAspect="1" noChangeArrowheads="1"/>
          </p:cNvPicPr>
          <p:nvPr/>
        </p:nvPicPr>
        <p:blipFill>
          <a:blip r:embed="rId11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202" y="1562764"/>
            <a:ext cx="476354" cy="47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83556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urved Down Arrow 12"/>
          <p:cNvSpPr/>
          <p:nvPr/>
        </p:nvSpPr>
        <p:spPr>
          <a:xfrm rot="5400000">
            <a:off x="2379068" y="1271682"/>
            <a:ext cx="1857897" cy="662556"/>
          </a:xfrm>
          <a:prstGeom prst="curved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ru-RU" sz="1500" dirty="0">
              <a:solidFill>
                <a:schemeClr val="tx1"/>
              </a:solidFill>
            </a:endParaRPr>
          </a:p>
        </p:txBody>
      </p:sp>
      <p:pic>
        <p:nvPicPr>
          <p:cNvPr id="3" name="Picture 24" descr="iPhone6_mockup_front_white.png"/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661" y="2355726"/>
            <a:ext cx="4142120" cy="674755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033542" y="1313065"/>
            <a:ext cx="1280379" cy="53860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r" defTabSz="685732"/>
            <a:r>
              <a:rPr lang="ru-RU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0,06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% </a:t>
            </a:r>
            <a:r>
              <a:rPr lang="ru-RU" sz="11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КОНВЕРСИЯ</a:t>
            </a:r>
          </a:p>
        </p:txBody>
      </p:sp>
      <p:sp>
        <p:nvSpPr>
          <p:cNvPr id="36" name="Curved Down Arrow 12"/>
          <p:cNvSpPr/>
          <p:nvPr/>
        </p:nvSpPr>
        <p:spPr>
          <a:xfrm rot="5400000" flipV="1">
            <a:off x="5087948" y="1174137"/>
            <a:ext cx="1892685" cy="799472"/>
          </a:xfrm>
          <a:prstGeom prst="curved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ru-RU" sz="150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796714" y="1313065"/>
            <a:ext cx="1274625" cy="53860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685732"/>
            <a:r>
              <a:rPr lang="ru-RU" b="1" dirty="0">
                <a:latin typeface="Arial Black" panose="020B0A04020102020204" pitchFamily="34" charset="0"/>
              </a:rPr>
              <a:t>0,008</a:t>
            </a:r>
            <a:r>
              <a:rPr lang="en-US" b="1" dirty="0">
                <a:latin typeface="Arial Black" panose="020B0A04020102020204" pitchFamily="34" charset="0"/>
              </a:rPr>
              <a:t>% </a:t>
            </a:r>
            <a:r>
              <a:rPr lang="ru-RU" sz="1100" b="1" dirty="0">
                <a:latin typeface="Arial Black" panose="020B0A04020102020204" pitchFamily="34" charset="0"/>
              </a:rPr>
              <a:t>КОНВЕРСИЯ</a:t>
            </a:r>
          </a:p>
        </p:txBody>
      </p:sp>
      <p:pic>
        <p:nvPicPr>
          <p:cNvPr id="20" name="Picture 24" descr="iPhone6_mockup_front_white.png"/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2363881"/>
            <a:ext cx="4142120" cy="6747553"/>
          </a:xfrm>
          <a:prstGeom prst="rect">
            <a:avLst/>
          </a:prstGeom>
        </p:spPr>
      </p:pic>
      <p:pic>
        <p:nvPicPr>
          <p:cNvPr id="23" name="Picture 2" descr="C:\Users\user\Downloads\Inmarko_Magnat-Bar_Code_600х60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363838"/>
            <a:ext cx="2507571" cy="2507571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:\Users\user\Downloads\photo_2018-11-27_18-49-1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719"/>
          <a:stretch/>
        </p:blipFill>
        <p:spPr bwMode="auto">
          <a:xfrm>
            <a:off x="1088532" y="3363838"/>
            <a:ext cx="2550764" cy="3096344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3672613" y="978354"/>
            <a:ext cx="1931281" cy="528843"/>
          </a:xfrm>
          <a:prstGeom prst="rect">
            <a:avLst/>
          </a:prstGeom>
        </p:spPr>
        <p:txBody>
          <a:bodyPr lIns="68576" tIns="34289" rIns="68576" bIns="34289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>
                <a:latin typeface="Arial Black" panose="020B0A04020102020204" pitchFamily="34" charset="0"/>
              </a:rPr>
              <a:t>ПРОМО СО СКИДКОЙ </a:t>
            </a:r>
            <a:r>
              <a:rPr lang="ru-RU" sz="1600" dirty="0" smtClean="0">
                <a:latin typeface="Arial Black" panose="020B0A04020102020204" pitchFamily="34" charset="0"/>
              </a:rPr>
              <a:t>СРАБОТАЛО  </a:t>
            </a:r>
          </a:p>
          <a:p>
            <a:pPr algn="ctr"/>
            <a:r>
              <a:rPr lang="ru-RU" sz="1600" dirty="0" smtClean="0">
                <a:latin typeface="Arial Black" panose="020B0A04020102020204" pitchFamily="34" charset="0"/>
              </a:rPr>
              <a:t>ЛУЧШЕ</a:t>
            </a:r>
            <a:endParaRPr lang="ru-RU" sz="1600" dirty="0">
              <a:latin typeface="Arial Black" panose="020B0A040201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0B22B78-35D5-4682-953D-05F3270418CD}"/>
              </a:ext>
            </a:extLst>
          </p:cNvPr>
          <p:cNvGrpSpPr/>
          <p:nvPr/>
        </p:nvGrpSpPr>
        <p:grpSpPr>
          <a:xfrm>
            <a:off x="-1066275" y="627533"/>
            <a:ext cx="3902594" cy="1922237"/>
            <a:chOff x="-1350912" y="338943"/>
            <a:chExt cx="4165706" cy="2210828"/>
          </a:xfrm>
        </p:grpSpPr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7E4122B7-ECB3-48F7-82D1-46C3653B756E}"/>
                </a:ext>
              </a:extLst>
            </p:cNvPr>
            <p:cNvGrpSpPr/>
            <p:nvPr/>
          </p:nvGrpSpPr>
          <p:grpSpPr>
            <a:xfrm>
              <a:off x="-1350912" y="338943"/>
              <a:ext cx="4165706" cy="2210828"/>
              <a:chOff x="-1350913" y="489693"/>
              <a:chExt cx="4165706" cy="2210828"/>
            </a:xfrm>
          </p:grpSpPr>
          <p:sp>
            <p:nvSpPr>
              <p:cNvPr id="52" name="Freeform 7">
                <a:extLst>
                  <a:ext uri="{FF2B5EF4-FFF2-40B4-BE49-F238E27FC236}">
                    <a16:creationId xmlns:a16="http://schemas.microsoft.com/office/drawing/2014/main" id="{63982E4B-B9CE-40AA-856E-24C3025E5D82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999402" y="489693"/>
                <a:ext cx="3814195" cy="1000468"/>
              </a:xfrm>
              <a:custGeom>
                <a:avLst/>
                <a:gdLst/>
                <a:ahLst/>
                <a:cxnLst>
                  <a:cxn ang="0">
                    <a:pos x="1035" y="0"/>
                  </a:cxn>
                  <a:cxn ang="0">
                    <a:pos x="112" y="461"/>
                  </a:cxn>
                  <a:cxn ang="0">
                    <a:pos x="0" y="751"/>
                  </a:cxn>
                  <a:cxn ang="0">
                    <a:pos x="1148" y="291"/>
                  </a:cxn>
                  <a:cxn ang="0">
                    <a:pos x="1035" y="0"/>
                  </a:cxn>
                </a:cxnLst>
                <a:rect l="0" t="0" r="r" b="b"/>
                <a:pathLst>
                  <a:path w="1148" h="751">
                    <a:moveTo>
                      <a:pt x="1035" y="0"/>
                    </a:moveTo>
                    <a:lnTo>
                      <a:pt x="112" y="461"/>
                    </a:lnTo>
                    <a:lnTo>
                      <a:pt x="0" y="751"/>
                    </a:lnTo>
                    <a:lnTo>
                      <a:pt x="1148" y="291"/>
                    </a:lnTo>
                    <a:lnTo>
                      <a:pt x="1035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alpha val="50196"/>
                </a:schemeClr>
              </a:solidFill>
              <a:ln>
                <a:noFill/>
              </a:ln>
            </p:spPr>
            <p:txBody>
              <a:bodyPr vert="horz" wrap="square" lIns="68560" tIns="34280" rIns="68560" bIns="3428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10">
                <a:extLst>
                  <a:ext uri="{FF2B5EF4-FFF2-40B4-BE49-F238E27FC236}">
                    <a16:creationId xmlns:a16="http://schemas.microsoft.com/office/drawing/2014/main" id="{6C970A68-7DC0-44D5-A214-B58A7DC6E32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1350913" y="489693"/>
                <a:ext cx="4165706" cy="386332"/>
              </a:xfrm>
              <a:custGeom>
                <a:avLst/>
                <a:gdLst/>
                <a:ahLst/>
                <a:cxnLst>
                  <a:cxn ang="0">
                    <a:pos x="112" y="0"/>
                  </a:cxn>
                  <a:cxn ang="0">
                    <a:pos x="0" y="290"/>
                  </a:cxn>
                  <a:cxn ang="0">
                    <a:pos x="1327" y="290"/>
                  </a:cxn>
                  <a:cxn ang="0">
                    <a:pos x="1213" y="0"/>
                  </a:cxn>
                  <a:cxn ang="0">
                    <a:pos x="112" y="0"/>
                  </a:cxn>
                </a:cxnLst>
                <a:rect l="0" t="0" r="r" b="b"/>
                <a:pathLst>
                  <a:path w="1327" h="290">
                    <a:moveTo>
                      <a:pt x="112" y="0"/>
                    </a:moveTo>
                    <a:lnTo>
                      <a:pt x="0" y="290"/>
                    </a:lnTo>
                    <a:lnTo>
                      <a:pt x="1327" y="290"/>
                    </a:lnTo>
                    <a:lnTo>
                      <a:pt x="1213" y="0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68560" tIns="34280" rIns="68560" bIns="3428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9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9" name="Группа 18">
                <a:extLst>
                  <a:ext uri="{FF2B5EF4-FFF2-40B4-BE49-F238E27FC236}">
                    <a16:creationId xmlns:a16="http://schemas.microsoft.com/office/drawing/2014/main" id="{30508B9C-B080-4BC3-9556-1E0C883A0A34}"/>
                  </a:ext>
                </a:extLst>
              </p:cNvPr>
              <p:cNvGrpSpPr/>
              <p:nvPr/>
            </p:nvGrpSpPr>
            <p:grpSpPr>
              <a:xfrm>
                <a:off x="-985187" y="543150"/>
                <a:ext cx="3365908" cy="2157371"/>
                <a:chOff x="-675299" y="2169622"/>
                <a:chExt cx="4905445" cy="2239821"/>
              </a:xfrm>
            </p:grpSpPr>
            <p:grpSp>
              <p:nvGrpSpPr>
                <p:cNvPr id="42" name="Группа 41">
                  <a:extLst>
                    <a:ext uri="{FF2B5EF4-FFF2-40B4-BE49-F238E27FC236}">
                      <a16:creationId xmlns:a16="http://schemas.microsoft.com/office/drawing/2014/main" id="{4DD0368A-3778-49CC-A8A3-C8D74C03D070}"/>
                    </a:ext>
                  </a:extLst>
                </p:cNvPr>
                <p:cNvGrpSpPr/>
                <p:nvPr/>
              </p:nvGrpSpPr>
              <p:grpSpPr>
                <a:xfrm>
                  <a:off x="-675299" y="2733824"/>
                  <a:ext cx="4905445" cy="1675619"/>
                  <a:chOff x="-465261" y="1662091"/>
                  <a:chExt cx="4951419" cy="3282002"/>
                </a:xfrm>
              </p:grpSpPr>
              <p:sp>
                <p:nvSpPr>
                  <p:cNvPr id="44" name="Freeform 7">
                    <a:extLst>
                      <a:ext uri="{FF2B5EF4-FFF2-40B4-BE49-F238E27FC236}">
                        <a16:creationId xmlns:a16="http://schemas.microsoft.com/office/drawing/2014/main" id="{0F67B2CD-1158-4D1B-A9EB-BF61D2AD163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800000">
                    <a:off x="51830" y="1662091"/>
                    <a:ext cx="4434328" cy="2034489"/>
                  </a:xfrm>
                  <a:custGeom>
                    <a:avLst/>
                    <a:gdLst/>
                    <a:ahLst/>
                    <a:cxnLst>
                      <a:cxn ang="0">
                        <a:pos x="1035" y="0"/>
                      </a:cxn>
                      <a:cxn ang="0">
                        <a:pos x="112" y="461"/>
                      </a:cxn>
                      <a:cxn ang="0">
                        <a:pos x="0" y="751"/>
                      </a:cxn>
                      <a:cxn ang="0">
                        <a:pos x="1148" y="291"/>
                      </a:cxn>
                      <a:cxn ang="0">
                        <a:pos x="1035" y="0"/>
                      </a:cxn>
                    </a:cxnLst>
                    <a:rect l="0" t="0" r="r" b="b"/>
                    <a:pathLst>
                      <a:path w="1148" h="751">
                        <a:moveTo>
                          <a:pt x="1035" y="0"/>
                        </a:moveTo>
                        <a:lnTo>
                          <a:pt x="112" y="461"/>
                        </a:lnTo>
                        <a:lnTo>
                          <a:pt x="0" y="751"/>
                        </a:lnTo>
                        <a:lnTo>
                          <a:pt x="1148" y="291"/>
                        </a:lnTo>
                        <a:lnTo>
                          <a:pt x="1035" y="0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alpha val="50196"/>
                    </a:schemeClr>
                  </a:solidFill>
                  <a:ln>
                    <a:noFill/>
                  </a:ln>
                </p:spPr>
                <p:txBody>
                  <a:bodyPr vert="horz" wrap="square" lIns="68560" tIns="34280" rIns="68560" bIns="3428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/>
                    <a:endParaRPr lang="en-US" sz="9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45" name="Group 65">
                    <a:extLst>
                      <a:ext uri="{FF2B5EF4-FFF2-40B4-BE49-F238E27FC236}">
                        <a16:creationId xmlns:a16="http://schemas.microsoft.com/office/drawing/2014/main" id="{6C0BB325-DC32-4B7D-8505-6C2C13786191}"/>
                      </a:ext>
                    </a:extLst>
                  </p:cNvPr>
                  <p:cNvGrpSpPr/>
                  <p:nvPr/>
                </p:nvGrpSpPr>
                <p:grpSpPr>
                  <a:xfrm>
                    <a:off x="51831" y="2909604"/>
                    <a:ext cx="3833400" cy="2034489"/>
                    <a:chOff x="-1313628" y="1420726"/>
                    <a:chExt cx="3833400" cy="2034489"/>
                  </a:xfrm>
                </p:grpSpPr>
                <p:sp>
                  <p:nvSpPr>
                    <p:cNvPr id="47" name="Freeform 7">
                      <a:extLst>
                        <a:ext uri="{FF2B5EF4-FFF2-40B4-BE49-F238E27FC236}">
                          <a16:creationId xmlns:a16="http://schemas.microsoft.com/office/drawing/2014/main" id="{DA1CB878-2738-4904-A3CF-D6EC45C51D4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10800000">
                      <a:off x="-796538" y="1420726"/>
                      <a:ext cx="3316310" cy="2034489"/>
                    </a:xfrm>
                    <a:custGeom>
                      <a:avLst/>
                      <a:gdLst/>
                      <a:ahLst/>
                      <a:cxnLst>
                        <a:cxn ang="0">
                          <a:pos x="1035" y="0"/>
                        </a:cxn>
                        <a:cxn ang="0">
                          <a:pos x="112" y="461"/>
                        </a:cxn>
                        <a:cxn ang="0">
                          <a:pos x="0" y="751"/>
                        </a:cxn>
                        <a:cxn ang="0">
                          <a:pos x="1148" y="291"/>
                        </a:cxn>
                        <a:cxn ang="0">
                          <a:pos x="1035" y="0"/>
                        </a:cxn>
                      </a:cxnLst>
                      <a:rect l="0" t="0" r="r" b="b"/>
                      <a:pathLst>
                        <a:path w="1148" h="751">
                          <a:moveTo>
                            <a:pt x="1035" y="0"/>
                          </a:moveTo>
                          <a:lnTo>
                            <a:pt x="112" y="461"/>
                          </a:lnTo>
                          <a:lnTo>
                            <a:pt x="0" y="751"/>
                          </a:lnTo>
                          <a:lnTo>
                            <a:pt x="1148" y="291"/>
                          </a:lnTo>
                          <a:lnTo>
                            <a:pt x="1035" y="0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65000"/>
                        <a:alpha val="50196"/>
                      </a:schemeClr>
                    </a:solidFill>
                    <a:ln>
                      <a:noFill/>
                    </a:ln>
                  </p:spPr>
                  <p:txBody>
                    <a:bodyPr vert="horz" wrap="square" lIns="68560" tIns="34280" rIns="68560" bIns="3428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/>
                      <a:endParaRPr lang="en-US" sz="9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8" name="Freeform 10">
                      <a:extLst>
                        <a:ext uri="{FF2B5EF4-FFF2-40B4-BE49-F238E27FC236}">
                          <a16:creationId xmlns:a16="http://schemas.microsoft.com/office/drawing/2014/main" id="{E5C73FA1-1ADF-4EC8-AFBE-0EB8BFAAFCE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10800000">
                      <a:off x="-1313628" y="1420726"/>
                      <a:ext cx="3833400" cy="785621"/>
                    </a:xfrm>
                    <a:custGeom>
                      <a:avLst/>
                      <a:gdLst/>
                      <a:ahLst/>
                      <a:cxnLst>
                        <a:cxn ang="0">
                          <a:pos x="112" y="0"/>
                        </a:cxn>
                        <a:cxn ang="0">
                          <a:pos x="0" y="290"/>
                        </a:cxn>
                        <a:cxn ang="0">
                          <a:pos x="1327" y="290"/>
                        </a:cxn>
                        <a:cxn ang="0">
                          <a:pos x="1213" y="0"/>
                        </a:cxn>
                        <a:cxn ang="0">
                          <a:pos x="112" y="0"/>
                        </a:cxn>
                      </a:cxnLst>
                      <a:rect l="0" t="0" r="r" b="b"/>
                      <a:pathLst>
                        <a:path w="1327" h="290">
                          <a:moveTo>
                            <a:pt x="112" y="0"/>
                          </a:moveTo>
                          <a:lnTo>
                            <a:pt x="0" y="290"/>
                          </a:lnTo>
                          <a:lnTo>
                            <a:pt x="1327" y="290"/>
                          </a:lnTo>
                          <a:lnTo>
                            <a:pt x="1213" y="0"/>
                          </a:lnTo>
                          <a:lnTo>
                            <a:pt x="112" y="0"/>
                          </a:lnTo>
                          <a:close/>
                        </a:path>
                      </a:pathLst>
                    </a:custGeom>
                    <a:solidFill>
                      <a:schemeClr val="bg2">
                        <a:lumMod val="60000"/>
                        <a:lumOff val="40000"/>
                      </a:schemeClr>
                    </a:solidFill>
                    <a:ln>
                      <a:noFill/>
                    </a:ln>
                  </p:spPr>
                  <p:txBody>
                    <a:bodyPr vert="horz" wrap="square" lIns="68560" tIns="34280" rIns="68560" bIns="3428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/>
                      <a:endParaRPr lang="en-US" sz="9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1" name="Freeform 12">
                      <a:extLst>
                        <a:ext uri="{FF2B5EF4-FFF2-40B4-BE49-F238E27FC236}">
                          <a16:creationId xmlns:a16="http://schemas.microsoft.com/office/drawing/2014/main" id="{F6ED2AB1-76BC-4344-9C83-23BA050572F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rot="10800000">
                      <a:off x="-796538" y="2666884"/>
                      <a:ext cx="2799220" cy="788330"/>
                    </a:xfrm>
                    <a:custGeom>
                      <a:avLst/>
                      <a:gdLst/>
                      <a:ahLst/>
                      <a:cxnLst>
                        <a:cxn ang="0">
                          <a:pos x="113" y="0"/>
                        </a:cxn>
                        <a:cxn ang="0">
                          <a:pos x="0" y="291"/>
                        </a:cxn>
                        <a:cxn ang="0">
                          <a:pos x="969" y="291"/>
                        </a:cxn>
                        <a:cxn ang="0">
                          <a:pos x="856" y="0"/>
                        </a:cxn>
                        <a:cxn ang="0">
                          <a:pos x="113" y="0"/>
                        </a:cxn>
                      </a:cxnLst>
                      <a:rect l="0" t="0" r="r" b="b"/>
                      <a:pathLst>
                        <a:path w="969" h="291">
                          <a:moveTo>
                            <a:pt x="113" y="0"/>
                          </a:moveTo>
                          <a:lnTo>
                            <a:pt x="0" y="291"/>
                          </a:lnTo>
                          <a:lnTo>
                            <a:pt x="969" y="291"/>
                          </a:lnTo>
                          <a:lnTo>
                            <a:pt x="856" y="0"/>
                          </a:lnTo>
                          <a:lnTo>
                            <a:pt x="113" y="0"/>
                          </a:lnTo>
                          <a:close/>
                        </a:path>
                      </a:pathLst>
                    </a:custGeom>
                    <a:solidFill>
                      <a:schemeClr val="bg2">
                        <a:lumMod val="60000"/>
                        <a:lumOff val="40000"/>
                      </a:schemeClr>
                    </a:solidFill>
                    <a:ln>
                      <a:noFill/>
                    </a:ln>
                  </p:spPr>
                  <p:txBody>
                    <a:bodyPr vert="horz" wrap="square" lIns="68560" tIns="34280" rIns="68560" bIns="3428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/>
                      <a:endParaRPr lang="en-US" sz="900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46" name="Freeform 10">
                    <a:extLst>
                      <a:ext uri="{FF2B5EF4-FFF2-40B4-BE49-F238E27FC236}">
                        <a16:creationId xmlns:a16="http://schemas.microsoft.com/office/drawing/2014/main" id="{5839524A-6B46-4C9A-BC9F-E8F0977E59B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800000">
                    <a:off x="-465261" y="1662091"/>
                    <a:ext cx="4951419" cy="785621"/>
                  </a:xfrm>
                  <a:custGeom>
                    <a:avLst/>
                    <a:gdLst/>
                    <a:ahLst/>
                    <a:cxnLst>
                      <a:cxn ang="0">
                        <a:pos x="112" y="0"/>
                      </a:cxn>
                      <a:cxn ang="0">
                        <a:pos x="0" y="290"/>
                      </a:cxn>
                      <a:cxn ang="0">
                        <a:pos x="1327" y="290"/>
                      </a:cxn>
                      <a:cxn ang="0">
                        <a:pos x="1213" y="0"/>
                      </a:cxn>
                      <a:cxn ang="0">
                        <a:pos x="112" y="0"/>
                      </a:cxn>
                    </a:cxnLst>
                    <a:rect l="0" t="0" r="r" b="b"/>
                    <a:pathLst>
                      <a:path w="1327" h="290">
                        <a:moveTo>
                          <a:pt x="112" y="0"/>
                        </a:moveTo>
                        <a:lnTo>
                          <a:pt x="0" y="290"/>
                        </a:lnTo>
                        <a:lnTo>
                          <a:pt x="1327" y="290"/>
                        </a:lnTo>
                        <a:lnTo>
                          <a:pt x="1213" y="0"/>
                        </a:lnTo>
                        <a:lnTo>
                          <a:pt x="112" y="0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txBody>
                  <a:bodyPr vert="horz" wrap="square" lIns="68560" tIns="34280" rIns="68560" bIns="3428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/>
                    <a:endParaRPr lang="en-US" sz="9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38" name="Прямоугольник 37">
                  <a:extLst>
                    <a:ext uri="{FF2B5EF4-FFF2-40B4-BE49-F238E27FC236}">
                      <a16:creationId xmlns:a16="http://schemas.microsoft.com/office/drawing/2014/main" id="{943E1974-AFA8-411F-B600-0E0930BD5264}"/>
                    </a:ext>
                  </a:extLst>
                </p:cNvPr>
                <p:cNvSpPr/>
                <p:nvPr/>
              </p:nvSpPr>
              <p:spPr>
                <a:xfrm>
                  <a:off x="-88332" y="2781300"/>
                  <a:ext cx="3831117" cy="23004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ru-RU" sz="2000" b="1" dirty="0">
                      <a:latin typeface="Arial Narrow" panose="020B0606020202030204" pitchFamily="34" charset="0"/>
                    </a:rPr>
                    <a:t>387 </a:t>
                  </a:r>
                  <a:r>
                    <a:rPr lang="ru-RU" sz="1200" b="1" dirty="0">
                      <a:latin typeface="Arial Narrow" panose="020B0606020202030204" pitchFamily="34" charset="0"/>
                    </a:rPr>
                    <a:t>УЧАСТНИКОВ</a:t>
                  </a:r>
                </a:p>
              </p:txBody>
            </p:sp>
            <p:sp>
              <p:nvSpPr>
                <p:cNvPr id="39" name="Прямоугольник 38">
                  <a:extLst>
                    <a:ext uri="{FF2B5EF4-FFF2-40B4-BE49-F238E27FC236}">
                      <a16:creationId xmlns:a16="http://schemas.microsoft.com/office/drawing/2014/main" id="{470EAFB9-F442-4D7F-B320-004463DD0C59}"/>
                    </a:ext>
                  </a:extLst>
                </p:cNvPr>
                <p:cNvSpPr/>
                <p:nvPr/>
              </p:nvSpPr>
              <p:spPr>
                <a:xfrm>
                  <a:off x="-633393" y="3426656"/>
                  <a:ext cx="3831118" cy="23004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ru-RU" sz="2000" b="1" dirty="0">
                      <a:latin typeface="Arial Narrow" panose="020B0606020202030204" pitchFamily="34" charset="0"/>
                    </a:rPr>
                    <a:t>252</a:t>
                  </a:r>
                  <a:r>
                    <a:rPr lang="ru-RU" sz="1200" b="1" dirty="0">
                      <a:latin typeface="Arial Narrow" panose="020B0606020202030204" pitchFamily="34" charset="0"/>
                    </a:rPr>
                    <a:t> КУПОНА</a:t>
                  </a:r>
                </a:p>
              </p:txBody>
            </p:sp>
            <p:sp>
              <p:nvSpPr>
                <p:cNvPr id="33" name="Прямоугольник 32">
                  <a:extLst>
                    <a:ext uri="{FF2B5EF4-FFF2-40B4-BE49-F238E27FC236}">
                      <a16:creationId xmlns:a16="http://schemas.microsoft.com/office/drawing/2014/main" id="{5494CF36-4886-421C-965D-CC0722B8807B}"/>
                    </a:ext>
                  </a:extLst>
                </p:cNvPr>
                <p:cNvSpPr/>
                <p:nvPr/>
              </p:nvSpPr>
              <p:spPr>
                <a:xfrm>
                  <a:off x="281834" y="2169622"/>
                  <a:ext cx="3831117" cy="23004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en-US" sz="2000" b="1" dirty="0">
                      <a:latin typeface="Arial Narrow" panose="020B0606020202030204" pitchFamily="34" charset="0"/>
                    </a:rPr>
                    <a:t>45</a:t>
                  </a:r>
                  <a:r>
                    <a:rPr lang="ru-RU" sz="2000" b="1" dirty="0">
                      <a:latin typeface="Arial Narrow" panose="020B0606020202030204" pitchFamily="34" charset="0"/>
                    </a:rPr>
                    <a:t>К </a:t>
                  </a:r>
                  <a:r>
                    <a:rPr lang="ru-RU" sz="1200" b="1" dirty="0">
                      <a:latin typeface="Arial Narrow" panose="020B0606020202030204" pitchFamily="34" charset="0"/>
                    </a:rPr>
                    <a:t>ПОКАЗОВ</a:t>
                  </a:r>
                </a:p>
              </p:txBody>
            </p:sp>
          </p:grpSp>
        </p:grpSp>
        <p:sp>
          <p:nvSpPr>
            <p:cNvPr id="56" name="Прямоугольник 55">
              <a:extLst>
                <a:ext uri="{FF2B5EF4-FFF2-40B4-BE49-F238E27FC236}">
                  <a16:creationId xmlns:a16="http://schemas.microsoft.com/office/drawing/2014/main" id="{187F97D5-7DF6-404E-8B5B-000387A4C7B8}"/>
                </a:ext>
              </a:extLst>
            </p:cNvPr>
            <p:cNvSpPr/>
            <p:nvPr/>
          </p:nvSpPr>
          <p:spPr>
            <a:xfrm>
              <a:off x="-1222879" y="2207856"/>
              <a:ext cx="2628750" cy="2215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2000" b="1" dirty="0">
                  <a:latin typeface="Arial Narrow" panose="020B0606020202030204" pitchFamily="34" charset="0"/>
                </a:rPr>
                <a:t>27 </a:t>
              </a:r>
              <a:r>
                <a:rPr lang="ru-RU" sz="1200" b="1" dirty="0">
                  <a:latin typeface="Arial Narrow" panose="020B0606020202030204" pitchFamily="34" charset="0"/>
                </a:rPr>
                <a:t>МОРОЖЕНЫХ</a:t>
              </a:r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08BCB64C-EE19-4242-9D10-42B654B30253}"/>
              </a:ext>
            </a:extLst>
          </p:cNvPr>
          <p:cNvGrpSpPr/>
          <p:nvPr/>
        </p:nvGrpSpPr>
        <p:grpSpPr>
          <a:xfrm>
            <a:off x="6669721" y="627531"/>
            <a:ext cx="3334822" cy="1904377"/>
            <a:chOff x="-985186" y="935833"/>
            <a:chExt cx="3559654" cy="1613938"/>
          </a:xfrm>
        </p:grpSpPr>
        <p:grpSp>
          <p:nvGrpSpPr>
            <p:cNvPr id="62" name="Группа 61">
              <a:extLst>
                <a:ext uri="{FF2B5EF4-FFF2-40B4-BE49-F238E27FC236}">
                  <a16:creationId xmlns:a16="http://schemas.microsoft.com/office/drawing/2014/main" id="{0C2D6A56-E403-4E5B-ABDF-E7C7FCEEA327}"/>
                </a:ext>
              </a:extLst>
            </p:cNvPr>
            <p:cNvGrpSpPr/>
            <p:nvPr/>
          </p:nvGrpSpPr>
          <p:grpSpPr>
            <a:xfrm>
              <a:off x="-985186" y="935833"/>
              <a:ext cx="3365907" cy="1613938"/>
              <a:chOff x="-675299" y="2733824"/>
              <a:chExt cx="4905445" cy="1675619"/>
            </a:xfrm>
          </p:grpSpPr>
          <p:grpSp>
            <p:nvGrpSpPr>
              <p:cNvPr id="63" name="Группа 62">
                <a:extLst>
                  <a:ext uri="{FF2B5EF4-FFF2-40B4-BE49-F238E27FC236}">
                    <a16:creationId xmlns:a16="http://schemas.microsoft.com/office/drawing/2014/main" id="{5B58E313-134F-4429-924A-58DD4AD51540}"/>
                  </a:ext>
                </a:extLst>
              </p:cNvPr>
              <p:cNvGrpSpPr/>
              <p:nvPr/>
            </p:nvGrpSpPr>
            <p:grpSpPr>
              <a:xfrm>
                <a:off x="-675299" y="2733824"/>
                <a:ext cx="4905445" cy="1675619"/>
                <a:chOff x="-465261" y="1662091"/>
                <a:chExt cx="4951419" cy="3282002"/>
              </a:xfrm>
            </p:grpSpPr>
            <p:sp>
              <p:nvSpPr>
                <p:cNvPr id="67" name="Freeform 7">
                  <a:extLst>
                    <a:ext uri="{FF2B5EF4-FFF2-40B4-BE49-F238E27FC236}">
                      <a16:creationId xmlns:a16="http://schemas.microsoft.com/office/drawing/2014/main" id="{3C00A6AE-73F3-44A1-ADB4-636FCEBF8D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51830" y="1662091"/>
                  <a:ext cx="4434328" cy="2034489"/>
                </a:xfrm>
                <a:custGeom>
                  <a:avLst/>
                  <a:gdLst/>
                  <a:ahLst/>
                  <a:cxnLst>
                    <a:cxn ang="0">
                      <a:pos x="1035" y="0"/>
                    </a:cxn>
                    <a:cxn ang="0">
                      <a:pos x="112" y="461"/>
                    </a:cxn>
                    <a:cxn ang="0">
                      <a:pos x="0" y="751"/>
                    </a:cxn>
                    <a:cxn ang="0">
                      <a:pos x="1148" y="291"/>
                    </a:cxn>
                    <a:cxn ang="0">
                      <a:pos x="1035" y="0"/>
                    </a:cxn>
                  </a:cxnLst>
                  <a:rect l="0" t="0" r="r" b="b"/>
                  <a:pathLst>
                    <a:path w="1148" h="751">
                      <a:moveTo>
                        <a:pt x="1035" y="0"/>
                      </a:moveTo>
                      <a:lnTo>
                        <a:pt x="112" y="461"/>
                      </a:lnTo>
                      <a:lnTo>
                        <a:pt x="0" y="751"/>
                      </a:lnTo>
                      <a:lnTo>
                        <a:pt x="1148" y="291"/>
                      </a:lnTo>
                      <a:lnTo>
                        <a:pt x="1035" y="0"/>
                      </a:lnTo>
                      <a:close/>
                    </a:path>
                  </a:pathLst>
                </a:custGeom>
                <a:solidFill>
                  <a:schemeClr val="tx1">
                    <a:lumMod val="65000"/>
                    <a:alpha val="50196"/>
                  </a:schemeClr>
                </a:solidFill>
                <a:ln>
                  <a:noFill/>
                </a:ln>
              </p:spPr>
              <p:txBody>
                <a:bodyPr vert="horz" wrap="square" lIns="68560" tIns="34280" rIns="68560" bIns="3428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9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8" name="Group 65">
                  <a:extLst>
                    <a:ext uri="{FF2B5EF4-FFF2-40B4-BE49-F238E27FC236}">
                      <a16:creationId xmlns:a16="http://schemas.microsoft.com/office/drawing/2014/main" id="{363079C6-14DE-4FA1-AD45-813B2258CFFA}"/>
                    </a:ext>
                  </a:extLst>
                </p:cNvPr>
                <p:cNvGrpSpPr/>
                <p:nvPr/>
              </p:nvGrpSpPr>
              <p:grpSpPr>
                <a:xfrm>
                  <a:off x="51831" y="2909604"/>
                  <a:ext cx="3833400" cy="2034489"/>
                  <a:chOff x="-1313628" y="1420726"/>
                  <a:chExt cx="3833400" cy="2034489"/>
                </a:xfrm>
              </p:grpSpPr>
              <p:sp>
                <p:nvSpPr>
                  <p:cNvPr id="70" name="Freeform 7">
                    <a:extLst>
                      <a:ext uri="{FF2B5EF4-FFF2-40B4-BE49-F238E27FC236}">
                        <a16:creationId xmlns:a16="http://schemas.microsoft.com/office/drawing/2014/main" id="{F9AC4110-B81D-4074-8CAD-20D07946214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800000">
                    <a:off x="-796538" y="1420726"/>
                    <a:ext cx="3316310" cy="2034489"/>
                  </a:xfrm>
                  <a:custGeom>
                    <a:avLst/>
                    <a:gdLst/>
                    <a:ahLst/>
                    <a:cxnLst>
                      <a:cxn ang="0">
                        <a:pos x="1035" y="0"/>
                      </a:cxn>
                      <a:cxn ang="0">
                        <a:pos x="112" y="461"/>
                      </a:cxn>
                      <a:cxn ang="0">
                        <a:pos x="0" y="751"/>
                      </a:cxn>
                      <a:cxn ang="0">
                        <a:pos x="1148" y="291"/>
                      </a:cxn>
                      <a:cxn ang="0">
                        <a:pos x="1035" y="0"/>
                      </a:cxn>
                    </a:cxnLst>
                    <a:rect l="0" t="0" r="r" b="b"/>
                    <a:pathLst>
                      <a:path w="1148" h="751">
                        <a:moveTo>
                          <a:pt x="1035" y="0"/>
                        </a:moveTo>
                        <a:lnTo>
                          <a:pt x="112" y="461"/>
                        </a:lnTo>
                        <a:lnTo>
                          <a:pt x="0" y="751"/>
                        </a:lnTo>
                        <a:lnTo>
                          <a:pt x="1148" y="291"/>
                        </a:lnTo>
                        <a:lnTo>
                          <a:pt x="1035" y="0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alpha val="50196"/>
                    </a:schemeClr>
                  </a:solidFill>
                  <a:ln>
                    <a:noFill/>
                  </a:ln>
                </p:spPr>
                <p:txBody>
                  <a:bodyPr vert="horz" wrap="square" lIns="68560" tIns="34280" rIns="68560" bIns="3428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/>
                    <a:endParaRPr lang="en-US" sz="9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" name="Freeform 10">
                    <a:extLst>
                      <a:ext uri="{FF2B5EF4-FFF2-40B4-BE49-F238E27FC236}">
                        <a16:creationId xmlns:a16="http://schemas.microsoft.com/office/drawing/2014/main" id="{1F674F3F-1194-4F7C-B29D-021E72380B3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800000">
                    <a:off x="-1313628" y="1420726"/>
                    <a:ext cx="3833400" cy="785621"/>
                  </a:xfrm>
                  <a:custGeom>
                    <a:avLst/>
                    <a:gdLst/>
                    <a:ahLst/>
                    <a:cxnLst>
                      <a:cxn ang="0">
                        <a:pos x="112" y="0"/>
                      </a:cxn>
                      <a:cxn ang="0">
                        <a:pos x="0" y="290"/>
                      </a:cxn>
                      <a:cxn ang="0">
                        <a:pos x="1327" y="290"/>
                      </a:cxn>
                      <a:cxn ang="0">
                        <a:pos x="1213" y="0"/>
                      </a:cxn>
                      <a:cxn ang="0">
                        <a:pos x="112" y="0"/>
                      </a:cxn>
                    </a:cxnLst>
                    <a:rect l="0" t="0" r="r" b="b"/>
                    <a:pathLst>
                      <a:path w="1327" h="290">
                        <a:moveTo>
                          <a:pt x="112" y="0"/>
                        </a:moveTo>
                        <a:lnTo>
                          <a:pt x="0" y="290"/>
                        </a:lnTo>
                        <a:lnTo>
                          <a:pt x="1327" y="290"/>
                        </a:lnTo>
                        <a:lnTo>
                          <a:pt x="1213" y="0"/>
                        </a:lnTo>
                        <a:lnTo>
                          <a:pt x="112" y="0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txBody>
                  <a:bodyPr vert="horz" wrap="square" lIns="68560" tIns="34280" rIns="68560" bIns="3428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/>
                    <a:endParaRPr lang="en-US" sz="9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2" name="Freeform 12">
                    <a:extLst>
                      <a:ext uri="{FF2B5EF4-FFF2-40B4-BE49-F238E27FC236}">
                        <a16:creationId xmlns:a16="http://schemas.microsoft.com/office/drawing/2014/main" id="{CDE59A1F-F5D0-401D-9614-0CC2ACCFA37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800000">
                    <a:off x="-796538" y="2666884"/>
                    <a:ext cx="2799220" cy="788330"/>
                  </a:xfrm>
                  <a:custGeom>
                    <a:avLst/>
                    <a:gdLst/>
                    <a:ahLst/>
                    <a:cxnLst>
                      <a:cxn ang="0">
                        <a:pos x="113" y="0"/>
                      </a:cxn>
                      <a:cxn ang="0">
                        <a:pos x="0" y="291"/>
                      </a:cxn>
                      <a:cxn ang="0">
                        <a:pos x="969" y="291"/>
                      </a:cxn>
                      <a:cxn ang="0">
                        <a:pos x="856" y="0"/>
                      </a:cxn>
                      <a:cxn ang="0">
                        <a:pos x="113" y="0"/>
                      </a:cxn>
                    </a:cxnLst>
                    <a:rect l="0" t="0" r="r" b="b"/>
                    <a:pathLst>
                      <a:path w="969" h="291">
                        <a:moveTo>
                          <a:pt x="113" y="0"/>
                        </a:moveTo>
                        <a:lnTo>
                          <a:pt x="0" y="291"/>
                        </a:lnTo>
                        <a:lnTo>
                          <a:pt x="969" y="291"/>
                        </a:lnTo>
                        <a:lnTo>
                          <a:pt x="856" y="0"/>
                        </a:lnTo>
                        <a:lnTo>
                          <a:pt x="113" y="0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txBody>
                  <a:bodyPr vert="horz" wrap="square" lIns="68560" tIns="34280" rIns="68560" bIns="3428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algn="ctr"/>
                    <a:endParaRPr lang="en-US" sz="9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69" name="Freeform 10">
                  <a:extLst>
                    <a:ext uri="{FF2B5EF4-FFF2-40B4-BE49-F238E27FC236}">
                      <a16:creationId xmlns:a16="http://schemas.microsoft.com/office/drawing/2014/main" id="{700474EB-C69C-427A-AEFF-D9F143F1DD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-465261" y="1662091"/>
                  <a:ext cx="4951419" cy="785621"/>
                </a:xfrm>
                <a:custGeom>
                  <a:avLst/>
                  <a:gdLst/>
                  <a:ahLst/>
                  <a:cxnLst>
                    <a:cxn ang="0">
                      <a:pos x="112" y="0"/>
                    </a:cxn>
                    <a:cxn ang="0">
                      <a:pos x="0" y="290"/>
                    </a:cxn>
                    <a:cxn ang="0">
                      <a:pos x="1327" y="290"/>
                    </a:cxn>
                    <a:cxn ang="0">
                      <a:pos x="1213" y="0"/>
                    </a:cxn>
                    <a:cxn ang="0">
                      <a:pos x="112" y="0"/>
                    </a:cxn>
                  </a:cxnLst>
                  <a:rect l="0" t="0" r="r" b="b"/>
                  <a:pathLst>
                    <a:path w="1327" h="290">
                      <a:moveTo>
                        <a:pt x="112" y="0"/>
                      </a:moveTo>
                      <a:lnTo>
                        <a:pt x="0" y="290"/>
                      </a:lnTo>
                      <a:lnTo>
                        <a:pt x="1327" y="290"/>
                      </a:lnTo>
                      <a:lnTo>
                        <a:pt x="1213" y="0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vert="horz" wrap="square" lIns="68560" tIns="34280" rIns="68560" bIns="3428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9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64" name="Прямоугольник 63">
                <a:extLst>
                  <a:ext uri="{FF2B5EF4-FFF2-40B4-BE49-F238E27FC236}">
                    <a16:creationId xmlns:a16="http://schemas.microsoft.com/office/drawing/2014/main" id="{3A3166A0-9859-4CBD-B5BB-6E1B68AFDE40}"/>
                  </a:ext>
                </a:extLst>
              </p:cNvPr>
              <p:cNvSpPr/>
              <p:nvPr/>
            </p:nvSpPr>
            <p:spPr>
              <a:xfrm>
                <a:off x="-214841" y="2816016"/>
                <a:ext cx="3831117" cy="23004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sz="2000" b="1" dirty="0">
                    <a:latin typeface="Arial Narrow" panose="020B0606020202030204" pitchFamily="34" charset="0"/>
                  </a:rPr>
                  <a:t>72К </a:t>
                </a:r>
                <a:r>
                  <a:rPr lang="ru-RU" sz="1200" b="1" dirty="0">
                    <a:latin typeface="Arial Narrow" panose="020B0606020202030204" pitchFamily="34" charset="0"/>
                  </a:rPr>
                  <a:t>ПОКАЗОВ</a:t>
                </a:r>
              </a:p>
            </p:txBody>
          </p:sp>
          <p:sp>
            <p:nvSpPr>
              <p:cNvPr id="65" name="Прямоугольник 64">
                <a:extLst>
                  <a:ext uri="{FF2B5EF4-FFF2-40B4-BE49-F238E27FC236}">
                    <a16:creationId xmlns:a16="http://schemas.microsoft.com/office/drawing/2014/main" id="{1F0ABE0A-B3C4-4C22-9DE4-E4019274FAB8}"/>
                  </a:ext>
                </a:extLst>
              </p:cNvPr>
              <p:cNvSpPr/>
              <p:nvPr/>
            </p:nvSpPr>
            <p:spPr>
              <a:xfrm>
                <a:off x="174253" y="3436592"/>
                <a:ext cx="3831117" cy="23004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sz="2000" b="1" dirty="0">
                    <a:latin typeface="Arial Narrow" panose="020B0606020202030204" pitchFamily="34" charset="0"/>
                  </a:rPr>
                  <a:t>6 </a:t>
                </a:r>
                <a:r>
                  <a:rPr lang="en-US" sz="1200" b="1" dirty="0">
                    <a:latin typeface="Arial Narrow" panose="020B0606020202030204" pitchFamily="34" charset="0"/>
                  </a:rPr>
                  <a:t>QR </a:t>
                </a:r>
                <a:r>
                  <a:rPr lang="ru-RU" sz="1200" b="1" dirty="0">
                    <a:latin typeface="Arial Narrow" panose="020B0606020202030204" pitchFamily="34" charset="0"/>
                  </a:rPr>
                  <a:t>КОДОВ НА КАССЕ</a:t>
                </a:r>
              </a:p>
            </p:txBody>
          </p:sp>
        </p:grp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4C5E7F0A-3FC9-4468-A297-54DF6EA32644}"/>
                </a:ext>
              </a:extLst>
            </p:cNvPr>
            <p:cNvSpPr/>
            <p:nvPr/>
          </p:nvSpPr>
          <p:spPr>
            <a:xfrm>
              <a:off x="-54282" y="2231644"/>
              <a:ext cx="2628750" cy="2215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2000" b="1" dirty="0">
                  <a:latin typeface="Arial Narrow" panose="020B0606020202030204" pitchFamily="34" charset="0"/>
                </a:rPr>
                <a:t>6 </a:t>
              </a:r>
              <a:r>
                <a:rPr lang="ru-RU" sz="1200" b="1" dirty="0">
                  <a:latin typeface="Arial Narrow" panose="020B0606020202030204" pitchFamily="34" charset="0"/>
                </a:rPr>
                <a:t>МОРОЖЕНЫХ</a:t>
              </a:r>
            </a:p>
          </p:txBody>
        </p:sp>
      </p:grpSp>
      <p:pic>
        <p:nvPicPr>
          <p:cNvPr id="40" name="Picture 2" descr="https://espanglish.info/sites/default/files/articles/logo-unilever.png">
            <a:extLst>
              <a:ext uri="{FF2B5EF4-FFF2-40B4-BE49-F238E27FC236}">
                <a16:creationId xmlns:a16="http://schemas.microsoft.com/office/drawing/2014/main" id="{B0802238-6827-446F-875B-D6AE67797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207832"/>
            <a:ext cx="852289" cy="6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BC41796A-B635-4260-ABD4-DA9BC4CADA63}"/>
              </a:ext>
            </a:extLst>
          </p:cNvPr>
          <p:cNvSpPr txBox="1">
            <a:spLocks noChangeAspect="1"/>
          </p:cNvSpPr>
          <p:nvPr/>
        </p:nvSpPr>
        <p:spPr>
          <a:xfrm>
            <a:off x="8391208" y="4868527"/>
            <a:ext cx="558691" cy="223503"/>
          </a:xfrm>
          <a:prstGeom prst="rect">
            <a:avLst/>
          </a:prstGeom>
          <a:blipFill rotWithShape="1">
            <a:blip r:embed="rId10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91436" tIns="45718" rIns="91436" bIns="45718"/>
          <a:lstStyle>
            <a:lvl1pPr marL="0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 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11DB5DA6-4660-45FE-BCE2-1533C8798966}"/>
              </a:ext>
            </a:extLst>
          </p:cNvPr>
          <p:cNvSpPr txBox="1">
            <a:spLocks/>
          </p:cNvSpPr>
          <p:nvPr/>
        </p:nvSpPr>
        <p:spPr>
          <a:xfrm>
            <a:off x="493948" y="216714"/>
            <a:ext cx="3415965" cy="335905"/>
          </a:xfrm>
          <a:prstGeom prst="rect">
            <a:avLst/>
          </a:prstGeom>
        </p:spPr>
        <p:txBody>
          <a:bodyPr lIns="68576" tIns="34289" rIns="68576" bIns="34289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>
                <a:latin typeface="Arial Black" panose="020B0A04020102020204" pitchFamily="34" charset="0"/>
              </a:rPr>
              <a:t>ПРОМО </a:t>
            </a:r>
            <a:r>
              <a:rPr lang="en-US" sz="1800" dirty="0">
                <a:latin typeface="Arial Black" panose="020B0A04020102020204" pitchFamily="34" charset="0"/>
              </a:rPr>
              <a:t>#</a:t>
            </a:r>
            <a:r>
              <a:rPr lang="ru-RU" sz="18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AD536459-0577-42D5-9423-DB12008A5207}"/>
              </a:ext>
            </a:extLst>
          </p:cNvPr>
          <p:cNvSpPr txBox="1">
            <a:spLocks/>
          </p:cNvSpPr>
          <p:nvPr/>
        </p:nvSpPr>
        <p:spPr>
          <a:xfrm>
            <a:off x="5603894" y="216714"/>
            <a:ext cx="3415965" cy="335905"/>
          </a:xfrm>
          <a:prstGeom prst="rect">
            <a:avLst/>
          </a:prstGeom>
        </p:spPr>
        <p:txBody>
          <a:bodyPr lIns="68576" tIns="34289" rIns="68576" bIns="34289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>
                <a:latin typeface="Arial Black" panose="020B0A04020102020204" pitchFamily="34" charset="0"/>
              </a:rPr>
              <a:t>ПРОМО </a:t>
            </a:r>
            <a:r>
              <a:rPr lang="en-US" sz="1800" dirty="0">
                <a:latin typeface="Arial Black" panose="020B0A04020102020204" pitchFamily="34" charset="0"/>
              </a:rPr>
              <a:t>#2</a:t>
            </a:r>
            <a:endParaRPr lang="ru-RU" sz="1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9214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tatic.modmod.ru/wpe/wp-content/uploads/BX4T53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644" b="20563"/>
          <a:stretch/>
        </p:blipFill>
        <p:spPr bwMode="auto">
          <a:xfrm>
            <a:off x="1" y="-40449"/>
            <a:ext cx="9180512" cy="520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Овал 33"/>
          <p:cNvSpPr/>
          <p:nvPr/>
        </p:nvSpPr>
        <p:spPr>
          <a:xfrm>
            <a:off x="5630403" y="29100"/>
            <a:ext cx="3478756" cy="34787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4" tIns="45717" rIns="91434" bIns="45717" rtlCol="0" anchor="ctr"/>
          <a:lstStyle/>
          <a:p>
            <a:pPr algn="ctr"/>
            <a:endParaRPr lang="en-US"/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5785605" y="1178813"/>
            <a:ext cx="3168352" cy="528843"/>
          </a:xfrm>
          <a:prstGeom prst="rect">
            <a:avLst/>
          </a:prstGeom>
        </p:spPr>
        <p:txBody>
          <a:bodyPr lIns="68576" tIns="34289" rIns="68576" bIns="34289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TRESEMME</a:t>
            </a:r>
            <a:r>
              <a:rPr lang="ru-RU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 ДЕНЬ</a:t>
            </a:r>
          </a:p>
          <a:p>
            <a:pPr algn="ctr"/>
            <a:endParaRPr lang="ru-RU" sz="1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Arial Black" panose="020B0A04020102020204" pitchFamily="34" charset="0"/>
              </a:rPr>
              <a:t>УСТАНОВИЛИ </a:t>
            </a:r>
            <a:r>
              <a:rPr lang="en-US" sz="1400" b="1" dirty="0">
                <a:solidFill>
                  <a:schemeClr val="bg1"/>
                </a:solidFill>
                <a:latin typeface="Arial Black" panose="020B0A04020102020204" pitchFamily="34" charset="0"/>
              </a:rPr>
              <a:t>WI-FI</a:t>
            </a:r>
            <a:r>
              <a:rPr lang="ru-RU" sz="1400" b="1" dirty="0">
                <a:solidFill>
                  <a:schemeClr val="bg1"/>
                </a:solidFill>
                <a:latin typeface="Arial Black" panose="020B0A04020102020204" pitchFamily="34" charset="0"/>
              </a:rPr>
              <a:t> ЛОВУШКИ НА МЕРОПРИЯТИИ БРЕНДА И СОБРАЛИ </a:t>
            </a:r>
            <a:r>
              <a:rPr lang="ru-RU" sz="20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1,5 ТЫС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Arial Black" panose="020B0A04020102020204" pitchFamily="34" charset="0"/>
              </a:rPr>
              <a:t>МАК-АДРЕСОВ ЗА НЕСКОЛЬКО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Arial Black" panose="020B0A04020102020204" pitchFamily="34" charset="0"/>
              </a:rPr>
              <a:t>ЧАСОВ</a:t>
            </a:r>
            <a:endParaRPr lang="en-US" sz="3600" dirty="0">
              <a:latin typeface="Franklin Gothic Demi Cond" panose="020B0706030402020204" pitchFamily="34" charset="0"/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7164288" y="309882"/>
            <a:ext cx="573682" cy="587375"/>
          </a:xfrm>
          <a:custGeom>
            <a:avLst/>
            <a:gdLst>
              <a:gd name="connsiteX0" fmla="*/ 180975 w 527050"/>
              <a:gd name="connsiteY0" fmla="*/ 0 h 587375"/>
              <a:gd name="connsiteX1" fmla="*/ 193675 w 527050"/>
              <a:gd name="connsiteY1" fmla="*/ 336550 h 587375"/>
              <a:gd name="connsiteX2" fmla="*/ 92075 w 527050"/>
              <a:gd name="connsiteY2" fmla="*/ 384175 h 587375"/>
              <a:gd name="connsiteX3" fmla="*/ 22225 w 527050"/>
              <a:gd name="connsiteY3" fmla="*/ 425450 h 587375"/>
              <a:gd name="connsiteX4" fmla="*/ 3175 w 527050"/>
              <a:gd name="connsiteY4" fmla="*/ 482600 h 587375"/>
              <a:gd name="connsiteX5" fmla="*/ 0 w 527050"/>
              <a:gd name="connsiteY5" fmla="*/ 517525 h 587375"/>
              <a:gd name="connsiteX6" fmla="*/ 19050 w 527050"/>
              <a:gd name="connsiteY6" fmla="*/ 546100 h 587375"/>
              <a:gd name="connsiteX7" fmla="*/ 53975 w 527050"/>
              <a:gd name="connsiteY7" fmla="*/ 558800 h 587375"/>
              <a:gd name="connsiteX8" fmla="*/ 79375 w 527050"/>
              <a:gd name="connsiteY8" fmla="*/ 587375 h 587375"/>
              <a:gd name="connsiteX9" fmla="*/ 441325 w 527050"/>
              <a:gd name="connsiteY9" fmla="*/ 587375 h 587375"/>
              <a:gd name="connsiteX10" fmla="*/ 466725 w 527050"/>
              <a:gd name="connsiteY10" fmla="*/ 565150 h 587375"/>
              <a:gd name="connsiteX11" fmla="*/ 517525 w 527050"/>
              <a:gd name="connsiteY11" fmla="*/ 542925 h 587375"/>
              <a:gd name="connsiteX12" fmla="*/ 527050 w 527050"/>
              <a:gd name="connsiteY12" fmla="*/ 504825 h 587375"/>
              <a:gd name="connsiteX13" fmla="*/ 523875 w 527050"/>
              <a:gd name="connsiteY13" fmla="*/ 460375 h 587375"/>
              <a:gd name="connsiteX14" fmla="*/ 504825 w 527050"/>
              <a:gd name="connsiteY14" fmla="*/ 422275 h 587375"/>
              <a:gd name="connsiteX15" fmla="*/ 476250 w 527050"/>
              <a:gd name="connsiteY15" fmla="*/ 406400 h 587375"/>
              <a:gd name="connsiteX16" fmla="*/ 454025 w 527050"/>
              <a:gd name="connsiteY16" fmla="*/ 390525 h 587375"/>
              <a:gd name="connsiteX17" fmla="*/ 419100 w 527050"/>
              <a:gd name="connsiteY17" fmla="*/ 377825 h 587375"/>
              <a:gd name="connsiteX18" fmla="*/ 393700 w 527050"/>
              <a:gd name="connsiteY18" fmla="*/ 361950 h 587375"/>
              <a:gd name="connsiteX19" fmla="*/ 365125 w 527050"/>
              <a:gd name="connsiteY19" fmla="*/ 352425 h 587375"/>
              <a:gd name="connsiteX20" fmla="*/ 342900 w 527050"/>
              <a:gd name="connsiteY20" fmla="*/ 333375 h 587375"/>
              <a:gd name="connsiteX21" fmla="*/ 333375 w 527050"/>
              <a:gd name="connsiteY21" fmla="*/ 276225 h 587375"/>
              <a:gd name="connsiteX22" fmla="*/ 336550 w 527050"/>
              <a:gd name="connsiteY22" fmla="*/ 38100 h 587375"/>
              <a:gd name="connsiteX23" fmla="*/ 346075 w 527050"/>
              <a:gd name="connsiteY23" fmla="*/ 3175 h 587375"/>
              <a:gd name="connsiteX24" fmla="*/ 180975 w 527050"/>
              <a:gd name="connsiteY24" fmla="*/ 0 h 58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27050" h="587375">
                <a:moveTo>
                  <a:pt x="180975" y="0"/>
                </a:moveTo>
                <a:lnTo>
                  <a:pt x="193675" y="336550"/>
                </a:lnTo>
                <a:lnTo>
                  <a:pt x="92075" y="384175"/>
                </a:lnTo>
                <a:lnTo>
                  <a:pt x="22225" y="425450"/>
                </a:lnTo>
                <a:lnTo>
                  <a:pt x="3175" y="482600"/>
                </a:lnTo>
                <a:lnTo>
                  <a:pt x="0" y="517525"/>
                </a:lnTo>
                <a:lnTo>
                  <a:pt x="19050" y="546100"/>
                </a:lnTo>
                <a:lnTo>
                  <a:pt x="53975" y="558800"/>
                </a:lnTo>
                <a:lnTo>
                  <a:pt x="79375" y="587375"/>
                </a:lnTo>
                <a:lnTo>
                  <a:pt x="441325" y="587375"/>
                </a:lnTo>
                <a:lnTo>
                  <a:pt x="466725" y="565150"/>
                </a:lnTo>
                <a:lnTo>
                  <a:pt x="517525" y="542925"/>
                </a:lnTo>
                <a:lnTo>
                  <a:pt x="527050" y="504825"/>
                </a:lnTo>
                <a:lnTo>
                  <a:pt x="523875" y="460375"/>
                </a:lnTo>
                <a:lnTo>
                  <a:pt x="504825" y="422275"/>
                </a:lnTo>
                <a:lnTo>
                  <a:pt x="476250" y="406400"/>
                </a:lnTo>
                <a:lnTo>
                  <a:pt x="454025" y="390525"/>
                </a:lnTo>
                <a:lnTo>
                  <a:pt x="419100" y="377825"/>
                </a:lnTo>
                <a:lnTo>
                  <a:pt x="393700" y="361950"/>
                </a:lnTo>
                <a:lnTo>
                  <a:pt x="365125" y="352425"/>
                </a:lnTo>
                <a:lnTo>
                  <a:pt x="342900" y="333375"/>
                </a:lnTo>
                <a:lnTo>
                  <a:pt x="333375" y="276225"/>
                </a:lnTo>
                <a:cubicBezTo>
                  <a:pt x="334433" y="196850"/>
                  <a:pt x="335492" y="117475"/>
                  <a:pt x="336550" y="38100"/>
                </a:cubicBezTo>
                <a:lnTo>
                  <a:pt x="346075" y="3175"/>
                </a:lnTo>
                <a:lnTo>
                  <a:pt x="180975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pic>
        <p:nvPicPr>
          <p:cNvPr id="10" name="Picture 2" descr="https://kidzania.ru/media/images/partner-p42-maxima.original.png"/>
          <p:cNvPicPr>
            <a:picLocks noChangeAspect="1" noChangeArrowheads="1"/>
          </p:cNvPicPr>
          <p:nvPr/>
        </p:nvPicPr>
        <p:blipFill rotWithShape="1"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6"/>
          <a:stretch/>
        </p:blipFill>
        <p:spPr bwMode="auto">
          <a:xfrm>
            <a:off x="6819708" y="3075808"/>
            <a:ext cx="1100146" cy="30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 137">
            <a:extLst>
              <a:ext uri="{FF2B5EF4-FFF2-40B4-BE49-F238E27FC236}">
                <a16:creationId xmlns:a16="http://schemas.microsoft.com/office/drawing/2014/main" id="{C6CDE358-CD81-47FD-8580-033EA9AC8A61}"/>
              </a:ext>
            </a:extLst>
          </p:cNvPr>
          <p:cNvSpPr>
            <a:spLocks/>
          </p:cNvSpPr>
          <p:nvPr/>
        </p:nvSpPr>
        <p:spPr bwMode="auto">
          <a:xfrm rot="3933517" flipH="1" flipV="1">
            <a:off x="4565691" y="3243157"/>
            <a:ext cx="2880544" cy="2264555"/>
          </a:xfrm>
          <a:custGeom>
            <a:avLst/>
            <a:gdLst>
              <a:gd name="T0" fmla="*/ 1685 w 1749"/>
              <a:gd name="T1" fmla="*/ 1755 h 2611"/>
              <a:gd name="T2" fmla="*/ 1542 w 1749"/>
              <a:gd name="T3" fmla="*/ 1339 h 2611"/>
              <a:gd name="T4" fmla="*/ 1436 w 1749"/>
              <a:gd name="T5" fmla="*/ 1121 h 2611"/>
              <a:gd name="T6" fmla="*/ 1281 w 1749"/>
              <a:gd name="T7" fmla="*/ 842 h 2611"/>
              <a:gd name="T8" fmla="*/ 918 w 1749"/>
              <a:gd name="T9" fmla="*/ 425 h 2611"/>
              <a:gd name="T10" fmla="*/ 649 w 1749"/>
              <a:gd name="T11" fmla="*/ 258 h 2611"/>
              <a:gd name="T12" fmla="*/ 391 w 1749"/>
              <a:gd name="T13" fmla="*/ 185 h 2611"/>
              <a:gd name="T14" fmla="*/ 490 w 1749"/>
              <a:gd name="T15" fmla="*/ 177 h 2611"/>
              <a:gd name="T16" fmla="*/ 938 w 1749"/>
              <a:gd name="T17" fmla="*/ 158 h 2611"/>
              <a:gd name="T18" fmla="*/ 938 w 1749"/>
              <a:gd name="T19" fmla="*/ 106 h 2611"/>
              <a:gd name="T20" fmla="*/ 870 w 1749"/>
              <a:gd name="T21" fmla="*/ 98 h 2611"/>
              <a:gd name="T22" fmla="*/ 835 w 1749"/>
              <a:gd name="T23" fmla="*/ 94 h 2611"/>
              <a:gd name="T24" fmla="*/ 867 w 1749"/>
              <a:gd name="T25" fmla="*/ 88 h 2611"/>
              <a:gd name="T26" fmla="*/ 894 w 1749"/>
              <a:gd name="T27" fmla="*/ 50 h 2611"/>
              <a:gd name="T28" fmla="*/ 866 w 1749"/>
              <a:gd name="T29" fmla="*/ 24 h 2611"/>
              <a:gd name="T30" fmla="*/ 779 w 1749"/>
              <a:gd name="T31" fmla="*/ 22 h 2611"/>
              <a:gd name="T32" fmla="*/ 95 w 1749"/>
              <a:gd name="T33" fmla="*/ 1 h 2611"/>
              <a:gd name="T34" fmla="*/ 62 w 1749"/>
              <a:gd name="T35" fmla="*/ 11 h 2611"/>
              <a:gd name="T36" fmla="*/ 34 w 1749"/>
              <a:gd name="T37" fmla="*/ 30 h 2611"/>
              <a:gd name="T38" fmla="*/ 0 w 1749"/>
              <a:gd name="T39" fmla="*/ 61 h 2611"/>
              <a:gd name="T40" fmla="*/ 220 w 1749"/>
              <a:gd name="T41" fmla="*/ 351 h 2611"/>
              <a:gd name="T42" fmla="*/ 414 w 1749"/>
              <a:gd name="T43" fmla="*/ 573 h 2611"/>
              <a:gd name="T44" fmla="*/ 583 w 1749"/>
              <a:gd name="T45" fmla="*/ 767 h 2611"/>
              <a:gd name="T46" fmla="*/ 616 w 1749"/>
              <a:gd name="T47" fmla="*/ 735 h 2611"/>
              <a:gd name="T48" fmla="*/ 587 w 1749"/>
              <a:gd name="T49" fmla="*/ 700 h 2611"/>
              <a:gd name="T50" fmla="*/ 621 w 1749"/>
              <a:gd name="T51" fmla="*/ 676 h 2611"/>
              <a:gd name="T52" fmla="*/ 670 w 1749"/>
              <a:gd name="T53" fmla="*/ 722 h 2611"/>
              <a:gd name="T54" fmla="*/ 706 w 1749"/>
              <a:gd name="T55" fmla="*/ 685 h 2611"/>
              <a:gd name="T56" fmla="*/ 332 w 1749"/>
              <a:gd name="T57" fmla="*/ 255 h 2611"/>
              <a:gd name="T58" fmla="*/ 432 w 1749"/>
              <a:gd name="T59" fmla="*/ 303 h 2611"/>
              <a:gd name="T60" fmla="*/ 804 w 1749"/>
              <a:gd name="T61" fmla="*/ 604 h 2611"/>
              <a:gd name="T62" fmla="*/ 1027 w 1749"/>
              <a:gd name="T63" fmla="*/ 863 h 2611"/>
              <a:gd name="T64" fmla="*/ 1260 w 1749"/>
              <a:gd name="T65" fmla="*/ 1232 h 2611"/>
              <a:gd name="T66" fmla="*/ 1412 w 1749"/>
              <a:gd name="T67" fmla="*/ 1578 h 2611"/>
              <a:gd name="T68" fmla="*/ 1524 w 1749"/>
              <a:gd name="T69" fmla="*/ 2015 h 2611"/>
              <a:gd name="T70" fmla="*/ 1561 w 1749"/>
              <a:gd name="T71" fmla="*/ 2391 h 2611"/>
              <a:gd name="T72" fmla="*/ 1554 w 1749"/>
              <a:gd name="T73" fmla="*/ 2536 h 2611"/>
              <a:gd name="T74" fmla="*/ 1559 w 1749"/>
              <a:gd name="T75" fmla="*/ 2584 h 2611"/>
              <a:gd name="T76" fmla="*/ 1593 w 1749"/>
              <a:gd name="T77" fmla="*/ 2611 h 2611"/>
              <a:gd name="T78" fmla="*/ 1619 w 1749"/>
              <a:gd name="T79" fmla="*/ 2562 h 2611"/>
              <a:gd name="T80" fmla="*/ 1695 w 1749"/>
              <a:gd name="T81" fmla="*/ 2462 h 2611"/>
              <a:gd name="T82" fmla="*/ 1749 w 1749"/>
              <a:gd name="T83" fmla="*/ 2224 h 2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749" h="2611">
                <a:moveTo>
                  <a:pt x="1732" y="2015"/>
                </a:moveTo>
                <a:lnTo>
                  <a:pt x="1720" y="1928"/>
                </a:lnTo>
                <a:lnTo>
                  <a:pt x="1685" y="1755"/>
                </a:lnTo>
                <a:lnTo>
                  <a:pt x="1638" y="1585"/>
                </a:lnTo>
                <a:lnTo>
                  <a:pt x="1577" y="1419"/>
                </a:lnTo>
                <a:lnTo>
                  <a:pt x="1542" y="1339"/>
                </a:lnTo>
                <a:lnTo>
                  <a:pt x="1502" y="1253"/>
                </a:lnTo>
                <a:lnTo>
                  <a:pt x="1458" y="1170"/>
                </a:lnTo>
                <a:lnTo>
                  <a:pt x="1436" y="1121"/>
                </a:lnTo>
                <a:lnTo>
                  <a:pt x="1413" y="1073"/>
                </a:lnTo>
                <a:lnTo>
                  <a:pt x="1373" y="997"/>
                </a:lnTo>
                <a:lnTo>
                  <a:pt x="1281" y="842"/>
                </a:lnTo>
                <a:lnTo>
                  <a:pt x="1173" y="691"/>
                </a:lnTo>
                <a:lnTo>
                  <a:pt x="1053" y="551"/>
                </a:lnTo>
                <a:lnTo>
                  <a:pt x="918" y="425"/>
                </a:lnTo>
                <a:lnTo>
                  <a:pt x="808" y="343"/>
                </a:lnTo>
                <a:lnTo>
                  <a:pt x="730" y="297"/>
                </a:lnTo>
                <a:lnTo>
                  <a:pt x="649" y="258"/>
                </a:lnTo>
                <a:lnTo>
                  <a:pt x="566" y="225"/>
                </a:lnTo>
                <a:lnTo>
                  <a:pt x="481" y="201"/>
                </a:lnTo>
                <a:lnTo>
                  <a:pt x="391" y="185"/>
                </a:lnTo>
                <a:lnTo>
                  <a:pt x="346" y="181"/>
                </a:lnTo>
                <a:lnTo>
                  <a:pt x="419" y="180"/>
                </a:lnTo>
                <a:lnTo>
                  <a:pt x="490" y="177"/>
                </a:lnTo>
                <a:lnTo>
                  <a:pt x="708" y="170"/>
                </a:lnTo>
                <a:lnTo>
                  <a:pt x="925" y="159"/>
                </a:lnTo>
                <a:lnTo>
                  <a:pt x="938" y="158"/>
                </a:lnTo>
                <a:lnTo>
                  <a:pt x="953" y="142"/>
                </a:lnTo>
                <a:lnTo>
                  <a:pt x="953" y="122"/>
                </a:lnTo>
                <a:lnTo>
                  <a:pt x="938" y="106"/>
                </a:lnTo>
                <a:lnTo>
                  <a:pt x="925" y="103"/>
                </a:lnTo>
                <a:lnTo>
                  <a:pt x="898" y="101"/>
                </a:lnTo>
                <a:lnTo>
                  <a:pt x="870" y="98"/>
                </a:lnTo>
                <a:lnTo>
                  <a:pt x="865" y="97"/>
                </a:lnTo>
                <a:lnTo>
                  <a:pt x="859" y="97"/>
                </a:lnTo>
                <a:lnTo>
                  <a:pt x="835" y="94"/>
                </a:lnTo>
                <a:lnTo>
                  <a:pt x="811" y="93"/>
                </a:lnTo>
                <a:lnTo>
                  <a:pt x="839" y="91"/>
                </a:lnTo>
                <a:lnTo>
                  <a:pt x="867" y="88"/>
                </a:lnTo>
                <a:lnTo>
                  <a:pt x="879" y="85"/>
                </a:lnTo>
                <a:lnTo>
                  <a:pt x="893" y="70"/>
                </a:lnTo>
                <a:lnTo>
                  <a:pt x="894" y="50"/>
                </a:lnTo>
                <a:lnTo>
                  <a:pt x="884" y="35"/>
                </a:lnTo>
                <a:lnTo>
                  <a:pt x="874" y="31"/>
                </a:lnTo>
                <a:lnTo>
                  <a:pt x="866" y="24"/>
                </a:lnTo>
                <a:lnTo>
                  <a:pt x="854" y="23"/>
                </a:lnTo>
                <a:lnTo>
                  <a:pt x="817" y="22"/>
                </a:lnTo>
                <a:lnTo>
                  <a:pt x="779" y="22"/>
                </a:lnTo>
                <a:lnTo>
                  <a:pt x="608" y="10"/>
                </a:lnTo>
                <a:lnTo>
                  <a:pt x="266" y="0"/>
                </a:lnTo>
                <a:lnTo>
                  <a:pt x="95" y="1"/>
                </a:lnTo>
                <a:lnTo>
                  <a:pt x="80" y="2"/>
                </a:lnTo>
                <a:lnTo>
                  <a:pt x="73" y="10"/>
                </a:lnTo>
                <a:lnTo>
                  <a:pt x="62" y="11"/>
                </a:lnTo>
                <a:lnTo>
                  <a:pt x="47" y="24"/>
                </a:lnTo>
                <a:lnTo>
                  <a:pt x="43" y="33"/>
                </a:lnTo>
                <a:lnTo>
                  <a:pt x="34" y="30"/>
                </a:lnTo>
                <a:lnTo>
                  <a:pt x="16" y="32"/>
                </a:lnTo>
                <a:lnTo>
                  <a:pt x="3" y="44"/>
                </a:lnTo>
                <a:lnTo>
                  <a:pt x="0" y="61"/>
                </a:lnTo>
                <a:lnTo>
                  <a:pt x="5" y="70"/>
                </a:lnTo>
                <a:lnTo>
                  <a:pt x="89" y="184"/>
                </a:lnTo>
                <a:lnTo>
                  <a:pt x="220" y="351"/>
                </a:lnTo>
                <a:lnTo>
                  <a:pt x="314" y="457"/>
                </a:lnTo>
                <a:lnTo>
                  <a:pt x="362" y="508"/>
                </a:lnTo>
                <a:lnTo>
                  <a:pt x="414" y="573"/>
                </a:lnTo>
                <a:lnTo>
                  <a:pt x="520" y="698"/>
                </a:lnTo>
                <a:lnTo>
                  <a:pt x="574" y="759"/>
                </a:lnTo>
                <a:lnTo>
                  <a:pt x="583" y="767"/>
                </a:lnTo>
                <a:lnTo>
                  <a:pt x="601" y="766"/>
                </a:lnTo>
                <a:lnTo>
                  <a:pt x="613" y="753"/>
                </a:lnTo>
                <a:lnTo>
                  <a:pt x="616" y="735"/>
                </a:lnTo>
                <a:lnTo>
                  <a:pt x="609" y="724"/>
                </a:lnTo>
                <a:lnTo>
                  <a:pt x="599" y="713"/>
                </a:lnTo>
                <a:lnTo>
                  <a:pt x="587" y="700"/>
                </a:lnTo>
                <a:lnTo>
                  <a:pt x="599" y="701"/>
                </a:lnTo>
                <a:lnTo>
                  <a:pt x="617" y="688"/>
                </a:lnTo>
                <a:lnTo>
                  <a:pt x="621" y="676"/>
                </a:lnTo>
                <a:lnTo>
                  <a:pt x="640" y="696"/>
                </a:lnTo>
                <a:lnTo>
                  <a:pt x="660" y="715"/>
                </a:lnTo>
                <a:lnTo>
                  <a:pt x="670" y="722"/>
                </a:lnTo>
                <a:lnTo>
                  <a:pt x="691" y="720"/>
                </a:lnTo>
                <a:lnTo>
                  <a:pt x="705" y="706"/>
                </a:lnTo>
                <a:lnTo>
                  <a:pt x="706" y="685"/>
                </a:lnTo>
                <a:lnTo>
                  <a:pt x="700" y="675"/>
                </a:lnTo>
                <a:lnTo>
                  <a:pt x="516" y="465"/>
                </a:lnTo>
                <a:lnTo>
                  <a:pt x="332" y="255"/>
                </a:lnTo>
                <a:lnTo>
                  <a:pt x="346" y="260"/>
                </a:lnTo>
                <a:lnTo>
                  <a:pt x="360" y="267"/>
                </a:lnTo>
                <a:lnTo>
                  <a:pt x="432" y="303"/>
                </a:lnTo>
                <a:lnTo>
                  <a:pt x="565" y="390"/>
                </a:lnTo>
                <a:lnTo>
                  <a:pt x="688" y="492"/>
                </a:lnTo>
                <a:lnTo>
                  <a:pt x="804" y="604"/>
                </a:lnTo>
                <a:lnTo>
                  <a:pt x="858" y="662"/>
                </a:lnTo>
                <a:lnTo>
                  <a:pt x="916" y="727"/>
                </a:lnTo>
                <a:lnTo>
                  <a:pt x="1027" y="863"/>
                </a:lnTo>
                <a:lnTo>
                  <a:pt x="1128" y="1006"/>
                </a:lnTo>
                <a:lnTo>
                  <a:pt x="1220" y="1156"/>
                </a:lnTo>
                <a:lnTo>
                  <a:pt x="1260" y="1232"/>
                </a:lnTo>
                <a:lnTo>
                  <a:pt x="1295" y="1300"/>
                </a:lnTo>
                <a:lnTo>
                  <a:pt x="1357" y="1438"/>
                </a:lnTo>
                <a:lnTo>
                  <a:pt x="1412" y="1578"/>
                </a:lnTo>
                <a:lnTo>
                  <a:pt x="1457" y="1722"/>
                </a:lnTo>
                <a:lnTo>
                  <a:pt x="1494" y="1869"/>
                </a:lnTo>
                <a:lnTo>
                  <a:pt x="1524" y="2015"/>
                </a:lnTo>
                <a:lnTo>
                  <a:pt x="1545" y="2166"/>
                </a:lnTo>
                <a:lnTo>
                  <a:pt x="1558" y="2315"/>
                </a:lnTo>
                <a:lnTo>
                  <a:pt x="1561" y="2391"/>
                </a:lnTo>
                <a:lnTo>
                  <a:pt x="1558" y="2459"/>
                </a:lnTo>
                <a:lnTo>
                  <a:pt x="1553" y="2526"/>
                </a:lnTo>
                <a:lnTo>
                  <a:pt x="1554" y="2536"/>
                </a:lnTo>
                <a:lnTo>
                  <a:pt x="1561" y="2544"/>
                </a:lnTo>
                <a:lnTo>
                  <a:pt x="1559" y="2565"/>
                </a:lnTo>
                <a:lnTo>
                  <a:pt x="1559" y="2584"/>
                </a:lnTo>
                <a:lnTo>
                  <a:pt x="1561" y="2596"/>
                </a:lnTo>
                <a:lnTo>
                  <a:pt x="1574" y="2609"/>
                </a:lnTo>
                <a:lnTo>
                  <a:pt x="1593" y="2611"/>
                </a:lnTo>
                <a:lnTo>
                  <a:pt x="1610" y="2602"/>
                </a:lnTo>
                <a:lnTo>
                  <a:pt x="1614" y="2592"/>
                </a:lnTo>
                <a:lnTo>
                  <a:pt x="1619" y="2562"/>
                </a:lnTo>
                <a:lnTo>
                  <a:pt x="1624" y="2534"/>
                </a:lnTo>
                <a:lnTo>
                  <a:pt x="1653" y="2513"/>
                </a:lnTo>
                <a:lnTo>
                  <a:pt x="1695" y="2462"/>
                </a:lnTo>
                <a:lnTo>
                  <a:pt x="1724" y="2402"/>
                </a:lnTo>
                <a:lnTo>
                  <a:pt x="1741" y="2333"/>
                </a:lnTo>
                <a:lnTo>
                  <a:pt x="1749" y="2224"/>
                </a:lnTo>
                <a:lnTo>
                  <a:pt x="1739" y="2079"/>
                </a:lnTo>
                <a:lnTo>
                  <a:pt x="1732" y="2015"/>
                </a:lnTo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3" name="Picture 8"/>
          <p:cNvPicPr>
            <a:picLocks noChangeAspect="1"/>
          </p:cNvPicPr>
          <p:nvPr/>
        </p:nvPicPr>
        <p:blipFill>
          <a:blip r:embed="rId5">
            <a:grayscl/>
            <a:lum contrast="-20000"/>
          </a:blip>
          <a:stretch>
            <a:fillRect/>
          </a:stretch>
        </p:blipFill>
        <p:spPr>
          <a:xfrm>
            <a:off x="7164288" y="319432"/>
            <a:ext cx="573682" cy="587375"/>
          </a:xfrm>
          <a:prstGeom prst="rect">
            <a:avLst/>
          </a:prstGeom>
        </p:spPr>
      </p:pic>
      <p:pic>
        <p:nvPicPr>
          <p:cNvPr id="11" name="Picture 2" descr="https://espanglish.info/sites/default/files/articles/logo-unilever.png">
            <a:extLst>
              <a:ext uri="{FF2B5EF4-FFF2-40B4-BE49-F238E27FC236}">
                <a16:creationId xmlns:a16="http://schemas.microsoft.com/office/drawing/2014/main" id="{833CBA35-9DFA-4E8A-9556-A821E57F3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207832"/>
            <a:ext cx="852289" cy="6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F3B4DA84-C858-4146-AA7B-CF60213E0E20}"/>
              </a:ext>
            </a:extLst>
          </p:cNvPr>
          <p:cNvSpPr txBox="1">
            <a:spLocks noChangeAspect="1"/>
          </p:cNvSpPr>
          <p:nvPr/>
        </p:nvSpPr>
        <p:spPr>
          <a:xfrm>
            <a:off x="8391208" y="4868527"/>
            <a:ext cx="558691" cy="223503"/>
          </a:xfrm>
          <a:prstGeom prst="rect">
            <a:avLst/>
          </a:prstGeom>
          <a:blipFill rotWithShape="1">
            <a:blip r:embed="rId8" cstate="email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91436" tIns="45718" rIns="91436" bIns="45718"/>
          <a:lstStyle>
            <a:lvl1pPr marL="0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208659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ack">
  <a:themeElements>
    <a:clrScheme name="Initiative">
      <a:dk1>
        <a:srgbClr val="14191C"/>
      </a:dk1>
      <a:lt1>
        <a:srgbClr val="FFFFFF"/>
      </a:lt1>
      <a:dk2>
        <a:srgbClr val="201B3A"/>
      </a:dk2>
      <a:lt2>
        <a:srgbClr val="F5F3EE"/>
      </a:lt2>
      <a:accent1>
        <a:srgbClr val="4FBCE6"/>
      </a:accent1>
      <a:accent2>
        <a:srgbClr val="326B7E"/>
      </a:accent2>
      <a:accent3>
        <a:srgbClr val="2A405B"/>
      </a:accent3>
      <a:accent4>
        <a:srgbClr val="6A1236"/>
      </a:accent4>
      <a:accent5>
        <a:srgbClr val="310E2E"/>
      </a:accent5>
      <a:accent6>
        <a:srgbClr val="CE193F"/>
      </a:accent6>
      <a:hlink>
        <a:srgbClr val="9E9E9E"/>
      </a:hlink>
      <a:folHlink>
        <a:srgbClr val="9E947F"/>
      </a:folHlink>
    </a:clrScheme>
    <a:fontScheme name="Custom 14">
      <a:majorFont>
        <a:latin typeface="Segoe UI Light"/>
        <a:ea typeface=""/>
        <a:cs typeface=""/>
      </a:majorFont>
      <a:minorFont>
        <a:latin typeface="Segoe UI Histor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itiative_Powerpoint_Template_Master" id="{2A9DA735-CAD3-4C5C-8D15-91662F127F97}" vid="{CF567882-A7DD-497D-89E6-9052641901F3}"/>
    </a:ext>
  </a:extLst>
</a:theme>
</file>

<file path=ppt/theme/theme3.xml><?xml version="1.0" encoding="utf-8"?>
<a:theme xmlns:a="http://schemas.openxmlformats.org/drawingml/2006/main" name="2_Office Theme">
  <a:themeElements>
    <a:clrScheme name="i9_Storm">
      <a:dk1>
        <a:srgbClr val="57565A"/>
      </a:dk1>
      <a:lt1>
        <a:sysClr val="window" lastClr="FFFFFF"/>
      </a:lt1>
      <a:dk2>
        <a:srgbClr val="193441"/>
      </a:dk2>
      <a:lt2>
        <a:srgbClr val="2C4A58"/>
      </a:lt2>
      <a:accent1>
        <a:srgbClr val="97AEA0"/>
      </a:accent1>
      <a:accent2>
        <a:srgbClr val="7D9892"/>
      </a:accent2>
      <a:accent3>
        <a:srgbClr val="688687"/>
      </a:accent3>
      <a:accent4>
        <a:srgbClr val="53737B"/>
      </a:accent4>
      <a:accent5>
        <a:srgbClr val="496A75"/>
      </a:accent5>
      <a:accent6>
        <a:srgbClr val="3E606F"/>
      </a:accent6>
      <a:hlink>
        <a:srgbClr val="2F8299"/>
      </a:hlink>
      <a:folHlink>
        <a:srgbClr val="8C8C8C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i9_Storm">
      <a:dk1>
        <a:srgbClr val="57565A"/>
      </a:dk1>
      <a:lt1>
        <a:sysClr val="window" lastClr="FFFFFF"/>
      </a:lt1>
      <a:dk2>
        <a:srgbClr val="193441"/>
      </a:dk2>
      <a:lt2>
        <a:srgbClr val="2C4A58"/>
      </a:lt2>
      <a:accent1>
        <a:srgbClr val="97AEA0"/>
      </a:accent1>
      <a:accent2>
        <a:srgbClr val="7D9892"/>
      </a:accent2>
      <a:accent3>
        <a:srgbClr val="688687"/>
      </a:accent3>
      <a:accent4>
        <a:srgbClr val="53737B"/>
      </a:accent4>
      <a:accent5>
        <a:srgbClr val="496A75"/>
      </a:accent5>
      <a:accent6>
        <a:srgbClr val="3E606F"/>
      </a:accent6>
      <a:hlink>
        <a:srgbClr val="2F8299"/>
      </a:hlink>
      <a:folHlink>
        <a:srgbClr val="8C8C8C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11938</TotalTime>
  <Words>522</Words>
  <Application>Microsoft Office PowerPoint</Application>
  <PresentationFormat>On-screen Show (16:9)</PresentationFormat>
  <Paragraphs>169</Paragraphs>
  <Slides>19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40" baseType="lpstr">
      <vt:lpstr>Arial</vt:lpstr>
      <vt:lpstr>Arial Black</vt:lpstr>
      <vt:lpstr>Arial Narrow</vt:lpstr>
      <vt:lpstr>Calibri</vt:lpstr>
      <vt:lpstr>Exo 2</vt:lpstr>
      <vt:lpstr>Franklin Gothic Demi Cond</vt:lpstr>
      <vt:lpstr>Gill Sans</vt:lpstr>
      <vt:lpstr>Goudy Old Style</vt:lpstr>
      <vt:lpstr>Helvetica</vt:lpstr>
      <vt:lpstr>Helvetica Light</vt:lpstr>
      <vt:lpstr>League Gothic</vt:lpstr>
      <vt:lpstr>Open Sans</vt:lpstr>
      <vt:lpstr>Open Sans Light</vt:lpstr>
      <vt:lpstr>Segoe UI Historic</vt:lpstr>
      <vt:lpstr>Segoe UI Light</vt:lpstr>
      <vt:lpstr>Source Sans Pro</vt:lpstr>
      <vt:lpstr>Тема Office</vt:lpstr>
      <vt:lpstr>1_Black</vt:lpstr>
      <vt:lpstr>2_Office Theme</vt:lpstr>
      <vt:lpstr>3_Office Theme</vt:lpstr>
      <vt:lpstr>1_Тема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Любовь Астахова</dc:creator>
  <cp:lastModifiedBy>Barsegyan Lilita</cp:lastModifiedBy>
  <cp:revision>269</cp:revision>
  <dcterms:created xsi:type="dcterms:W3CDTF">2019-04-22T20:58:00Z</dcterms:created>
  <dcterms:modified xsi:type="dcterms:W3CDTF">2019-05-21T09:22:48Z</dcterms:modified>
</cp:coreProperties>
</file>