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3" r:id="rId5"/>
    <p:sldId id="284" r:id="rId6"/>
    <p:sldId id="285" r:id="rId7"/>
    <p:sldId id="278" r:id="rId8"/>
    <p:sldId id="286" r:id="rId9"/>
    <p:sldId id="289" r:id="rId10"/>
    <p:sldId id="290" r:id="rId11"/>
    <p:sldId id="294" r:id="rId12"/>
    <p:sldId id="292" r:id="rId13"/>
    <p:sldId id="293" r:id="rId14"/>
    <p:sldId id="291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60"/>
    <p:restoredTop sz="94671"/>
  </p:normalViewPr>
  <p:slideViewPr>
    <p:cSldViewPr snapToGrid="0" snapToObjects="1" showGuides="1">
      <p:cViewPr>
        <p:scale>
          <a:sx n="77" d="100"/>
          <a:sy n="77" d="100"/>
        </p:scale>
        <p:origin x="1272" y="10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86D3-AC0F-1946-8C53-DB2AAE8D36DB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9EE0-CDEB-BB4A-AA59-C7A87B26C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63880" y="260972"/>
            <a:ext cx="11064240" cy="1289532"/>
          </a:xfrm>
        </p:spPr>
        <p:txBody>
          <a:bodyPr anchor="ctr">
            <a:normAutofit/>
          </a:bodyPr>
          <a:lstStyle>
            <a:lvl1pPr algn="ctr">
              <a:defRPr sz="4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Тема выступления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3880" y="1678335"/>
            <a:ext cx="11064240" cy="423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ФИО выступающего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098-27E1-7D44-B636-40341C7FC80E}" type="datetime1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ACB63C-45CA-F845-A356-D2FDBEA0A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Adindex</a:t>
            </a:r>
            <a:r>
              <a:rPr lang="en-US" dirty="0" smtClean="0"/>
              <a:t> City Conference 2018</a:t>
            </a:r>
            <a:endParaRPr lang="ru-R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ACB63C-45CA-F845-A356-D2FDBEA0A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Adindex</a:t>
            </a:r>
            <a:r>
              <a:rPr lang="en-US" dirty="0" smtClean="0"/>
              <a:t> City Conference 2018</a:t>
            </a:r>
            <a:endParaRPr lang="ru-RU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ACB63C-45CA-F845-A356-D2FDBEA0A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Adindex</a:t>
            </a:r>
            <a:r>
              <a:rPr lang="en-US" dirty="0" smtClean="0"/>
              <a:t> City Conference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8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87550"/>
            <a:ext cx="5999163" cy="17494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39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BDF1-D0C6-C845-AF62-CEEA05A35229}" type="datetime1">
              <a:rPr lang="ru-RU" smtClean="0"/>
              <a:t>11.05.18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780E-523B-354D-8E52-FE53BDC40D51}" type="datetime1">
              <a:rPr lang="ru-RU" smtClean="0"/>
              <a:t>11.05.18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21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787-4C12-A543-93DE-C2E235B64779}" type="datetime1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EBAC-AB2D-4D4C-99F5-5E0CF266A064}" type="datetime1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190"/>
            <a:ext cx="12192000" cy="3808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2609"/>
            <a:ext cx="10515600" cy="1028079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5"/>
          <a:stretch/>
        </p:blipFill>
        <p:spPr>
          <a:xfrm>
            <a:off x="-1" y="0"/>
            <a:ext cx="5034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2609"/>
            <a:ext cx="10515600" cy="1028079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44209" y="0"/>
            <a:ext cx="3947792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2609"/>
            <a:ext cx="10515600" cy="1028079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28C-A45B-1C46-8407-9C2E33CD19F7}" type="datetime1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4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7BD2-5A1F-A040-9A13-43F30C40A6DA}" type="datetime1">
              <a:rPr lang="ru-RU" smtClean="0"/>
              <a:t>11.05.18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AF36-CB2D-6740-B066-DE9A26394BEA}" type="datetime1">
              <a:rPr lang="ru-RU" smtClean="0"/>
              <a:t>11.05.18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ACB63C-45CA-F845-A356-D2FDBEA0A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Adindex</a:t>
            </a:r>
            <a:r>
              <a:rPr lang="en-US" dirty="0" smtClean="0"/>
              <a:t> City Conference 2018</a:t>
            </a:r>
            <a:endParaRPr lang="ru-RU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C818-1168-5E42-88C7-A5BB0C71EFBE}" type="datetime1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B63C-45CA-F845-A356-D2FDBEA0A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65" r:id="rId9"/>
    <p:sldLayoutId id="2147483664" r:id="rId10"/>
    <p:sldLayoutId id="214748366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etimofeev@rbc.ru" TargetMode="External"/><Relationship Id="rId3" Type="http://schemas.openxmlformats.org/officeDocument/2006/relationships/hyperlink" Target="http://www.facebook.com/yegor.timofeye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Пиарщик и ад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Тимофеев Егор, пресс-секретарь РБК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УСПЕХИ НИКОГО НЕ ВОЛНУЮТ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УСПЕШНЫЕ ЛЮДИ БЕСЯТ. ВСЕ ЖДУТ, КОГДА ВЫ ОБЛАЖАЕТЕСЬ. И ВЫ, КОНЕЧНО ЖЕ, ОБЛАЖАЙТЕСЬ. </a:t>
            </a:r>
            <a:br>
              <a:rPr lang="ru-RU" dirty="0" smtClean="0"/>
            </a:b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839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/>
              <a:t>А ФЕЙСБУК ВСЁ ПОМНИТ, ЛОЛ)))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047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МЕШКИ ВОРОЧАТЬ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/>
              <a:t>ДОКАЗЫВАЙТЕ ЗНАЧИМОСТЬ ДЕЛАМИ. ВЫ И ТАК СЛИШКОМ МНОГО РАССУЖДАЕТЕ НЕ ПО ДЕЛУ.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85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РЕПУТАЦИИ НЕТ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/>
              <a:t>НЕ ЗАВИДУЙТЕ. </a:t>
            </a:r>
            <a:r>
              <a:rPr lang="ru-RU" dirty="0" smtClean="0"/>
              <a:t>ВСЕ ВРУТ. </a:t>
            </a:r>
            <a:r>
              <a:rPr lang="ru-RU" dirty="0"/>
              <a:t>РАБОТАЙТЕ НЕ РАДИ ПРИЗНАНИЯ, А ЧТОБЫ ХОТЬ РАЗ УЛОЖИТЬСЯ В ДЕДЛАЙН.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571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КРИЗИС – ВСЕГДА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РАССЛАБЛЯЙТЕСЬ.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ЩАС ОТКУДА-ТО ПРИЛЕТИТ КАКАЯ-ТО ХЕРНЯ.</a:t>
            </a: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46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 и хватит пока.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etimofeev@rbc.ru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www.facebook.com/yegor.timofeyev</a:t>
            </a:r>
            <a:endParaRPr lang="en-US" dirty="0" smtClean="0"/>
          </a:p>
          <a:p>
            <a:endParaRPr lang="ru-RU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Одиночество и бренд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Тимофеев Егор, пресс-секретарь РБК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Дедлайн</a:t>
            </a:r>
            <a:r>
              <a:rPr lang="ru-RU" dirty="0" smtClean="0"/>
              <a:t> и отрицание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Тимофеев Егор, пресс-секретарь РБК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KPI </a:t>
            </a:r>
            <a:r>
              <a:rPr lang="ru-RU" dirty="0" smtClean="0"/>
              <a:t>и унижение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Тимофеев Егор, пресс-секретарь РБК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Отпуск и </a:t>
            </a:r>
            <a:r>
              <a:rPr lang="ru-RU" dirty="0" err="1" smtClean="0"/>
              <a:t>губозакаточная</a:t>
            </a:r>
            <a:r>
              <a:rPr lang="ru-RU" dirty="0" smtClean="0"/>
              <a:t> машинка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Тимофеев Егор, пресс-секретарь РБК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Профессионализм и дно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Тимофеев Егор, пресс-секретарь РБК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478"/>
            <a:ext cx="12192000" cy="4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НИКОМУ НЕЛЬЗЯ ДОВЕРЯТЬ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ЗАЩИТЕ БРЕНДА ВЫ ОДИН НА ОДИН С КОНКУРЕНТАМИ, СВОИМИ СТРАХАМИ И КОМПЛЕКСАМИ. НЕ РАССЧИТЫВАЙТЕ НА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112072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ВАШЕ МНЕНИЕ НИКОМУ НЕ ВПЕРЛОСЬ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БРЕНД ПЕРВИЧЕН. ВАШЕ МНЕНИЕ О ПРОФЕССИИ, ПОГОДЕ ИЛИ ОТНОШЕНИЯХ НИКОГО НЕ ИНТЕРЕСУЕТ. ПОЖАЛЕЙТЕ ФЕЙСБУК.</a:t>
            </a:r>
          </a:p>
        </p:txBody>
      </p:sp>
    </p:spTree>
    <p:extLst>
      <p:ext uri="{BB962C8B-B14F-4D97-AF65-F5344CB8AC3E}">
        <p14:creationId xmlns:p14="http://schemas.microsoft.com/office/powerpoint/2010/main" val="97405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НИКТО НИКОМУ НИЧЕГО НЕ ДОЛЖЕН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B63C-45CA-F845-A356-D2FDBEA0A44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City Conference 2018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ВАШИ ОЖИДАНИЯ – ВАШИ ПРОБЛЕМЫ. НИКТО НЕ ОБЯЗАН ВАС ЦЕНИТЬ, УВАЖАТЬ И ПРИЗНАВАТЬ ВАШ ПРОФЕССИОНАЛИЗМ. КОЛЛЕГИ НЕ ОБЯЗАНЫ ВАС ПОДДЕРЖИВАТЬ</a:t>
            </a:r>
            <a:r>
              <a:rPr lang="ru-RU" dirty="0" smtClean="0">
                <a:solidFill>
                  <a:schemeClr val="bg1"/>
                </a:solidFill>
              </a:rPr>
              <a:t>*</a:t>
            </a:r>
            <a:r>
              <a:rPr lang="ru-RU" dirty="0" smtClean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</a:rPr>
              <a:t>*</a:t>
            </a:r>
            <a:r>
              <a:rPr lang="ru-RU" dirty="0" smtClean="0"/>
              <a:t> вам даже родные и близкие ничего не должны, да-да</a:t>
            </a:r>
          </a:p>
        </p:txBody>
      </p:sp>
    </p:spTree>
    <p:extLst>
      <p:ext uri="{BB962C8B-B14F-4D97-AF65-F5344CB8AC3E}">
        <p14:creationId xmlns:p14="http://schemas.microsoft.com/office/powerpoint/2010/main" val="395577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66433"/>
      </a:accent1>
      <a:accent2>
        <a:srgbClr val="E2C361"/>
      </a:accent2>
      <a:accent3>
        <a:srgbClr val="6BBAB0"/>
      </a:accent3>
      <a:accent4>
        <a:srgbClr val="B6F7DB"/>
      </a:accent4>
      <a:accent5>
        <a:srgbClr val="22C5F8"/>
      </a:accent5>
      <a:accent6>
        <a:srgbClr val="D6643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263</Words>
  <Application>Microsoft Macintosh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Пиарщик и ад</vt:lpstr>
      <vt:lpstr>Одиночество и бренд</vt:lpstr>
      <vt:lpstr>Дедлайн и отрицание</vt:lpstr>
      <vt:lpstr>KPI и унижение</vt:lpstr>
      <vt:lpstr>Отпуск и губозакаточная машинка</vt:lpstr>
      <vt:lpstr>Профессионализм и дно</vt:lpstr>
      <vt:lpstr>НИКОМУ НЕЛЬЗЯ ДОВЕРЯТЬ</vt:lpstr>
      <vt:lpstr>ВАШЕ МНЕНИЕ НИКОМУ НЕ ВПЕРЛОСЬ</vt:lpstr>
      <vt:lpstr>НИКТО НИКОМУ НИЧЕГО НЕ ДОЛЖЕН</vt:lpstr>
      <vt:lpstr>ВАШИ УСПЕХИ НИКОГО НЕ ВОЛНУЮТ</vt:lpstr>
      <vt:lpstr>Презентация PowerPoint</vt:lpstr>
      <vt:lpstr>НЕ МЕШКИ ВОРОЧАТЬ</vt:lpstr>
      <vt:lpstr>РЕПУТАЦИИ НЕТ</vt:lpstr>
      <vt:lpstr>КРИЗИС – ВСЕГДА</vt:lpstr>
      <vt:lpstr>Ну и хватит пока.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Буравчиков</dc:creator>
  <cp:lastModifiedBy>пользователь Microsoft Office</cp:lastModifiedBy>
  <cp:revision>28</cp:revision>
  <dcterms:created xsi:type="dcterms:W3CDTF">2018-05-03T10:22:34Z</dcterms:created>
  <dcterms:modified xsi:type="dcterms:W3CDTF">2018-05-11T13:28:06Z</dcterms:modified>
</cp:coreProperties>
</file>