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56" r:id="rId2"/>
    <p:sldId id="294" r:id="rId3"/>
    <p:sldId id="288" r:id="rId4"/>
    <p:sldId id="290" r:id="rId5"/>
    <p:sldId id="293" r:id="rId6"/>
    <p:sldId id="292" r:id="rId7"/>
    <p:sldId id="296" r:id="rId8"/>
    <p:sldId id="295" r:id="rId9"/>
    <p:sldId id="297" r:id="rId10"/>
    <p:sldId id="261" r:id="rId11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6C8F5"/>
    <a:srgbClr val="EF3B3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0" d="100"/>
          <a:sy n="100" d="100"/>
        </p:scale>
        <p:origin x="84" y="52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101" d="100"/>
          <a:sy n="101" d="100"/>
        </p:scale>
        <p:origin x="-3528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B52E1F-8023-457F-B7A3-4ACCC2650FC9}" type="datetimeFigureOut">
              <a:rPr lang="ru-RU" smtClean="0"/>
              <a:t>15.05.2018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9CBC4C-3A6D-4382-9DF3-A5EB7DDA62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76130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лож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osilchenko.CTC\Downloads\shutterstock_149198729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5137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osilchenko.CTC\Downloads\Che-earth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 userDrawn="1"/>
        </p:nvSpPr>
        <p:spPr>
          <a:xfrm>
            <a:off x="-9798" y="4439139"/>
            <a:ext cx="9153798" cy="7269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Picture 3" descr="C:\Users\osilchenko.CTC\Downloads\RGB_Che1_1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7101" y="771550"/>
            <a:ext cx="2880000" cy="2866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Заголовок 1"/>
          <p:cNvSpPr>
            <a:spLocks noGrp="1"/>
          </p:cNvSpPr>
          <p:nvPr>
            <p:ph type="title"/>
          </p:nvPr>
        </p:nvSpPr>
        <p:spPr>
          <a:xfrm>
            <a:off x="360000" y="4486930"/>
            <a:ext cx="8460000" cy="389076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>
              <a:defRPr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1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60000" y="4896000"/>
            <a:ext cx="8460000" cy="236481"/>
          </a:xfrm>
        </p:spPr>
        <p:txBody>
          <a:bodyPr wrap="none" lIns="0" tIns="0" rIns="0" bIns="0">
            <a:noAutofit/>
          </a:bodyPr>
          <a:lstStyle>
            <a:lvl1pPr marL="0" indent="0" algn="l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 smtClean="0"/>
              <a:t>Образец подзаголовка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273561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оздух, заголовок, подзаголовок, спис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32000" y="1080000"/>
            <a:ext cx="8280000" cy="3420000"/>
          </a:xfr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  <a:endParaRPr lang="ru-RU" dirty="0"/>
          </a:p>
        </p:txBody>
      </p:sp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1619672" y="143952"/>
            <a:ext cx="7200800" cy="33956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l">
              <a:defRPr sz="2800" b="1">
                <a:latin typeface="+mj-lt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11" name="Подзаголовок 2"/>
          <p:cNvSpPr>
            <a:spLocks noGrp="1"/>
          </p:cNvSpPr>
          <p:nvPr>
            <p:ph type="subTitle" idx="13"/>
          </p:nvPr>
        </p:nvSpPr>
        <p:spPr>
          <a:xfrm>
            <a:off x="1619672" y="511759"/>
            <a:ext cx="7200800" cy="236481"/>
          </a:xfrm>
        </p:spPr>
        <p:txBody>
          <a:bodyPr wrap="none" lIns="0" tIns="0" rIns="0" bIns="0">
            <a:no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 smtClean="0"/>
              <a:t>Образец подзаголовка</a:t>
            </a:r>
            <a:endParaRPr lang="ru-RU" dirty="0"/>
          </a:p>
        </p:txBody>
      </p:sp>
      <p:sp>
        <p:nvSpPr>
          <p:cNvPr id="13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0" y="4869656"/>
            <a:ext cx="8748464" cy="273844"/>
          </a:xfrm>
        </p:spPr>
        <p:txBody>
          <a:bodyPr lIns="360000"/>
          <a:lstStyle>
            <a:lvl1pPr>
              <a:defRPr sz="900" i="1"/>
            </a:lvl1pPr>
          </a:lstStyle>
          <a:p>
            <a:endParaRPr lang="ru-RU" dirty="0"/>
          </a:p>
        </p:txBody>
      </p:sp>
      <p:sp>
        <p:nvSpPr>
          <p:cNvPr id="14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856690" y="4870135"/>
            <a:ext cx="288000" cy="288000"/>
          </a:xfrm>
          <a:solidFill>
            <a:schemeClr val="tx1"/>
          </a:solidFill>
        </p:spPr>
        <p:txBody>
          <a:bodyPr lIns="0" tIns="0" rIns="0" bIns="0"/>
          <a:lstStyle>
            <a:lvl1pPr algn="ctr">
              <a:defRPr sz="1000" b="1">
                <a:solidFill>
                  <a:schemeClr val="bg1"/>
                </a:solidFill>
              </a:defRPr>
            </a:lvl1pPr>
          </a:lstStyle>
          <a:p>
            <a:fld id="{E1E59DE6-825A-4A8A-A878-530E33AB5F4B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15" name="Рисунок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64210" cy="719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8907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емля, заголовок, подзаголовок, спис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1619672" y="143952"/>
            <a:ext cx="7200800" cy="33956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l">
              <a:defRPr sz="2800" b="1">
                <a:latin typeface="+mj-lt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11" name="Подзаголовок 2"/>
          <p:cNvSpPr>
            <a:spLocks noGrp="1"/>
          </p:cNvSpPr>
          <p:nvPr>
            <p:ph type="subTitle" idx="13"/>
          </p:nvPr>
        </p:nvSpPr>
        <p:spPr>
          <a:xfrm>
            <a:off x="1619672" y="511759"/>
            <a:ext cx="7200800" cy="236481"/>
          </a:xfrm>
        </p:spPr>
        <p:txBody>
          <a:bodyPr wrap="none" lIns="0" tIns="0" rIns="0" bIns="0">
            <a:no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 smtClean="0"/>
              <a:t>Образец подзаголовка</a:t>
            </a:r>
            <a:endParaRPr lang="ru-RU" dirty="0"/>
          </a:p>
        </p:txBody>
      </p:sp>
      <p:sp>
        <p:nvSpPr>
          <p:cNvPr id="13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0" y="4869656"/>
            <a:ext cx="8748464" cy="273844"/>
          </a:xfrm>
        </p:spPr>
        <p:txBody>
          <a:bodyPr lIns="360000"/>
          <a:lstStyle>
            <a:lvl1pPr>
              <a:defRPr sz="900" i="1"/>
            </a:lvl1pPr>
          </a:lstStyle>
          <a:p>
            <a:endParaRPr lang="ru-RU" dirty="0"/>
          </a:p>
        </p:txBody>
      </p:sp>
      <p:sp>
        <p:nvSpPr>
          <p:cNvPr id="14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856690" y="4870135"/>
            <a:ext cx="288000" cy="288000"/>
          </a:xfrm>
          <a:solidFill>
            <a:schemeClr val="tx1"/>
          </a:solidFill>
        </p:spPr>
        <p:txBody>
          <a:bodyPr lIns="0" tIns="0" rIns="0" bIns="0"/>
          <a:lstStyle>
            <a:lvl1pPr algn="ctr">
              <a:defRPr sz="1000" b="1">
                <a:solidFill>
                  <a:schemeClr val="bg1"/>
                </a:solidFill>
              </a:defRPr>
            </a:lvl1pPr>
          </a:lstStyle>
          <a:p>
            <a:fld id="{E1E59DE6-825A-4A8A-A878-530E33AB5F4B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15" name="Рисунок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64210" cy="719999"/>
          </a:xfrm>
          <a:prstGeom prst="rect">
            <a:avLst/>
          </a:prstGeom>
        </p:spPr>
      </p:pic>
      <p:sp>
        <p:nvSpPr>
          <p:cNvPr id="8" name="Объект 2"/>
          <p:cNvSpPr>
            <a:spLocks noGrp="1"/>
          </p:cNvSpPr>
          <p:nvPr>
            <p:ph idx="1"/>
          </p:nvPr>
        </p:nvSpPr>
        <p:spPr>
          <a:xfrm>
            <a:off x="432000" y="1080000"/>
            <a:ext cx="8280000" cy="3420000"/>
          </a:xfr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766749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ода, заголовок, подзаголовок, спис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1619672" y="143952"/>
            <a:ext cx="7200800" cy="33956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l">
              <a:defRPr sz="2800" b="1">
                <a:latin typeface="+mj-lt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11" name="Подзаголовок 2"/>
          <p:cNvSpPr>
            <a:spLocks noGrp="1"/>
          </p:cNvSpPr>
          <p:nvPr>
            <p:ph type="subTitle" idx="13"/>
          </p:nvPr>
        </p:nvSpPr>
        <p:spPr>
          <a:xfrm>
            <a:off x="1619672" y="511759"/>
            <a:ext cx="7200800" cy="236481"/>
          </a:xfrm>
        </p:spPr>
        <p:txBody>
          <a:bodyPr wrap="none" lIns="0" tIns="0" rIns="0" bIns="0">
            <a:no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 smtClean="0"/>
              <a:t>Образец подзаголовка</a:t>
            </a:r>
            <a:endParaRPr lang="ru-RU" dirty="0"/>
          </a:p>
        </p:txBody>
      </p:sp>
      <p:sp>
        <p:nvSpPr>
          <p:cNvPr id="13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0" y="4869656"/>
            <a:ext cx="8748464" cy="273844"/>
          </a:xfrm>
        </p:spPr>
        <p:txBody>
          <a:bodyPr lIns="360000"/>
          <a:lstStyle>
            <a:lvl1pPr>
              <a:defRPr sz="900" i="1"/>
            </a:lvl1pPr>
          </a:lstStyle>
          <a:p>
            <a:endParaRPr lang="ru-RU" dirty="0"/>
          </a:p>
        </p:txBody>
      </p:sp>
      <p:sp>
        <p:nvSpPr>
          <p:cNvPr id="14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856690" y="4870135"/>
            <a:ext cx="288000" cy="288000"/>
          </a:xfrm>
          <a:solidFill>
            <a:schemeClr val="tx1"/>
          </a:solidFill>
        </p:spPr>
        <p:txBody>
          <a:bodyPr lIns="0" tIns="0" rIns="0" bIns="0"/>
          <a:lstStyle>
            <a:lvl1pPr algn="ctr">
              <a:defRPr sz="1000" b="1">
                <a:solidFill>
                  <a:schemeClr val="bg1"/>
                </a:solidFill>
              </a:defRPr>
            </a:lvl1pPr>
          </a:lstStyle>
          <a:p>
            <a:fld id="{E1E59DE6-825A-4A8A-A878-530E33AB5F4B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64210" cy="719999"/>
          </a:xfrm>
          <a:prstGeom prst="rect">
            <a:avLst/>
          </a:prstGeom>
        </p:spPr>
      </p:pic>
      <p:sp>
        <p:nvSpPr>
          <p:cNvPr id="9" name="Объект 2"/>
          <p:cNvSpPr>
            <a:spLocks noGrp="1"/>
          </p:cNvSpPr>
          <p:nvPr>
            <p:ph idx="1"/>
          </p:nvPr>
        </p:nvSpPr>
        <p:spPr>
          <a:xfrm>
            <a:off x="432000" y="1080000"/>
            <a:ext cx="8280000" cy="3420000"/>
          </a:xfr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243709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гонь, заголовок, подзаголовок, спис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1619672" y="143952"/>
            <a:ext cx="7200800" cy="33956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l">
              <a:defRPr sz="2800" b="1">
                <a:latin typeface="+mj-lt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11" name="Подзаголовок 2"/>
          <p:cNvSpPr>
            <a:spLocks noGrp="1"/>
          </p:cNvSpPr>
          <p:nvPr>
            <p:ph type="subTitle" idx="13"/>
          </p:nvPr>
        </p:nvSpPr>
        <p:spPr>
          <a:xfrm>
            <a:off x="1619672" y="511759"/>
            <a:ext cx="7200800" cy="236481"/>
          </a:xfrm>
        </p:spPr>
        <p:txBody>
          <a:bodyPr wrap="none" lIns="0" tIns="0" rIns="0" bIns="0">
            <a:no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 smtClean="0"/>
              <a:t>Образец подзаголовка</a:t>
            </a:r>
            <a:endParaRPr lang="ru-RU" dirty="0"/>
          </a:p>
        </p:txBody>
      </p:sp>
      <p:sp>
        <p:nvSpPr>
          <p:cNvPr id="13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0" y="4869656"/>
            <a:ext cx="8748464" cy="273844"/>
          </a:xfrm>
        </p:spPr>
        <p:txBody>
          <a:bodyPr lIns="360000"/>
          <a:lstStyle>
            <a:lvl1pPr>
              <a:defRPr sz="900" i="1"/>
            </a:lvl1pPr>
          </a:lstStyle>
          <a:p>
            <a:endParaRPr lang="ru-RU" dirty="0"/>
          </a:p>
        </p:txBody>
      </p:sp>
      <p:sp>
        <p:nvSpPr>
          <p:cNvPr id="14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856690" y="4870135"/>
            <a:ext cx="288000" cy="288000"/>
          </a:xfrm>
          <a:solidFill>
            <a:schemeClr val="tx1"/>
          </a:solidFill>
        </p:spPr>
        <p:txBody>
          <a:bodyPr lIns="0" tIns="0" rIns="0" bIns="0"/>
          <a:lstStyle>
            <a:lvl1pPr algn="ctr">
              <a:defRPr sz="1000" b="1">
                <a:solidFill>
                  <a:schemeClr val="bg1"/>
                </a:solidFill>
              </a:defRPr>
            </a:lvl1pPr>
          </a:lstStyle>
          <a:p>
            <a:fld id="{E1E59DE6-825A-4A8A-A878-530E33AB5F4B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64210" cy="719999"/>
          </a:xfrm>
          <a:prstGeom prst="rect">
            <a:avLst/>
          </a:prstGeom>
        </p:spPr>
      </p:pic>
      <p:sp>
        <p:nvSpPr>
          <p:cNvPr id="9" name="Объект 2"/>
          <p:cNvSpPr>
            <a:spLocks noGrp="1"/>
          </p:cNvSpPr>
          <p:nvPr>
            <p:ph idx="1"/>
          </p:nvPr>
        </p:nvSpPr>
        <p:spPr>
          <a:xfrm>
            <a:off x="432000" y="1080000"/>
            <a:ext cx="8280000" cy="3420000"/>
          </a:xfr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694008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оздух, заголовок, спис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32000" y="1080000"/>
            <a:ext cx="8280000" cy="3420000"/>
          </a:xfr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  <a:endParaRPr lang="ru-RU" dirty="0"/>
          </a:p>
        </p:txBody>
      </p:sp>
      <p:sp>
        <p:nvSpPr>
          <p:cNvPr id="13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0" y="4869656"/>
            <a:ext cx="8748464" cy="273844"/>
          </a:xfrm>
        </p:spPr>
        <p:txBody>
          <a:bodyPr lIns="360000"/>
          <a:lstStyle>
            <a:lvl1pPr>
              <a:defRPr sz="900" i="1"/>
            </a:lvl1pPr>
          </a:lstStyle>
          <a:p>
            <a:endParaRPr lang="ru-RU" dirty="0"/>
          </a:p>
        </p:txBody>
      </p:sp>
      <p:sp>
        <p:nvSpPr>
          <p:cNvPr id="14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856690" y="4870135"/>
            <a:ext cx="288000" cy="288000"/>
          </a:xfrm>
          <a:solidFill>
            <a:schemeClr val="tx1"/>
          </a:solidFill>
        </p:spPr>
        <p:txBody>
          <a:bodyPr lIns="0" tIns="0" rIns="0" bIns="0"/>
          <a:lstStyle>
            <a:lvl1pPr algn="ctr">
              <a:defRPr sz="1000" b="1">
                <a:solidFill>
                  <a:schemeClr val="bg1"/>
                </a:solidFill>
              </a:defRPr>
            </a:lvl1pPr>
          </a:lstStyle>
          <a:p>
            <a:fld id="{E1E59DE6-825A-4A8A-A878-530E33AB5F4B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15" name="Рисунок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64210" cy="719999"/>
          </a:xfrm>
          <a:prstGeom prst="rect">
            <a:avLst/>
          </a:prstGeom>
        </p:spPr>
      </p:pic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1619672" y="339502"/>
            <a:ext cx="7200800" cy="339566"/>
          </a:xfrm>
        </p:spPr>
        <p:txBody>
          <a:bodyPr lIns="0" tIns="0" rIns="0" bIns="0">
            <a:noAutofit/>
          </a:bodyPr>
          <a:lstStyle>
            <a:lvl1pPr algn="l">
              <a:defRPr sz="2800" b="1">
                <a:latin typeface="+mj-lt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089831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емля, заголовок, спис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0" y="4869656"/>
            <a:ext cx="8748464" cy="273844"/>
          </a:xfrm>
        </p:spPr>
        <p:txBody>
          <a:bodyPr lIns="360000"/>
          <a:lstStyle>
            <a:lvl1pPr>
              <a:defRPr sz="900" i="1"/>
            </a:lvl1pPr>
          </a:lstStyle>
          <a:p>
            <a:endParaRPr lang="ru-RU" dirty="0"/>
          </a:p>
        </p:txBody>
      </p:sp>
      <p:sp>
        <p:nvSpPr>
          <p:cNvPr id="14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856690" y="4870135"/>
            <a:ext cx="288000" cy="288000"/>
          </a:xfrm>
          <a:solidFill>
            <a:schemeClr val="tx1"/>
          </a:solidFill>
        </p:spPr>
        <p:txBody>
          <a:bodyPr lIns="0" tIns="0" rIns="0" bIns="0"/>
          <a:lstStyle>
            <a:lvl1pPr algn="ctr">
              <a:defRPr sz="1000" b="1">
                <a:solidFill>
                  <a:schemeClr val="bg1"/>
                </a:solidFill>
              </a:defRPr>
            </a:lvl1pPr>
          </a:lstStyle>
          <a:p>
            <a:fld id="{E1E59DE6-825A-4A8A-A878-530E33AB5F4B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15" name="Рисунок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64210" cy="719999"/>
          </a:xfrm>
          <a:prstGeom prst="rect">
            <a:avLst/>
          </a:prstGeom>
        </p:spPr>
      </p:pic>
      <p:sp>
        <p:nvSpPr>
          <p:cNvPr id="8" name="Объект 2"/>
          <p:cNvSpPr>
            <a:spLocks noGrp="1"/>
          </p:cNvSpPr>
          <p:nvPr>
            <p:ph idx="1"/>
          </p:nvPr>
        </p:nvSpPr>
        <p:spPr>
          <a:xfrm>
            <a:off x="432000" y="1080000"/>
            <a:ext cx="8280000" cy="3420000"/>
          </a:xfr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  <a:endParaRPr lang="ru-RU" dirty="0"/>
          </a:p>
        </p:txBody>
      </p:sp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1619672" y="339502"/>
            <a:ext cx="7200800" cy="339566"/>
          </a:xfrm>
        </p:spPr>
        <p:txBody>
          <a:bodyPr lIns="0" tIns="0" rIns="0" bIns="0">
            <a:noAutofit/>
          </a:bodyPr>
          <a:lstStyle>
            <a:lvl1pPr algn="l">
              <a:defRPr sz="2800" b="1">
                <a:latin typeface="+mj-lt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795779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ожа, заголовок, спис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0" y="4869656"/>
            <a:ext cx="8748464" cy="273844"/>
          </a:xfrm>
        </p:spPr>
        <p:txBody>
          <a:bodyPr lIns="360000"/>
          <a:lstStyle>
            <a:lvl1pPr>
              <a:defRPr sz="900" i="1"/>
            </a:lvl1pPr>
          </a:lstStyle>
          <a:p>
            <a:endParaRPr lang="ru-RU" dirty="0"/>
          </a:p>
        </p:txBody>
      </p:sp>
      <p:sp>
        <p:nvSpPr>
          <p:cNvPr id="14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856690" y="4870135"/>
            <a:ext cx="288000" cy="288000"/>
          </a:xfrm>
          <a:solidFill>
            <a:schemeClr val="tx1"/>
          </a:solidFill>
        </p:spPr>
        <p:txBody>
          <a:bodyPr lIns="0" tIns="0" rIns="0" bIns="0"/>
          <a:lstStyle>
            <a:lvl1pPr algn="ctr">
              <a:defRPr sz="1000" b="1">
                <a:solidFill>
                  <a:schemeClr val="bg1"/>
                </a:solidFill>
              </a:defRPr>
            </a:lvl1pPr>
          </a:lstStyle>
          <a:p>
            <a:fld id="{E1E59DE6-825A-4A8A-A878-530E33AB5F4B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64210" cy="719999"/>
          </a:xfrm>
          <a:prstGeom prst="rect">
            <a:avLst/>
          </a:prstGeom>
        </p:spPr>
      </p:pic>
      <p:sp>
        <p:nvSpPr>
          <p:cNvPr id="9" name="Объект 2"/>
          <p:cNvSpPr>
            <a:spLocks noGrp="1"/>
          </p:cNvSpPr>
          <p:nvPr>
            <p:ph idx="1"/>
          </p:nvPr>
        </p:nvSpPr>
        <p:spPr>
          <a:xfrm>
            <a:off x="432000" y="1080000"/>
            <a:ext cx="8280000" cy="3420000"/>
          </a:xfr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  <a:endParaRPr lang="ru-RU" dirty="0"/>
          </a:p>
        </p:txBody>
      </p:sp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1619672" y="339502"/>
            <a:ext cx="7200800" cy="339566"/>
          </a:xfrm>
        </p:spPr>
        <p:txBody>
          <a:bodyPr lIns="0" tIns="0" rIns="0" bIns="0">
            <a:noAutofit/>
          </a:bodyPr>
          <a:lstStyle>
            <a:lvl1pPr algn="l">
              <a:defRPr sz="2800" b="1">
                <a:latin typeface="+mj-lt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113244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гонь, заголовок, спис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0" y="4869656"/>
            <a:ext cx="8748464" cy="273844"/>
          </a:xfrm>
        </p:spPr>
        <p:txBody>
          <a:bodyPr lIns="360000"/>
          <a:lstStyle>
            <a:lvl1pPr>
              <a:defRPr sz="900" i="1"/>
            </a:lvl1pPr>
          </a:lstStyle>
          <a:p>
            <a:endParaRPr lang="ru-RU" dirty="0"/>
          </a:p>
        </p:txBody>
      </p:sp>
      <p:sp>
        <p:nvSpPr>
          <p:cNvPr id="14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856690" y="4870135"/>
            <a:ext cx="288000" cy="288000"/>
          </a:xfrm>
          <a:solidFill>
            <a:schemeClr val="tx1"/>
          </a:solidFill>
        </p:spPr>
        <p:txBody>
          <a:bodyPr lIns="0" tIns="0" rIns="0" bIns="0"/>
          <a:lstStyle>
            <a:lvl1pPr algn="ctr">
              <a:defRPr sz="1000" b="1">
                <a:solidFill>
                  <a:schemeClr val="bg1"/>
                </a:solidFill>
              </a:defRPr>
            </a:lvl1pPr>
          </a:lstStyle>
          <a:p>
            <a:fld id="{E1E59DE6-825A-4A8A-A878-530E33AB5F4B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64210" cy="719999"/>
          </a:xfrm>
          <a:prstGeom prst="rect">
            <a:avLst/>
          </a:prstGeom>
        </p:spPr>
      </p:pic>
      <p:sp>
        <p:nvSpPr>
          <p:cNvPr id="9" name="Объект 2"/>
          <p:cNvSpPr>
            <a:spLocks noGrp="1"/>
          </p:cNvSpPr>
          <p:nvPr>
            <p:ph idx="1"/>
          </p:nvPr>
        </p:nvSpPr>
        <p:spPr>
          <a:xfrm>
            <a:off x="432000" y="1080000"/>
            <a:ext cx="8280000" cy="3420000"/>
          </a:xfr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  <a:endParaRPr lang="ru-RU" dirty="0"/>
          </a:p>
        </p:txBody>
      </p:sp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1619672" y="339502"/>
            <a:ext cx="7200800" cy="339566"/>
          </a:xfrm>
        </p:spPr>
        <p:txBody>
          <a:bodyPr lIns="0" tIns="0" rIns="0" bIns="0">
            <a:noAutofit/>
          </a:bodyPr>
          <a:lstStyle>
            <a:lvl1pPr algn="l">
              <a:defRPr sz="2800" b="1">
                <a:latin typeface="+mj-lt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129447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пасиб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osilchenko.CTC\Downloads\shutterstock_149198729.jp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1" t="-1" b="1840"/>
          <a:stretch/>
        </p:blipFill>
        <p:spPr bwMode="auto">
          <a:xfrm>
            <a:off x="-1" y="-3"/>
            <a:ext cx="9144000" cy="5143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osilchenko.CTC\Downloads\Che-earth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881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 userDrawn="1"/>
        </p:nvSpPr>
        <p:spPr>
          <a:xfrm>
            <a:off x="3131840" y="1137600"/>
            <a:ext cx="2880320" cy="2880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object 5"/>
          <p:cNvSpPr txBox="1">
            <a:spLocks/>
          </p:cNvSpPr>
          <p:nvPr userDrawn="1"/>
        </p:nvSpPr>
        <p:spPr>
          <a:xfrm>
            <a:off x="3131839" y="2392656"/>
            <a:ext cx="2880321" cy="352427"/>
          </a:xfrm>
          <a:prstGeom prst="rect">
            <a:avLst/>
          </a:prstGeom>
        </p:spPr>
        <p:txBody>
          <a:bodyPr vert="horz" wrap="square" lIns="0" tIns="55649" rIns="0" bIns="0" rtlCol="0" anchor="ctr">
            <a:spAutoFit/>
          </a:bodyPr>
          <a:lstStyle>
            <a:lvl1pPr algn="ctr" defTabSz="2031980" rtl="0" eaLnBrk="1" latinLnBrk="0" hangingPunct="1">
              <a:spcBef>
                <a:spcPct val="0"/>
              </a:spcBef>
              <a:buNone/>
              <a:defRPr sz="9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2200"/>
              </a:lnSpc>
              <a:spcBef>
                <a:spcPts val="0"/>
              </a:spcBef>
            </a:pPr>
            <a:r>
              <a:rPr lang="ru-RU" sz="2500" b="1" kern="0" spc="300" dirty="0" smtClean="0">
                <a:solidFill>
                  <a:srgbClr val="33CCFF"/>
                </a:solidFill>
                <a:latin typeface="Calibri" panose="020F0502020204030204" pitchFamily="34" charset="0"/>
              </a:rPr>
              <a:t>СПАСИБО</a:t>
            </a:r>
            <a:endParaRPr lang="en-US" sz="2500" b="1" kern="0" spc="300" dirty="0">
              <a:solidFill>
                <a:srgbClr val="33CCFF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504737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ложка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2" r="30305" b="1391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:\Users\osilchenko.CTC\Downloads\RGB_Che1_1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1138415"/>
            <a:ext cx="2880320" cy="2866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5852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оздух, заголовок, под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0" y="4869656"/>
            <a:ext cx="8748464" cy="273844"/>
          </a:xfrm>
        </p:spPr>
        <p:txBody>
          <a:bodyPr lIns="360000"/>
          <a:lstStyle>
            <a:lvl1pPr>
              <a:defRPr sz="900" i="1"/>
            </a:lvl1pPr>
          </a:lstStyle>
          <a:p>
            <a:endParaRPr lang="ru-RU" dirty="0"/>
          </a:p>
        </p:txBody>
      </p:sp>
      <p:sp>
        <p:nvSpPr>
          <p:cNvPr id="12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856690" y="4870135"/>
            <a:ext cx="288000" cy="288000"/>
          </a:xfrm>
          <a:solidFill>
            <a:schemeClr val="tx1"/>
          </a:solidFill>
        </p:spPr>
        <p:txBody>
          <a:bodyPr lIns="0" tIns="0" rIns="0" bIns="0"/>
          <a:lstStyle>
            <a:lvl1pPr algn="ctr">
              <a:defRPr sz="1000" b="1">
                <a:solidFill>
                  <a:schemeClr val="bg1"/>
                </a:solidFill>
              </a:defRPr>
            </a:lvl1pPr>
          </a:lstStyle>
          <a:p>
            <a:fld id="{E1E59DE6-825A-4A8A-A878-530E33AB5F4B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13" name="Рисунок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64210" cy="719999"/>
          </a:xfrm>
          <a:prstGeom prst="rect">
            <a:avLst/>
          </a:prstGeom>
        </p:spPr>
      </p:pic>
      <p:sp>
        <p:nvSpPr>
          <p:cNvPr id="15" name="Заголовок 1"/>
          <p:cNvSpPr>
            <a:spLocks noGrp="1"/>
          </p:cNvSpPr>
          <p:nvPr>
            <p:ph type="title"/>
          </p:nvPr>
        </p:nvSpPr>
        <p:spPr>
          <a:xfrm>
            <a:off x="1619672" y="143952"/>
            <a:ext cx="7200800" cy="339566"/>
          </a:xfrm>
        </p:spPr>
        <p:txBody>
          <a:bodyPr lIns="0" tIns="0" rIns="0" bIns="0">
            <a:noAutofit/>
          </a:bodyPr>
          <a:lstStyle>
            <a:lvl1pPr algn="l">
              <a:defRPr sz="2800" b="1">
                <a:latin typeface="+mj-lt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16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19672" y="511759"/>
            <a:ext cx="7200800" cy="236481"/>
          </a:xfrm>
        </p:spPr>
        <p:txBody>
          <a:bodyPr wrap="none" lIns="0" tIns="0" rIns="0" bIns="0">
            <a:noAutofit/>
          </a:bodyPr>
          <a:lstStyle>
            <a:lvl1pPr marL="0" indent="0" algn="l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 smtClean="0"/>
              <a:t>Образец подзаголовка</a:t>
            </a:r>
            <a:endParaRPr lang="ru-RU" dirty="0"/>
          </a:p>
        </p:txBody>
      </p:sp>
      <p:sp>
        <p:nvSpPr>
          <p:cNvPr id="8" name="Текст 2"/>
          <p:cNvSpPr>
            <a:spLocks noGrp="1"/>
          </p:cNvSpPr>
          <p:nvPr>
            <p:ph type="body" idx="13"/>
          </p:nvPr>
        </p:nvSpPr>
        <p:spPr>
          <a:xfrm>
            <a:off x="432000" y="1080000"/>
            <a:ext cx="8280000" cy="3420000"/>
          </a:xfrm>
        </p:spPr>
        <p:txBody>
          <a:bodyPr lIns="0" tIns="0" rIns="0" bIns="0" anchor="t" anchorCtr="0">
            <a:normAutofit/>
          </a:bodyPr>
          <a:lstStyle>
            <a:lvl1pPr marL="0" indent="108000">
              <a:lnSpc>
                <a:spcPts val="1100"/>
              </a:lnSpc>
              <a:spcBef>
                <a:spcPts val="1200"/>
              </a:spcBef>
              <a:buNone/>
              <a:defRPr sz="1400" baseline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05703038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ложка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80" r="15864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:\Users\osilchenko.CTC\Downloads\RGB_Che1_1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1138415"/>
            <a:ext cx="2880320" cy="2866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162708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ложка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:\Users\osilchenko.CTC\Downloads\RGB_Che1_1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1138415"/>
            <a:ext cx="2880320" cy="2866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E:\Oleg_Silchenko\0\img\shutterstock_425614822.jpg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7" b="10061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osilchenko.CTC\Downloads\Che-water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:\Users\osilchenko.CTC\Downloads\RGB_Che1_1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000" y="1137600"/>
            <a:ext cx="2880320" cy="2866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08308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емля, заголовок, под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0" y="4869656"/>
            <a:ext cx="8748464" cy="273844"/>
          </a:xfrm>
        </p:spPr>
        <p:txBody>
          <a:bodyPr lIns="360000"/>
          <a:lstStyle>
            <a:lvl1pPr>
              <a:defRPr sz="900" i="1"/>
            </a:lvl1pPr>
          </a:lstStyle>
          <a:p>
            <a:endParaRPr lang="ru-RU" dirty="0"/>
          </a:p>
        </p:txBody>
      </p:sp>
      <p:sp>
        <p:nvSpPr>
          <p:cNvPr id="12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856690" y="4870135"/>
            <a:ext cx="288000" cy="288000"/>
          </a:xfrm>
          <a:solidFill>
            <a:schemeClr val="tx1"/>
          </a:solidFill>
        </p:spPr>
        <p:txBody>
          <a:bodyPr lIns="0" tIns="0" rIns="0" bIns="0"/>
          <a:lstStyle>
            <a:lvl1pPr algn="ctr">
              <a:defRPr sz="1000" b="1">
                <a:solidFill>
                  <a:schemeClr val="bg1"/>
                </a:solidFill>
              </a:defRPr>
            </a:lvl1pPr>
          </a:lstStyle>
          <a:p>
            <a:fld id="{E1E59DE6-825A-4A8A-A878-530E33AB5F4B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5" name="Заголовок 1"/>
          <p:cNvSpPr>
            <a:spLocks noGrp="1"/>
          </p:cNvSpPr>
          <p:nvPr>
            <p:ph type="title"/>
          </p:nvPr>
        </p:nvSpPr>
        <p:spPr>
          <a:xfrm>
            <a:off x="1619672" y="143952"/>
            <a:ext cx="7200800" cy="339566"/>
          </a:xfrm>
        </p:spPr>
        <p:txBody>
          <a:bodyPr lIns="0" tIns="0" rIns="0" bIns="0">
            <a:noAutofit/>
          </a:bodyPr>
          <a:lstStyle>
            <a:lvl1pPr algn="l">
              <a:defRPr sz="2800" b="1">
                <a:latin typeface="+mj-lt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64210" cy="719999"/>
          </a:xfrm>
          <a:prstGeom prst="rect">
            <a:avLst/>
          </a:prstGeom>
        </p:spPr>
      </p:pic>
      <p:sp>
        <p:nvSpPr>
          <p:cNvPr id="9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19672" y="511759"/>
            <a:ext cx="7200800" cy="236481"/>
          </a:xfrm>
        </p:spPr>
        <p:txBody>
          <a:bodyPr wrap="none" lIns="0" tIns="0" rIns="0" bIns="0">
            <a:noAutofit/>
          </a:bodyPr>
          <a:lstStyle>
            <a:lvl1pPr marL="0" indent="0" algn="l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 smtClean="0"/>
              <a:t>Образец подзаголовка</a:t>
            </a:r>
            <a:endParaRPr lang="ru-RU" dirty="0"/>
          </a:p>
        </p:txBody>
      </p:sp>
      <p:sp>
        <p:nvSpPr>
          <p:cNvPr id="13" name="Текст 2"/>
          <p:cNvSpPr>
            <a:spLocks noGrp="1"/>
          </p:cNvSpPr>
          <p:nvPr>
            <p:ph type="body" idx="13"/>
          </p:nvPr>
        </p:nvSpPr>
        <p:spPr>
          <a:xfrm>
            <a:off x="432000" y="1080000"/>
            <a:ext cx="8280000" cy="3420000"/>
          </a:xfrm>
        </p:spPr>
        <p:txBody>
          <a:bodyPr lIns="0" tIns="0" rIns="0" bIns="0" anchor="t" anchorCtr="0">
            <a:normAutofit/>
          </a:bodyPr>
          <a:lstStyle>
            <a:lvl1pPr marL="0" indent="108000">
              <a:lnSpc>
                <a:spcPts val="1100"/>
              </a:lnSpc>
              <a:spcBef>
                <a:spcPts val="1200"/>
              </a:spcBef>
              <a:buNone/>
              <a:defRPr sz="1400" baseline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4096268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ода, заголовок, под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0" y="4869656"/>
            <a:ext cx="8748464" cy="273844"/>
          </a:xfrm>
        </p:spPr>
        <p:txBody>
          <a:bodyPr lIns="360000"/>
          <a:lstStyle>
            <a:lvl1pPr>
              <a:defRPr sz="900" i="1"/>
            </a:lvl1pPr>
          </a:lstStyle>
          <a:p>
            <a:endParaRPr lang="ru-RU" dirty="0"/>
          </a:p>
        </p:txBody>
      </p:sp>
      <p:sp>
        <p:nvSpPr>
          <p:cNvPr id="12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856690" y="4870135"/>
            <a:ext cx="288000" cy="288000"/>
          </a:xfrm>
          <a:solidFill>
            <a:schemeClr val="tx1"/>
          </a:solidFill>
        </p:spPr>
        <p:txBody>
          <a:bodyPr lIns="0" tIns="0" rIns="0" bIns="0"/>
          <a:lstStyle>
            <a:lvl1pPr algn="ctr">
              <a:defRPr sz="1000" b="1">
                <a:solidFill>
                  <a:schemeClr val="bg1"/>
                </a:solidFill>
              </a:defRPr>
            </a:lvl1pPr>
          </a:lstStyle>
          <a:p>
            <a:fld id="{E1E59DE6-825A-4A8A-A878-530E33AB5F4B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5" name="Заголовок 1"/>
          <p:cNvSpPr>
            <a:spLocks noGrp="1"/>
          </p:cNvSpPr>
          <p:nvPr>
            <p:ph type="title"/>
          </p:nvPr>
        </p:nvSpPr>
        <p:spPr>
          <a:xfrm>
            <a:off x="1619672" y="143952"/>
            <a:ext cx="7200800" cy="339566"/>
          </a:xfrm>
        </p:spPr>
        <p:txBody>
          <a:bodyPr lIns="0" tIns="0" rIns="0" bIns="0">
            <a:noAutofit/>
          </a:bodyPr>
          <a:lstStyle>
            <a:lvl1pPr algn="l">
              <a:defRPr sz="2800" b="1">
                <a:latin typeface="+mj-lt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64210" cy="719999"/>
          </a:xfrm>
          <a:prstGeom prst="rect">
            <a:avLst/>
          </a:prstGeom>
        </p:spPr>
      </p:pic>
      <p:sp>
        <p:nvSpPr>
          <p:cNvPr id="8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19672" y="511759"/>
            <a:ext cx="7200800" cy="236481"/>
          </a:xfrm>
        </p:spPr>
        <p:txBody>
          <a:bodyPr wrap="none" lIns="0" tIns="0" rIns="0" bIns="0">
            <a:noAutofit/>
          </a:bodyPr>
          <a:lstStyle>
            <a:lvl1pPr marL="0" indent="0" algn="l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 smtClean="0"/>
              <a:t>Образец подзаголовка</a:t>
            </a:r>
            <a:endParaRPr lang="ru-RU" dirty="0"/>
          </a:p>
        </p:txBody>
      </p:sp>
      <p:sp>
        <p:nvSpPr>
          <p:cNvPr id="13" name="Текст 2"/>
          <p:cNvSpPr>
            <a:spLocks noGrp="1"/>
          </p:cNvSpPr>
          <p:nvPr>
            <p:ph type="body" idx="13"/>
          </p:nvPr>
        </p:nvSpPr>
        <p:spPr>
          <a:xfrm>
            <a:off x="432000" y="1080000"/>
            <a:ext cx="8280000" cy="3420000"/>
          </a:xfrm>
        </p:spPr>
        <p:txBody>
          <a:bodyPr lIns="0" tIns="0" rIns="0" bIns="0" anchor="t" anchorCtr="0">
            <a:normAutofit/>
          </a:bodyPr>
          <a:lstStyle>
            <a:lvl1pPr marL="0" indent="108000">
              <a:lnSpc>
                <a:spcPts val="1100"/>
              </a:lnSpc>
              <a:spcBef>
                <a:spcPts val="1200"/>
              </a:spcBef>
              <a:buNone/>
              <a:defRPr sz="1400" baseline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6688367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гонь, заголовок, под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0" y="4869656"/>
            <a:ext cx="8748464" cy="273844"/>
          </a:xfrm>
        </p:spPr>
        <p:txBody>
          <a:bodyPr lIns="360000"/>
          <a:lstStyle>
            <a:lvl1pPr>
              <a:defRPr sz="900" i="1"/>
            </a:lvl1pPr>
          </a:lstStyle>
          <a:p>
            <a:endParaRPr lang="ru-RU" dirty="0"/>
          </a:p>
        </p:txBody>
      </p:sp>
      <p:sp>
        <p:nvSpPr>
          <p:cNvPr id="12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856690" y="4870135"/>
            <a:ext cx="288000" cy="288000"/>
          </a:xfrm>
          <a:solidFill>
            <a:schemeClr val="tx1"/>
          </a:solidFill>
        </p:spPr>
        <p:txBody>
          <a:bodyPr lIns="0" tIns="0" rIns="0" bIns="0"/>
          <a:lstStyle>
            <a:lvl1pPr algn="ctr">
              <a:defRPr sz="1000" b="1">
                <a:solidFill>
                  <a:schemeClr val="bg1"/>
                </a:solidFill>
              </a:defRPr>
            </a:lvl1pPr>
          </a:lstStyle>
          <a:p>
            <a:fld id="{E1E59DE6-825A-4A8A-A878-530E33AB5F4B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5" name="Заголовок 1"/>
          <p:cNvSpPr>
            <a:spLocks noGrp="1"/>
          </p:cNvSpPr>
          <p:nvPr>
            <p:ph type="title"/>
          </p:nvPr>
        </p:nvSpPr>
        <p:spPr>
          <a:xfrm>
            <a:off x="1619672" y="143952"/>
            <a:ext cx="7200800" cy="339566"/>
          </a:xfrm>
        </p:spPr>
        <p:txBody>
          <a:bodyPr lIns="0" tIns="0" rIns="0" bIns="0">
            <a:noAutofit/>
          </a:bodyPr>
          <a:lstStyle>
            <a:lvl1pPr algn="l">
              <a:defRPr sz="2800" b="1">
                <a:latin typeface="+mj-lt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64210" cy="719999"/>
          </a:xfrm>
          <a:prstGeom prst="rect">
            <a:avLst/>
          </a:prstGeom>
        </p:spPr>
      </p:pic>
      <p:sp>
        <p:nvSpPr>
          <p:cNvPr id="9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19672" y="511759"/>
            <a:ext cx="7200800" cy="236481"/>
          </a:xfrm>
        </p:spPr>
        <p:txBody>
          <a:bodyPr wrap="none" lIns="0" tIns="0" rIns="0" bIns="0">
            <a:noAutofit/>
          </a:bodyPr>
          <a:lstStyle>
            <a:lvl1pPr marL="0" indent="0" algn="l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 smtClean="0"/>
              <a:t>Образец подзаголовка</a:t>
            </a:r>
            <a:endParaRPr lang="ru-RU" dirty="0"/>
          </a:p>
        </p:txBody>
      </p:sp>
      <p:sp>
        <p:nvSpPr>
          <p:cNvPr id="13" name="Текст 2"/>
          <p:cNvSpPr>
            <a:spLocks noGrp="1"/>
          </p:cNvSpPr>
          <p:nvPr>
            <p:ph type="body" idx="13"/>
          </p:nvPr>
        </p:nvSpPr>
        <p:spPr>
          <a:xfrm>
            <a:off x="432000" y="1080000"/>
            <a:ext cx="8280000" cy="3420000"/>
          </a:xfrm>
        </p:spPr>
        <p:txBody>
          <a:bodyPr lIns="0" tIns="0" rIns="0" bIns="0" anchor="t" anchorCtr="0">
            <a:normAutofit/>
          </a:bodyPr>
          <a:lstStyle>
            <a:lvl1pPr marL="0" indent="108000">
              <a:lnSpc>
                <a:spcPts val="1100"/>
              </a:lnSpc>
              <a:spcBef>
                <a:spcPts val="1200"/>
              </a:spcBef>
              <a:buNone/>
              <a:defRPr sz="1400" baseline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5198620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оздух,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0" y="4869656"/>
            <a:ext cx="8748464" cy="273844"/>
          </a:xfrm>
        </p:spPr>
        <p:txBody>
          <a:bodyPr lIns="360000"/>
          <a:lstStyle>
            <a:lvl1pPr>
              <a:defRPr sz="900" i="1"/>
            </a:lvl1pPr>
          </a:lstStyle>
          <a:p>
            <a:endParaRPr lang="ru-RU" dirty="0"/>
          </a:p>
        </p:txBody>
      </p:sp>
      <p:sp>
        <p:nvSpPr>
          <p:cNvPr id="12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856690" y="4870135"/>
            <a:ext cx="288000" cy="288000"/>
          </a:xfrm>
          <a:solidFill>
            <a:schemeClr val="tx1"/>
          </a:solidFill>
        </p:spPr>
        <p:txBody>
          <a:bodyPr lIns="0" tIns="0" rIns="0" bIns="0"/>
          <a:lstStyle>
            <a:lvl1pPr algn="ctr">
              <a:defRPr sz="1000" b="1">
                <a:solidFill>
                  <a:schemeClr val="bg1"/>
                </a:solidFill>
              </a:defRPr>
            </a:lvl1pPr>
          </a:lstStyle>
          <a:p>
            <a:fld id="{E1E59DE6-825A-4A8A-A878-530E33AB5F4B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13" name="Рисунок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64210" cy="719999"/>
          </a:xfrm>
          <a:prstGeom prst="rect">
            <a:avLst/>
          </a:prstGeom>
        </p:spPr>
      </p:pic>
      <p:sp>
        <p:nvSpPr>
          <p:cNvPr id="15" name="Заголовок 1"/>
          <p:cNvSpPr>
            <a:spLocks noGrp="1"/>
          </p:cNvSpPr>
          <p:nvPr>
            <p:ph type="title"/>
          </p:nvPr>
        </p:nvSpPr>
        <p:spPr>
          <a:xfrm>
            <a:off x="1619672" y="339502"/>
            <a:ext cx="7200800" cy="339566"/>
          </a:xfrm>
        </p:spPr>
        <p:txBody>
          <a:bodyPr lIns="0" tIns="0" rIns="0" bIns="0">
            <a:noAutofit/>
          </a:bodyPr>
          <a:lstStyle>
            <a:lvl1pPr algn="l">
              <a:defRPr sz="2800" b="1">
                <a:latin typeface="+mj-lt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8" name="Текст 2"/>
          <p:cNvSpPr>
            <a:spLocks noGrp="1"/>
          </p:cNvSpPr>
          <p:nvPr>
            <p:ph type="body" idx="13"/>
          </p:nvPr>
        </p:nvSpPr>
        <p:spPr>
          <a:xfrm>
            <a:off x="432000" y="1080000"/>
            <a:ext cx="8280000" cy="3420000"/>
          </a:xfrm>
        </p:spPr>
        <p:txBody>
          <a:bodyPr lIns="0" tIns="0" rIns="0" bIns="0" anchor="t" anchorCtr="0">
            <a:normAutofit/>
          </a:bodyPr>
          <a:lstStyle>
            <a:lvl1pPr marL="0" indent="108000">
              <a:lnSpc>
                <a:spcPts val="1100"/>
              </a:lnSpc>
              <a:spcBef>
                <a:spcPts val="1200"/>
              </a:spcBef>
              <a:buNone/>
              <a:defRPr sz="1400" baseline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6716763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емля,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0" y="4869656"/>
            <a:ext cx="8748464" cy="273844"/>
          </a:xfrm>
        </p:spPr>
        <p:txBody>
          <a:bodyPr lIns="360000"/>
          <a:lstStyle>
            <a:lvl1pPr>
              <a:defRPr sz="900" i="1"/>
            </a:lvl1pPr>
          </a:lstStyle>
          <a:p>
            <a:endParaRPr lang="ru-RU" dirty="0"/>
          </a:p>
        </p:txBody>
      </p:sp>
      <p:sp>
        <p:nvSpPr>
          <p:cNvPr id="12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856690" y="4870135"/>
            <a:ext cx="288000" cy="288000"/>
          </a:xfrm>
          <a:solidFill>
            <a:schemeClr val="tx1"/>
          </a:solidFill>
        </p:spPr>
        <p:txBody>
          <a:bodyPr lIns="0" tIns="0" rIns="0" bIns="0"/>
          <a:lstStyle>
            <a:lvl1pPr algn="ctr">
              <a:defRPr sz="1000" b="1">
                <a:solidFill>
                  <a:schemeClr val="bg1"/>
                </a:solidFill>
              </a:defRPr>
            </a:lvl1pPr>
          </a:lstStyle>
          <a:p>
            <a:fld id="{E1E59DE6-825A-4A8A-A878-530E33AB5F4B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64210" cy="719999"/>
          </a:xfrm>
          <a:prstGeom prst="rect">
            <a:avLst/>
          </a:prstGeom>
        </p:spPr>
      </p:pic>
      <p:sp>
        <p:nvSpPr>
          <p:cNvPr id="13" name="Заголовок 1"/>
          <p:cNvSpPr>
            <a:spLocks noGrp="1"/>
          </p:cNvSpPr>
          <p:nvPr>
            <p:ph type="title"/>
          </p:nvPr>
        </p:nvSpPr>
        <p:spPr>
          <a:xfrm>
            <a:off x="1619672" y="339502"/>
            <a:ext cx="7200800" cy="339566"/>
          </a:xfrm>
        </p:spPr>
        <p:txBody>
          <a:bodyPr lIns="0" tIns="0" rIns="0" bIns="0">
            <a:noAutofit/>
          </a:bodyPr>
          <a:lstStyle>
            <a:lvl1pPr algn="l">
              <a:defRPr sz="2800" b="1">
                <a:latin typeface="+mj-lt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14" name="Текст 2"/>
          <p:cNvSpPr>
            <a:spLocks noGrp="1"/>
          </p:cNvSpPr>
          <p:nvPr>
            <p:ph type="body" idx="13"/>
          </p:nvPr>
        </p:nvSpPr>
        <p:spPr>
          <a:xfrm>
            <a:off x="432000" y="1080000"/>
            <a:ext cx="8280000" cy="3420000"/>
          </a:xfrm>
        </p:spPr>
        <p:txBody>
          <a:bodyPr lIns="0" tIns="0" rIns="0" bIns="0" anchor="t" anchorCtr="0">
            <a:normAutofit/>
          </a:bodyPr>
          <a:lstStyle>
            <a:lvl1pPr marL="0" indent="108000">
              <a:lnSpc>
                <a:spcPts val="1100"/>
              </a:lnSpc>
              <a:spcBef>
                <a:spcPts val="1200"/>
              </a:spcBef>
              <a:buNone/>
              <a:defRPr sz="1400" baseline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7088524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ода,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0" y="4869656"/>
            <a:ext cx="8748464" cy="273844"/>
          </a:xfrm>
        </p:spPr>
        <p:txBody>
          <a:bodyPr lIns="360000"/>
          <a:lstStyle>
            <a:lvl1pPr>
              <a:defRPr sz="900" i="1"/>
            </a:lvl1pPr>
          </a:lstStyle>
          <a:p>
            <a:endParaRPr lang="ru-RU" dirty="0"/>
          </a:p>
        </p:txBody>
      </p:sp>
      <p:sp>
        <p:nvSpPr>
          <p:cNvPr id="12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856690" y="4870135"/>
            <a:ext cx="288000" cy="288000"/>
          </a:xfrm>
          <a:solidFill>
            <a:schemeClr val="tx1"/>
          </a:solidFill>
        </p:spPr>
        <p:txBody>
          <a:bodyPr lIns="0" tIns="0" rIns="0" bIns="0"/>
          <a:lstStyle>
            <a:lvl1pPr algn="ctr">
              <a:defRPr sz="1000" b="1">
                <a:solidFill>
                  <a:schemeClr val="bg1"/>
                </a:solidFill>
              </a:defRPr>
            </a:lvl1pPr>
          </a:lstStyle>
          <a:p>
            <a:fld id="{E1E59DE6-825A-4A8A-A878-530E33AB5F4B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64210" cy="719999"/>
          </a:xfrm>
          <a:prstGeom prst="rect">
            <a:avLst/>
          </a:prstGeom>
        </p:spPr>
      </p:pic>
      <p:sp>
        <p:nvSpPr>
          <p:cNvPr id="13" name="Заголовок 1"/>
          <p:cNvSpPr>
            <a:spLocks noGrp="1"/>
          </p:cNvSpPr>
          <p:nvPr>
            <p:ph type="title"/>
          </p:nvPr>
        </p:nvSpPr>
        <p:spPr>
          <a:xfrm>
            <a:off x="1619672" y="339502"/>
            <a:ext cx="7200800" cy="339566"/>
          </a:xfrm>
        </p:spPr>
        <p:txBody>
          <a:bodyPr lIns="0" tIns="0" rIns="0" bIns="0">
            <a:noAutofit/>
          </a:bodyPr>
          <a:lstStyle>
            <a:lvl1pPr algn="l">
              <a:defRPr sz="2800" b="1">
                <a:latin typeface="+mj-lt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14" name="Текст 2"/>
          <p:cNvSpPr>
            <a:spLocks noGrp="1"/>
          </p:cNvSpPr>
          <p:nvPr>
            <p:ph type="body" idx="13"/>
          </p:nvPr>
        </p:nvSpPr>
        <p:spPr>
          <a:xfrm>
            <a:off x="432000" y="1080000"/>
            <a:ext cx="8280000" cy="3420000"/>
          </a:xfrm>
        </p:spPr>
        <p:txBody>
          <a:bodyPr lIns="0" tIns="0" rIns="0" bIns="0" anchor="t" anchorCtr="0">
            <a:normAutofit/>
          </a:bodyPr>
          <a:lstStyle>
            <a:lvl1pPr marL="0" indent="108000">
              <a:lnSpc>
                <a:spcPts val="1100"/>
              </a:lnSpc>
              <a:spcBef>
                <a:spcPts val="1200"/>
              </a:spcBef>
              <a:buNone/>
              <a:defRPr sz="1400" baseline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7790598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гонь,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0" y="4869656"/>
            <a:ext cx="8748464" cy="273844"/>
          </a:xfrm>
        </p:spPr>
        <p:txBody>
          <a:bodyPr lIns="360000"/>
          <a:lstStyle>
            <a:lvl1pPr>
              <a:defRPr sz="900" i="1"/>
            </a:lvl1pPr>
          </a:lstStyle>
          <a:p>
            <a:endParaRPr lang="ru-RU" dirty="0"/>
          </a:p>
        </p:txBody>
      </p:sp>
      <p:sp>
        <p:nvSpPr>
          <p:cNvPr id="12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856690" y="4870135"/>
            <a:ext cx="288000" cy="288000"/>
          </a:xfrm>
          <a:solidFill>
            <a:schemeClr val="tx1"/>
          </a:solidFill>
        </p:spPr>
        <p:txBody>
          <a:bodyPr lIns="0" tIns="0" rIns="0" bIns="0"/>
          <a:lstStyle>
            <a:lvl1pPr algn="ctr">
              <a:defRPr sz="1000" b="1">
                <a:solidFill>
                  <a:schemeClr val="bg1"/>
                </a:solidFill>
              </a:defRPr>
            </a:lvl1pPr>
          </a:lstStyle>
          <a:p>
            <a:fld id="{E1E59DE6-825A-4A8A-A878-530E33AB5F4B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64210" cy="719999"/>
          </a:xfrm>
          <a:prstGeom prst="rect">
            <a:avLst/>
          </a:prstGeom>
        </p:spPr>
      </p:pic>
      <p:sp>
        <p:nvSpPr>
          <p:cNvPr id="10" name="Текст 2"/>
          <p:cNvSpPr>
            <a:spLocks noGrp="1"/>
          </p:cNvSpPr>
          <p:nvPr>
            <p:ph type="body" idx="13"/>
          </p:nvPr>
        </p:nvSpPr>
        <p:spPr>
          <a:xfrm>
            <a:off x="432000" y="1080000"/>
            <a:ext cx="8280000" cy="3420000"/>
          </a:xfrm>
        </p:spPr>
        <p:txBody>
          <a:bodyPr lIns="0" tIns="0" rIns="0" bIns="0" anchor="t" anchorCtr="0">
            <a:normAutofit/>
          </a:bodyPr>
          <a:lstStyle>
            <a:lvl1pPr marL="0" indent="108000">
              <a:lnSpc>
                <a:spcPts val="1100"/>
              </a:lnSpc>
              <a:spcBef>
                <a:spcPts val="1200"/>
              </a:spcBef>
              <a:buNone/>
              <a:defRPr sz="1400" baseline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3" name="Заголовок 1"/>
          <p:cNvSpPr>
            <a:spLocks noGrp="1"/>
          </p:cNvSpPr>
          <p:nvPr>
            <p:ph type="title"/>
          </p:nvPr>
        </p:nvSpPr>
        <p:spPr>
          <a:xfrm>
            <a:off x="1619672" y="339502"/>
            <a:ext cx="7200800" cy="339566"/>
          </a:xfrm>
        </p:spPr>
        <p:txBody>
          <a:bodyPr lIns="0" tIns="0" rIns="0" bIns="0">
            <a:noAutofit/>
          </a:bodyPr>
          <a:lstStyle>
            <a:lvl1pPr algn="l">
              <a:defRPr sz="2800" b="1">
                <a:latin typeface="+mj-lt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65917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57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E59DE6-825A-4A8A-A878-530E33AB5F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0512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49" r:id="rId2"/>
    <p:sldLayoutId id="2147483658" r:id="rId3"/>
    <p:sldLayoutId id="2147483659" r:id="rId4"/>
    <p:sldLayoutId id="2147483660" r:id="rId5"/>
    <p:sldLayoutId id="2147483669" r:id="rId6"/>
    <p:sldLayoutId id="2147483670" r:id="rId7"/>
    <p:sldLayoutId id="2147483671" r:id="rId8"/>
    <p:sldLayoutId id="2147483672" r:id="rId9"/>
    <p:sldLayoutId id="2147483650" r:id="rId10"/>
    <p:sldLayoutId id="2147483666" r:id="rId11"/>
    <p:sldLayoutId id="2147483667" r:id="rId12"/>
    <p:sldLayoutId id="2147483668" r:id="rId13"/>
    <p:sldLayoutId id="2147483673" r:id="rId14"/>
    <p:sldLayoutId id="2147483674" r:id="rId15"/>
    <p:sldLayoutId id="2147483675" r:id="rId16"/>
    <p:sldLayoutId id="2147483676" r:id="rId17"/>
    <p:sldLayoutId id="2147483662" r:id="rId18"/>
    <p:sldLayoutId id="2147483663" r:id="rId19"/>
    <p:sldLayoutId id="2147483664" r:id="rId20"/>
    <p:sldLayoutId id="2147483665" r:id="rId21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180000" algn="l" defTabSz="914400" rtl="0" eaLnBrk="1" latinLnBrk="0" hangingPunct="1">
        <a:spcBef>
          <a:spcPts val="1200"/>
        </a:spcBef>
        <a:buClr>
          <a:srgbClr val="EF3B39"/>
        </a:buClr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180000" indent="180000" algn="l" defTabSz="914400" rtl="0" eaLnBrk="1" latinLnBrk="0" hangingPunct="1">
        <a:spcBef>
          <a:spcPts val="1200"/>
        </a:spcBef>
        <a:buClr>
          <a:srgbClr val="46C8F5"/>
        </a:buClr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40000" indent="180000" algn="l" defTabSz="914400" rtl="0" eaLnBrk="1" latinLnBrk="0" hangingPunct="1">
        <a:spcBef>
          <a:spcPts val="1200"/>
        </a:spcBef>
        <a:buClr>
          <a:srgbClr val="EF3B39"/>
        </a:buClr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Layout" Target="../slideLayouts/slideLayout4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1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hyperlink" Target="https://www.youtube.com/watch?v=f-ZxdsxAMwA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Digital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/>
              <a:t>16.05.2018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53601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4294967295"/>
          </p:nvPr>
        </p:nvSpPr>
        <p:spPr>
          <a:xfrm>
            <a:off x="8856663" y="4870450"/>
            <a:ext cx="287337" cy="287338"/>
          </a:xfrm>
        </p:spPr>
        <p:txBody>
          <a:bodyPr/>
          <a:lstStyle/>
          <a:p>
            <a:fld id="{E1E59DE6-825A-4A8A-A878-530E33AB5F4B}" type="slidenum">
              <a:rPr lang="ru-RU" smtClean="0"/>
              <a:pPr/>
              <a:t>10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19801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Смертельное оружие</a:t>
            </a:r>
            <a:endParaRPr lang="ru-RU" dirty="0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/>
              <a:t>Спецпроект с </a:t>
            </a:r>
            <a:r>
              <a:rPr lang="en-US" dirty="0" smtClean="0"/>
              <a:t>Live Cover</a:t>
            </a:r>
            <a:r>
              <a:rPr lang="ru-RU" dirty="0" smtClean="0"/>
              <a:t> </a:t>
            </a:r>
            <a:r>
              <a:rPr lang="ru-RU" dirty="0" err="1" smtClean="0"/>
              <a:t>ВКонтакте</a:t>
            </a:r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idx="13"/>
          </p:nvPr>
        </p:nvSpPr>
        <p:spPr>
          <a:xfrm>
            <a:off x="323527" y="941899"/>
            <a:ext cx="5219773" cy="2637963"/>
          </a:xfrm>
        </p:spPr>
        <p:txBody>
          <a:bodyPr>
            <a:normAutofit/>
          </a:bodyPr>
          <a:lstStyle/>
          <a:p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>«Я </a:t>
            </a:r>
            <a:r>
              <a:rPr lang="ru-RU" b="1" dirty="0"/>
              <a:t>слишком стар для этого </a:t>
            </a:r>
            <a:r>
              <a:rPr lang="ru-RU" b="1" dirty="0" smtClean="0"/>
              <a:t>дерьма»</a:t>
            </a:r>
            <a:r>
              <a:rPr lang="ru-RU" dirty="0"/>
              <a:t> — </a:t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культовая фраза </a:t>
            </a:r>
            <a:r>
              <a:rPr lang="ru-RU" dirty="0"/>
              <a:t>из фильма «Смертельное оружие</a:t>
            </a:r>
            <a:r>
              <a:rPr lang="ru-RU" dirty="0" smtClean="0"/>
              <a:t>»,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и одноимённого сериала.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Взяв её за основу, был разработан кейс,</a:t>
            </a:r>
            <a:r>
              <a:rPr lang="ru-RU" dirty="0"/>
              <a:t> </a:t>
            </a:r>
            <a:r>
              <a:rPr lang="ru-RU" dirty="0" smtClean="0"/>
              <a:t> где пользователям 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предлагалось узнать,</a:t>
            </a:r>
            <a:r>
              <a:rPr lang="ru-RU" dirty="0"/>
              <a:t> </a:t>
            </a:r>
            <a:r>
              <a:rPr lang="ru-RU" dirty="0" smtClean="0"/>
              <a:t>для чего они уже 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СЛИШКОМ СТАРЫ </a:t>
            </a:r>
            <a:r>
              <a:rPr lang="ru-RU" dirty="0" smtClean="0">
                <a:sym typeface="Wingdings" panose="05000000000000000000" pitchFamily="2" charset="2"/>
              </a:rPr>
              <a:t>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25150" y="915566"/>
            <a:ext cx="3349267" cy="3349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47664" y="3435846"/>
            <a:ext cx="2684075" cy="150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6969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Смертельное оружие</a:t>
            </a:r>
            <a:endParaRPr lang="ru-RU" dirty="0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/>
              <a:t>Спецпроект с </a:t>
            </a:r>
            <a:r>
              <a:rPr lang="en-US" dirty="0" smtClean="0"/>
              <a:t>Live Cover</a:t>
            </a:r>
            <a:r>
              <a:rPr lang="ru-RU" dirty="0" smtClean="0"/>
              <a:t> </a:t>
            </a:r>
            <a:r>
              <a:rPr lang="ru-RU" dirty="0" err="1" smtClean="0"/>
              <a:t>ВКонтакте</a:t>
            </a:r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idx="13"/>
          </p:nvPr>
        </p:nvSpPr>
        <p:spPr>
          <a:xfrm>
            <a:off x="411462" y="1182848"/>
            <a:ext cx="4160538" cy="1820950"/>
          </a:xfrm>
        </p:spPr>
        <p:txBody>
          <a:bodyPr>
            <a:normAutofit/>
          </a:bodyPr>
          <a:lstStyle/>
          <a:p>
            <a:r>
              <a:rPr lang="ru-RU" b="1" dirty="0" smtClean="0"/>
              <a:t>Механика:</a:t>
            </a:r>
          </a:p>
          <a:p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>- </a:t>
            </a:r>
            <a:r>
              <a:rPr lang="ru-RU" dirty="0" smtClean="0"/>
              <a:t>создание «</a:t>
            </a:r>
            <a:r>
              <a:rPr lang="en-US" dirty="0" smtClean="0"/>
              <a:t>eye-catch</a:t>
            </a:r>
            <a:r>
              <a:rPr lang="ru-RU" dirty="0" smtClean="0"/>
              <a:t>» </a:t>
            </a:r>
            <a:r>
              <a:rPr lang="ru-RU" dirty="0" err="1" smtClean="0"/>
              <a:t>хэштэга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b="1" dirty="0" smtClean="0"/>
              <a:t>- </a:t>
            </a:r>
            <a:r>
              <a:rPr lang="ru-RU" dirty="0" smtClean="0"/>
              <a:t>разработка алгоритма для персонализированного ответа пользователям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en-US" b="1" dirty="0" smtClean="0"/>
              <a:t>-</a:t>
            </a:r>
            <a:r>
              <a:rPr lang="ru-RU" b="1" dirty="0" smtClean="0"/>
              <a:t> </a:t>
            </a:r>
            <a:r>
              <a:rPr lang="ru-RU" dirty="0" smtClean="0"/>
              <a:t>ответы алгоритм выдавал по возрастному критерию</a:t>
            </a:r>
            <a:endParaRPr lang="ru-RU" dirty="0"/>
          </a:p>
        </p:txBody>
      </p:sp>
      <p:pic>
        <p:nvPicPr>
          <p:cNvPr id="1027" name="Picture 3" descr="C:\Users\daleshicheva\Desktop\стар для дерьма\YWt1Vx7K95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931790"/>
            <a:ext cx="5154484" cy="1841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daleshicheva\Desktop\охват дерьма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267494"/>
            <a:ext cx="3112286" cy="4777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35623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Смертельное оружие</a:t>
            </a:r>
            <a:endParaRPr lang="ru-RU" dirty="0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/>
              <a:t>Спецпроект с </a:t>
            </a:r>
            <a:r>
              <a:rPr lang="en-US" dirty="0" smtClean="0"/>
              <a:t>Live Cover</a:t>
            </a:r>
            <a:r>
              <a:rPr lang="ru-RU" dirty="0" smtClean="0"/>
              <a:t> </a:t>
            </a:r>
            <a:r>
              <a:rPr lang="ru-RU" dirty="0" err="1" smtClean="0"/>
              <a:t>ВКонтакте</a:t>
            </a:r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idx="13"/>
          </p:nvPr>
        </p:nvSpPr>
        <p:spPr>
          <a:xfrm>
            <a:off x="411462" y="1141985"/>
            <a:ext cx="5292128" cy="1429765"/>
          </a:xfrm>
        </p:spPr>
        <p:txBody>
          <a:bodyPr/>
          <a:lstStyle/>
          <a:p>
            <a:r>
              <a:rPr lang="ru-RU" b="1" dirty="0" smtClean="0"/>
              <a:t>Результаты:</a:t>
            </a:r>
          </a:p>
          <a:p>
            <a:r>
              <a:rPr lang="ru-RU" dirty="0" smtClean="0"/>
              <a:t>Охват — </a:t>
            </a:r>
            <a:r>
              <a:rPr lang="ru-RU" b="1" dirty="0" smtClean="0">
                <a:solidFill>
                  <a:srgbClr val="FF0000"/>
                </a:solidFill>
              </a:rPr>
              <a:t>1 млн</a:t>
            </a:r>
          </a:p>
          <a:p>
            <a:r>
              <a:rPr lang="ru-RU" dirty="0" smtClean="0"/>
              <a:t>Комментарии — </a:t>
            </a:r>
            <a:r>
              <a:rPr lang="ru-RU" b="1" dirty="0" smtClean="0">
                <a:solidFill>
                  <a:srgbClr val="FF0000"/>
                </a:solidFill>
              </a:rPr>
              <a:t>1,2 </a:t>
            </a:r>
            <a:r>
              <a:rPr lang="ru-RU" b="1" dirty="0" err="1" smtClean="0">
                <a:solidFill>
                  <a:srgbClr val="FF0000"/>
                </a:solidFill>
              </a:rPr>
              <a:t>тыс</a:t>
            </a:r>
            <a:endParaRPr lang="ru-RU" b="1" dirty="0" smtClean="0">
              <a:solidFill>
                <a:srgbClr val="FF0000"/>
              </a:solidFill>
            </a:endParaRPr>
          </a:p>
          <a:p>
            <a:r>
              <a:rPr lang="ru-RU" dirty="0" smtClean="0"/>
              <a:t>Просмотры промо ролика — </a:t>
            </a:r>
            <a:r>
              <a:rPr lang="ru-RU" b="1" dirty="0" smtClean="0">
                <a:solidFill>
                  <a:srgbClr val="FF0000"/>
                </a:solidFill>
              </a:rPr>
              <a:t>70 </a:t>
            </a:r>
            <a:r>
              <a:rPr lang="ru-RU" b="1" dirty="0" err="1" smtClean="0">
                <a:solidFill>
                  <a:srgbClr val="FF0000"/>
                </a:solidFill>
              </a:rPr>
              <a:t>тыс</a:t>
            </a:r>
            <a:endParaRPr lang="ru-RU" b="1" dirty="0" smtClean="0">
              <a:solidFill>
                <a:srgbClr val="FF0000"/>
              </a:solidFill>
            </a:endParaRPr>
          </a:p>
          <a:p>
            <a:r>
              <a:rPr lang="ru-RU" dirty="0" smtClean="0"/>
              <a:t>+ </a:t>
            </a:r>
            <a:r>
              <a:rPr lang="ru-RU" b="1" dirty="0" smtClean="0">
                <a:solidFill>
                  <a:srgbClr val="FF0000"/>
                </a:solidFill>
              </a:rPr>
              <a:t>4 </a:t>
            </a:r>
            <a:r>
              <a:rPr lang="ru-RU" b="1" dirty="0" err="1" smtClean="0">
                <a:solidFill>
                  <a:srgbClr val="FF0000"/>
                </a:solidFill>
              </a:rPr>
              <a:t>тыс</a:t>
            </a:r>
            <a:r>
              <a:rPr lang="ru-RU" b="1" dirty="0" smtClean="0">
                <a:solidFill>
                  <a:srgbClr val="FF0000"/>
                </a:solidFill>
              </a:rPr>
              <a:t> </a:t>
            </a:r>
            <a:r>
              <a:rPr lang="ru-RU" dirty="0" smtClean="0"/>
              <a:t>подписчиков сообщества</a:t>
            </a:r>
            <a:endParaRPr lang="ru-RU" dirty="0"/>
          </a:p>
        </p:txBody>
      </p:sp>
      <p:pic>
        <p:nvPicPr>
          <p:cNvPr id="1027" name="Picture 3" descr="C:\Users\daleshicheva\Desktop\стар для дерьма\YWt1Vx7K95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2383" y="339502"/>
            <a:ext cx="2652315" cy="947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daleshicheva\Desktop\охват дерьма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277" y="1419622"/>
            <a:ext cx="2090526" cy="3208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daleshicheva\Desktop\cT8-cKuu-9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925" y="2724722"/>
            <a:ext cx="1718700" cy="171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daleshicheva\Desktop\6s7J69mZdE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62" y="2712065"/>
            <a:ext cx="1707654" cy="1707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daleshicheva\Desktop\bw7wmZ63Exo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2712065"/>
            <a:ext cx="1720311" cy="1720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1562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59DE6-825A-4A8A-A878-530E33AB5F4B}" type="slidenum">
              <a:rPr lang="ru-RU" smtClean="0"/>
              <a:pPr/>
              <a:t>5</a:t>
            </a:fld>
            <a:endParaRPr lang="ru-RU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619672" y="99839"/>
            <a:ext cx="7200800" cy="339566"/>
          </a:xfrm>
        </p:spPr>
        <p:txBody>
          <a:bodyPr/>
          <a:lstStyle/>
          <a:p>
            <a:r>
              <a:rPr lang="ru-RU" dirty="0" smtClean="0"/>
              <a:t>Молодой Папа</a:t>
            </a:r>
            <a:endParaRPr lang="ru-RU" dirty="0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/>
              <a:t>Конкурс в </a:t>
            </a:r>
            <a:r>
              <a:rPr lang="ru-RU" dirty="0" err="1" smtClean="0"/>
              <a:t>сторис</a:t>
            </a:r>
            <a:r>
              <a:rPr lang="ru-RU" dirty="0" smtClean="0"/>
              <a:t> – «</a:t>
            </a:r>
            <a:r>
              <a:rPr lang="ru-RU" dirty="0" err="1" smtClean="0"/>
              <a:t>Наскриншоть</a:t>
            </a:r>
            <a:r>
              <a:rPr lang="ru-RU" dirty="0" smtClean="0"/>
              <a:t> литр черри колы»</a:t>
            </a:r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idx="13"/>
          </p:nvPr>
        </p:nvSpPr>
        <p:spPr>
          <a:xfrm>
            <a:off x="251520" y="1098947"/>
            <a:ext cx="3888432" cy="3493617"/>
          </a:xfrm>
        </p:spPr>
        <p:txBody>
          <a:bodyPr/>
          <a:lstStyle/>
          <a:p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>«</a:t>
            </a:r>
            <a:r>
              <a:rPr lang="en-US" b="1" dirty="0" err="1" smtClean="0"/>
              <a:t>Ch</a:t>
            </a:r>
            <a:r>
              <a:rPr lang="ru-RU" b="1" dirty="0" smtClean="0"/>
              <a:t>е</a:t>
            </a:r>
            <a:r>
              <a:rPr lang="en-US" b="1" dirty="0" err="1" smtClean="0"/>
              <a:t>rry</a:t>
            </a:r>
            <a:r>
              <a:rPr lang="en-US" b="1" dirty="0" smtClean="0"/>
              <a:t>-cola» </a:t>
            </a:r>
            <a:r>
              <a:rPr lang="ru-RU" b="1" dirty="0" smtClean="0"/>
              <a:t>— </a:t>
            </a:r>
            <a:r>
              <a:rPr lang="ru-RU" dirty="0" smtClean="0"/>
              <a:t>любимый напиток персонажа 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err="1" smtClean="0"/>
              <a:t>Джуда</a:t>
            </a:r>
            <a:r>
              <a:rPr lang="ru-RU" dirty="0" smtClean="0"/>
              <a:t> </a:t>
            </a:r>
            <a:r>
              <a:rPr lang="ru-RU" dirty="0" err="1" smtClean="0"/>
              <a:t>Лоу</a:t>
            </a:r>
            <a:r>
              <a:rPr lang="ru-RU" dirty="0" smtClean="0"/>
              <a:t>,  Папы Римского Пия </a:t>
            </a:r>
            <a:r>
              <a:rPr lang="en-US" dirty="0"/>
              <a:t>XIII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/>
            </a:r>
            <a:br>
              <a:rPr lang="ru-RU" b="1" dirty="0" smtClean="0"/>
            </a:br>
            <a:endParaRPr lang="ru-RU" b="1" dirty="0" smtClean="0"/>
          </a:p>
          <a:p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>Механика: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b="1" dirty="0" smtClean="0"/>
              <a:t>- </a:t>
            </a:r>
            <a:r>
              <a:rPr lang="ru-RU" dirty="0" smtClean="0"/>
              <a:t>создание специальной анимации для </a:t>
            </a:r>
            <a:r>
              <a:rPr lang="ru-RU" dirty="0" err="1" smtClean="0"/>
              <a:t>сториз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b="1" dirty="0" smtClean="0"/>
              <a:t>- </a:t>
            </a:r>
            <a:r>
              <a:rPr lang="ru-RU" dirty="0" smtClean="0"/>
              <a:t>условие: </a:t>
            </a:r>
            <a:r>
              <a:rPr lang="ru-RU" dirty="0" err="1" smtClean="0"/>
              <a:t>наскриншотить</a:t>
            </a:r>
            <a:r>
              <a:rPr lang="ru-RU" dirty="0" smtClean="0"/>
              <a:t> литр, пока уровень 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черри-колы в бутылке растет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  <a:p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1025331"/>
            <a:ext cx="2003782" cy="356723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4232" y="1033420"/>
            <a:ext cx="2003782" cy="3567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325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59DE6-825A-4A8A-A878-530E33AB5F4B}" type="slidenum">
              <a:rPr lang="ru-RU" smtClean="0"/>
              <a:pPr/>
              <a:t>6</a:t>
            </a:fld>
            <a:endParaRPr lang="ru-RU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619672" y="99839"/>
            <a:ext cx="7200800" cy="339566"/>
          </a:xfrm>
        </p:spPr>
        <p:txBody>
          <a:bodyPr/>
          <a:lstStyle/>
          <a:p>
            <a:r>
              <a:rPr lang="ru-RU" dirty="0" smtClean="0"/>
              <a:t>Молодой Папа</a:t>
            </a:r>
            <a:endParaRPr lang="ru-RU" dirty="0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/>
              <a:t>Конкурс в </a:t>
            </a:r>
            <a:r>
              <a:rPr lang="ru-RU" dirty="0" err="1" smtClean="0"/>
              <a:t>сторис</a:t>
            </a:r>
            <a:r>
              <a:rPr lang="ru-RU" dirty="0" smtClean="0"/>
              <a:t> – «</a:t>
            </a:r>
            <a:r>
              <a:rPr lang="ru-RU" dirty="0" err="1" smtClean="0"/>
              <a:t>Наскриншоть</a:t>
            </a:r>
            <a:r>
              <a:rPr lang="ru-RU" dirty="0" smtClean="0"/>
              <a:t> литр черри колы»</a:t>
            </a:r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3" y="897802"/>
            <a:ext cx="2271593" cy="404400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897803"/>
            <a:ext cx="2274042" cy="4044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071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Сильное Кино</a:t>
            </a:r>
            <a:endParaRPr lang="ru-RU" dirty="0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/>
              <a:t>Реклама на канале звезды </a:t>
            </a:r>
            <a:r>
              <a:rPr lang="en-US" dirty="0" smtClean="0"/>
              <a:t>YouTube</a:t>
            </a:r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idx="13"/>
          </p:nvPr>
        </p:nvSpPr>
        <p:spPr>
          <a:xfrm>
            <a:off x="512515" y="1120012"/>
            <a:ext cx="3359224" cy="2316708"/>
          </a:xfrm>
        </p:spPr>
        <p:txBody>
          <a:bodyPr>
            <a:normAutofit/>
          </a:bodyPr>
          <a:lstStyle/>
          <a:p>
            <a:pPr indent="0"/>
            <a:r>
              <a:rPr lang="ru-RU" dirty="0"/>
              <a:t>Пенсионерка Татьяна </a:t>
            </a:r>
            <a:r>
              <a:rPr lang="ru-RU" dirty="0" smtClean="0"/>
              <a:t>Субботина</a:t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>стала </a:t>
            </a:r>
            <a:r>
              <a:rPr lang="ru-RU" b="1" u="sng" dirty="0"/>
              <a:t>звездой </a:t>
            </a:r>
            <a:r>
              <a:rPr lang="en-US" b="1" u="sng" dirty="0" err="1"/>
              <a:t>Youtube</a:t>
            </a:r>
            <a:r>
              <a:rPr lang="en-US" dirty="0"/>
              <a:t>.</a:t>
            </a:r>
            <a:br>
              <a:rPr lang="en-US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>Она </a:t>
            </a:r>
            <a:r>
              <a:rPr lang="ru-RU" dirty="0"/>
              <a:t>сама сделала </a:t>
            </a:r>
            <a:r>
              <a:rPr lang="ru-RU" dirty="0" err="1"/>
              <a:t>хромакей</a:t>
            </a:r>
            <a:r>
              <a:rPr lang="ru-RU" dirty="0"/>
              <a:t> из ткани </a:t>
            </a:r>
            <a:r>
              <a:rPr lang="ru-RU" dirty="0" smtClean="0"/>
              <a:t>и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снимает </a:t>
            </a:r>
            <a:r>
              <a:rPr lang="ru-RU" dirty="0" err="1"/>
              <a:t>трэшовые</a:t>
            </a:r>
            <a:r>
              <a:rPr lang="ru-RU" dirty="0"/>
              <a:t> ролики в </a:t>
            </a:r>
            <a:r>
              <a:rPr lang="ru-RU" dirty="0" smtClean="0"/>
              <a:t>стиле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рекламы </a:t>
            </a:r>
            <a:r>
              <a:rPr lang="ru-RU" dirty="0"/>
              <a:t>90-х</a:t>
            </a:r>
            <a:r>
              <a:rPr lang="ru-RU" dirty="0" smtClean="0"/>
              <a:t>.</a:t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>Ее </a:t>
            </a:r>
            <a:r>
              <a:rPr lang="ru-RU" dirty="0"/>
              <a:t>видео быстро </a:t>
            </a:r>
            <a:r>
              <a:rPr lang="ru-RU" dirty="0" err="1"/>
              <a:t>вирусятся</a:t>
            </a:r>
            <a:r>
              <a:rPr lang="ru-RU" dirty="0"/>
              <a:t>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52120" y="608931"/>
            <a:ext cx="2577698" cy="1897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52120" y="3003797"/>
            <a:ext cx="2577698" cy="1913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3155974"/>
            <a:ext cx="3672408" cy="1725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428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Сильное Кино</a:t>
            </a:r>
            <a:endParaRPr lang="ru-RU" dirty="0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/>
              <a:t>Реклама на канале звезды </a:t>
            </a:r>
            <a:r>
              <a:rPr lang="en-US" dirty="0" smtClean="0"/>
              <a:t>YouTube</a:t>
            </a:r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idx="13"/>
          </p:nvPr>
        </p:nvSpPr>
        <p:spPr>
          <a:xfrm>
            <a:off x="179512" y="1244300"/>
            <a:ext cx="3168352" cy="2211830"/>
          </a:xfrm>
        </p:spPr>
        <p:txBody>
          <a:bodyPr>
            <a:normAutofit/>
          </a:bodyPr>
          <a:lstStyle/>
          <a:p>
            <a:r>
              <a:rPr lang="ru-RU" sz="1600" dirty="0" smtClean="0">
                <a:hlinkClick r:id="rId2"/>
              </a:rPr>
              <a:t>Бабушка </a:t>
            </a:r>
            <a:r>
              <a:rPr lang="ru-RU" sz="1600" dirty="0" err="1" smtClean="0">
                <a:hlinkClick r:id="rId2"/>
              </a:rPr>
              <a:t>Рэмбо</a:t>
            </a:r>
            <a:r>
              <a:rPr lang="ru-RU" sz="1600" dirty="0" smtClean="0">
                <a:hlinkClick r:id="rId2"/>
              </a:rPr>
              <a:t> на </a:t>
            </a:r>
            <a:r>
              <a:rPr lang="ru-RU" sz="1600" dirty="0" err="1" smtClean="0">
                <a:hlinkClick r:id="rId2"/>
              </a:rPr>
              <a:t>хромакее</a:t>
            </a:r>
            <a:endParaRPr lang="ru-RU" sz="1600" dirty="0" smtClean="0">
              <a:hlinkClick r:id=""/>
            </a:endParaRPr>
          </a:p>
          <a:p>
            <a:endParaRPr lang="ru-RU" sz="1600" dirty="0" smtClean="0"/>
          </a:p>
          <a:p>
            <a:r>
              <a:rPr lang="ru-RU" sz="2000" b="1" dirty="0" smtClean="0"/>
              <a:t>1, 7 млн </a:t>
            </a:r>
            <a:r>
              <a:rPr lang="ru-RU" sz="1600" dirty="0" smtClean="0"/>
              <a:t>просмотров суммарно</a:t>
            </a:r>
          </a:p>
        </p:txBody>
      </p:sp>
      <p:pic>
        <p:nvPicPr>
          <p:cNvPr id="3074" name="Picture 2" descr="C:\Users\daleshicheva\Desktop\сильное кино вк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776481"/>
            <a:ext cx="3307060" cy="3640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52120" y="2067694"/>
            <a:ext cx="3326337" cy="2931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7848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59DE6-825A-4A8A-A878-530E33AB5F4B}" type="slidenum">
              <a:rPr lang="ru-RU" smtClean="0"/>
              <a:pPr/>
              <a:t>9</a:t>
            </a:fld>
            <a:endParaRPr lang="ru-RU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Текст 5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Это Сильное кино!!!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274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ЧЕ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46C8F5"/>
      </a:accent1>
      <a:accent2>
        <a:srgbClr val="177D9F"/>
      </a:accent2>
      <a:accent3>
        <a:srgbClr val="98E2FA"/>
      </a:accent3>
      <a:accent4>
        <a:srgbClr val="EF3B39"/>
      </a:accent4>
      <a:accent5>
        <a:srgbClr val="9B1313"/>
      </a:accent5>
      <a:accent6>
        <a:srgbClr val="F76A6A"/>
      </a:accent6>
      <a:hlink>
        <a:srgbClr val="EF3B39"/>
      </a:hlink>
      <a:folHlink>
        <a:srgbClr val="46C8F5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ЧЕ">
    <a:dk1>
      <a:sysClr val="windowText" lastClr="000000"/>
    </a:dk1>
    <a:lt1>
      <a:sysClr val="window" lastClr="FFFFFF"/>
    </a:lt1>
    <a:dk2>
      <a:srgbClr val="000000"/>
    </a:dk2>
    <a:lt2>
      <a:srgbClr val="FFFFFF"/>
    </a:lt2>
    <a:accent1>
      <a:srgbClr val="46C8F5"/>
    </a:accent1>
    <a:accent2>
      <a:srgbClr val="177D9F"/>
    </a:accent2>
    <a:accent3>
      <a:srgbClr val="98E2FA"/>
    </a:accent3>
    <a:accent4>
      <a:srgbClr val="EF3B39"/>
    </a:accent4>
    <a:accent5>
      <a:srgbClr val="9B1313"/>
    </a:accent5>
    <a:accent6>
      <a:srgbClr val="F76A6A"/>
    </a:accent6>
    <a:hlink>
      <a:srgbClr val="EF3B39"/>
    </a:hlink>
    <a:folHlink>
      <a:srgbClr val="46C8F5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8015</TotalTime>
  <Words>101</Words>
  <Application>Microsoft Office PowerPoint</Application>
  <PresentationFormat>Экран (16:9)</PresentationFormat>
  <Paragraphs>34</Paragraphs>
  <Slides>10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4" baseType="lpstr">
      <vt:lpstr>Arial</vt:lpstr>
      <vt:lpstr>Calibri</vt:lpstr>
      <vt:lpstr>Wingdings</vt:lpstr>
      <vt:lpstr>Тема Office</vt:lpstr>
      <vt:lpstr>Digital</vt:lpstr>
      <vt:lpstr>Смертельное оружие</vt:lpstr>
      <vt:lpstr>Смертельное оружие</vt:lpstr>
      <vt:lpstr>Смертельное оружие</vt:lpstr>
      <vt:lpstr>Молодой Папа</vt:lpstr>
      <vt:lpstr>Молодой Папа</vt:lpstr>
      <vt:lpstr>Сильное Кино</vt:lpstr>
      <vt:lpstr>Сильное Кино</vt:lpstr>
      <vt:lpstr>Презентация PowerPoint</vt:lpstr>
      <vt:lpstr>Презентация PowerPoint</vt:lpstr>
    </vt:vector>
  </TitlesOfParts>
  <Company>CTC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Сильченко Олег Юрьевич</dc:creator>
  <cp:lastModifiedBy>Петросян Екатерина Григорьевна</cp:lastModifiedBy>
  <cp:revision>121</cp:revision>
  <dcterms:created xsi:type="dcterms:W3CDTF">2017-08-16T09:23:43Z</dcterms:created>
  <dcterms:modified xsi:type="dcterms:W3CDTF">2018-05-15T15:29:02Z</dcterms:modified>
</cp:coreProperties>
</file>