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sldIdLst>
    <p:sldId id="260" r:id="rId2"/>
    <p:sldId id="261" r:id="rId3"/>
    <p:sldId id="262" r:id="rId4"/>
    <p:sldId id="259" r:id="rId5"/>
    <p:sldId id="263" r:id="rId6"/>
    <p:sldId id="256" r:id="rId7"/>
    <p:sldId id="264" r:id="rId8"/>
    <p:sldId id="265" r:id="rId9"/>
    <p:sldId id="270" r:id="rId10"/>
    <p:sldId id="266" r:id="rId11"/>
    <p:sldId id="272" r:id="rId12"/>
    <p:sldId id="268" r:id="rId13"/>
    <p:sldId id="273" r:id="rId14"/>
    <p:sldId id="271" r:id="rId15"/>
    <p:sldId id="275" r:id="rId16"/>
    <p:sldId id="274" r:id="rId17"/>
    <p:sldId id="258" r:id="rId18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Montserrat" pitchFamily="2" charset="0"/>
      <p:regular r:id="rId25"/>
      <p:bold r:id="rId26"/>
      <p:italic r:id="rId27"/>
      <p:boldItalic r:id="rId2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0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7DFF"/>
    <a:srgbClr val="FC66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19"/>
    <p:restoredTop sz="95909"/>
  </p:normalViewPr>
  <p:slideViewPr>
    <p:cSldViewPr snapToGrid="0" showGuides="1">
      <p:cViewPr>
        <p:scale>
          <a:sx n="118" d="100"/>
          <a:sy n="118" d="100"/>
        </p:scale>
        <p:origin x="-488" y="-96"/>
      </p:cViewPr>
      <p:guideLst>
        <p:guide orient="horz" pos="2160"/>
        <p:guide pos="3840"/>
        <p:guide pos="30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2" d="100"/>
        <a:sy n="12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35BD65-BA7F-8947-B4BC-1D73D7E6B3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F02E722-ABE7-ADD4-0A92-8530AE72AC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EFFF2A-B10D-EBA4-7D00-C376248AA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1472F-9001-2C43-B7DA-DE0960F3AB6D}" type="datetimeFigureOut">
              <a:rPr lang="ru-RU" smtClean="0"/>
              <a:t>25.06.2023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C70AED-70D3-2290-F4D3-AC6401433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242BCF-7764-C2B1-F613-51927DEBA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D5857-155C-9E41-B7A2-BD1E0209E8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837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24C314-B619-4216-6C43-3B2A0AFAF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459BA62-E768-3426-23AB-1DD82B84C0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BDE727-6278-831F-61A5-D8E970924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1472F-9001-2C43-B7DA-DE0960F3AB6D}" type="datetimeFigureOut">
              <a:rPr lang="ru-RU" smtClean="0"/>
              <a:t>25.06.2023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6E183D-8F87-45D9-C994-B75509FC7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09AEC5-76C3-F353-15F6-62E33CAA1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D5857-155C-9E41-B7A2-BD1E0209E8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9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FA49326-641B-4A19-CCF2-E5CB177A9C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6F5B69-24A3-C5E2-7176-3C8FB10E17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1D895C-8950-8CE7-B438-0CA3814A6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1472F-9001-2C43-B7DA-DE0960F3AB6D}" type="datetimeFigureOut">
              <a:rPr lang="ru-RU" smtClean="0"/>
              <a:t>25.06.2023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C1460C-DC36-BF76-F6B2-869FD4CD6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D9093D-B693-9CCF-720F-F5B26AA3A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D5857-155C-9E41-B7A2-BD1E0209E8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150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C8855C-ED3A-FE92-8B66-38170B83B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1354BA-D073-0EDB-226C-93EB7AB98F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842D50-F5D8-8862-FFA7-91D0D2E19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1472F-9001-2C43-B7DA-DE0960F3AB6D}" type="datetimeFigureOut">
              <a:rPr lang="ru-RU" smtClean="0"/>
              <a:t>25.06.2023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B8AD2E-2F47-0A0C-5570-A87313484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52B45C-E022-FC59-7AFA-10D11A81B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D5857-155C-9E41-B7A2-BD1E0209E8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211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415FC5-23D2-EADA-49FF-BE1F1A149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5BECC6-E94F-FFEA-534E-301FAB313B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B1B75A-2F4B-510F-5626-D67682088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1472F-9001-2C43-B7DA-DE0960F3AB6D}" type="datetimeFigureOut">
              <a:rPr lang="ru-RU" smtClean="0"/>
              <a:t>25.06.2023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606B92-05E0-E241-7B53-1B3D2C043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A4C4B4-B23C-AEE2-63C5-FBB204F4C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D5857-155C-9E41-B7A2-BD1E0209E8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494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2F3E1-20DE-FBEB-EA87-5C4702B27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A621DA-87CA-D091-BE4C-EF0C8EC838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890E8C9-1956-150E-69DB-AE9BF43D9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EF65F6D-BC97-43EF-E08B-1F6A0D23B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1472F-9001-2C43-B7DA-DE0960F3AB6D}" type="datetimeFigureOut">
              <a:rPr lang="ru-RU" smtClean="0"/>
              <a:t>25.06.2023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ABFD0-8B4C-5CB2-D023-01749AB03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0A771B2-4422-D99C-74B2-ED20121F4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D5857-155C-9E41-B7A2-BD1E0209E8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516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701BDB-4392-9847-46BF-E20711B8C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B86FAC-3FFE-4C48-3E47-6882B4A98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B29AD0-4B33-4E58-9BF1-4A2BCF4CB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2097603-7B8F-BD7D-3F50-049B7BBB4D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98F2D2D-9A30-636F-E467-1E7A7EFFAC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08919A-2EEA-D4D1-8E5F-2DF902C4F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1472F-9001-2C43-B7DA-DE0960F3AB6D}" type="datetimeFigureOut">
              <a:rPr lang="ru-RU" smtClean="0"/>
              <a:t>25.06.2023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D07AF0C-7BAF-5589-126E-808376D17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AF3E73D-E226-9E92-852A-817DE96CF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D5857-155C-9E41-B7A2-BD1E0209E8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203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40D58C-896E-68AA-A746-92ADCB962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684BE09-18FF-627A-0219-42448E06A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1472F-9001-2C43-B7DA-DE0960F3AB6D}" type="datetimeFigureOut">
              <a:rPr lang="ru-RU" smtClean="0"/>
              <a:t>25.06.2023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2F69D02-0FD1-F2F9-F886-7DD8F04C0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DF636F1-A4DE-3A4D-546F-7F6C6EA60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D5857-155C-9E41-B7A2-BD1E0209E8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372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4AE2B5C-088D-C357-55E2-9F05FC741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1472F-9001-2C43-B7DA-DE0960F3AB6D}" type="datetimeFigureOut">
              <a:rPr lang="ru-RU" smtClean="0"/>
              <a:t>25.06.2023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194A71D-C85F-BE95-EE18-4D2B6733A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7EF3667-8E9A-BD30-642F-A59D08406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D5857-155C-9E41-B7A2-BD1E0209E8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849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58E526-20E8-7D1D-B6E2-93A13BC79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80384F-9B53-D179-F5CD-B770EBA0A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8BDADF4-88C0-47C4-042C-A876746A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E4CF47-D925-688E-19F7-A8E59F69A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1472F-9001-2C43-B7DA-DE0960F3AB6D}" type="datetimeFigureOut">
              <a:rPr lang="ru-RU" smtClean="0"/>
              <a:t>25.06.2023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C56D7DC-9C29-D72F-D112-60C81702E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AF73FC-5EF3-7EE8-ADFB-14428381A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D5857-155C-9E41-B7A2-BD1E0209E8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926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B8ED80-81D4-24B8-B783-0A986392F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9DF055E-BF8E-A9F4-57A2-E60DD25EE9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9A9E0EF-1C62-F562-CE79-704DE952E9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59D4874-2503-31FD-9E74-3780836A4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1472F-9001-2C43-B7DA-DE0960F3AB6D}" type="datetimeFigureOut">
              <a:rPr lang="ru-RU" smtClean="0"/>
              <a:t>25.06.2023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811BF7-15B0-EED8-2AA5-7B20D9383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E9DE78-D3DF-64A5-A878-6F45A061A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D5857-155C-9E41-B7A2-BD1E0209E8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976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3F4F32-C990-B220-18B4-179374A96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DB7595-5603-D7A3-EFD4-B94D1E982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C78C61-461E-82DB-BFFF-FFDD67D863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E1472F-9001-2C43-B7DA-DE0960F3AB6D}" type="datetimeFigureOut">
              <a:rPr lang="ru-RU" smtClean="0"/>
              <a:t>25.06.2023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B84211-A685-D00C-EC19-C2704DACEB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C91B61-627E-4B31-3182-1477880DA3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D5857-155C-9E41-B7A2-BD1E0209E8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873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ov"/><Relationship Id="rId2" Type="http://schemas.microsoft.com/office/2007/relationships/media" Target="../media/media1.mov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4.mov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6.mp4"/><Relationship Id="rId2" Type="http://schemas.microsoft.com/office/2007/relationships/media" Target="../media/media6.mp4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video" Target="../media/media7.mp4"/><Relationship Id="rId7" Type="http://schemas.openxmlformats.org/officeDocument/2006/relationships/video" Target="../media/media9.mp4"/><Relationship Id="rId12" Type="http://schemas.openxmlformats.org/officeDocument/2006/relationships/image" Target="../media/image21.png"/><Relationship Id="rId2" Type="http://schemas.microsoft.com/office/2007/relationships/media" Target="../media/media7.mp4"/><Relationship Id="rId1" Type="http://schemas.openxmlformats.org/officeDocument/2006/relationships/themeOverride" Target="../theme/themeOverride11.xml"/><Relationship Id="rId6" Type="http://schemas.microsoft.com/office/2007/relationships/media" Target="../media/media9.mp4"/><Relationship Id="rId11" Type="http://schemas.openxmlformats.org/officeDocument/2006/relationships/image" Target="../media/image20.png"/><Relationship Id="rId5" Type="http://schemas.openxmlformats.org/officeDocument/2006/relationships/video" Target="../media/media8.mov"/><Relationship Id="rId10" Type="http://schemas.openxmlformats.org/officeDocument/2006/relationships/image" Target="../media/image19.png"/><Relationship Id="rId4" Type="http://schemas.microsoft.com/office/2007/relationships/media" Target="../media/media8.mov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0.MP4"/><Relationship Id="rId2" Type="http://schemas.microsoft.com/office/2007/relationships/media" Target="../media/media10.MP4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elegram-cloud-photo-size-2-347584973507769056-u">
            <a:hlinkClick r:id="" action="ppaction://media"/>
            <a:extLst>
              <a:ext uri="{FF2B5EF4-FFF2-40B4-BE49-F238E27FC236}">
                <a16:creationId xmlns:a16="http://schemas.microsoft.com/office/drawing/2014/main" id="{6F6E86E9-DF25-CE81-70FA-C01DBBBF6DD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0771" y="1692032"/>
            <a:ext cx="2993987" cy="2993987"/>
          </a:xfrm>
          <a:prstGeom prst="ellipse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8A8BE3-D110-B811-89C9-DA6496417EB9}"/>
              </a:ext>
            </a:extLst>
          </p:cNvPr>
          <p:cNvSpPr txBox="1"/>
          <p:nvPr/>
        </p:nvSpPr>
        <p:spPr>
          <a:xfrm>
            <a:off x="4616371" y="4947629"/>
            <a:ext cx="88623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latin typeface="Montserrat" pitchFamily="2" charset="0"/>
              </a:rPr>
              <a:t>креативный директор</a:t>
            </a:r>
            <a:endParaRPr lang="ru-RU" b="1" i="1" dirty="0">
              <a:solidFill>
                <a:srgbClr val="427DFF"/>
              </a:solidFill>
              <a:latin typeface="Montserra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A47751-4954-D891-47CB-B181FBE3EBEA}"/>
              </a:ext>
            </a:extLst>
          </p:cNvPr>
          <p:cNvSpPr txBox="1"/>
          <p:nvPr/>
        </p:nvSpPr>
        <p:spPr>
          <a:xfrm>
            <a:off x="4616371" y="4578297"/>
            <a:ext cx="6344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latin typeface="Montserrat" pitchFamily="2" charset="0"/>
              </a:rPr>
              <a:t>Катя </a:t>
            </a:r>
            <a:r>
              <a:rPr lang="ru-RU" i="1" dirty="0" err="1">
                <a:solidFill>
                  <a:schemeClr val="bg1"/>
                </a:solidFill>
                <a:latin typeface="Montserrat" pitchFamily="2" charset="0"/>
              </a:rPr>
              <a:t>Самотёсова</a:t>
            </a:r>
            <a:endParaRPr lang="ru-RU" i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5392CD-E6BB-B717-7BEB-03C3FE750046}"/>
              </a:ext>
            </a:extLst>
          </p:cNvPr>
          <p:cNvSpPr txBox="1"/>
          <p:nvPr/>
        </p:nvSpPr>
        <p:spPr>
          <a:xfrm>
            <a:off x="4675210" y="2851283"/>
            <a:ext cx="68522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i="1" dirty="0">
                <a:solidFill>
                  <a:schemeClr val="bg1"/>
                </a:solidFill>
                <a:latin typeface="Montserrat" pitchFamily="2" charset="0"/>
              </a:rPr>
              <a:t>_р</a:t>
            </a:r>
            <a:r>
              <a:rPr lang="ru-RU" sz="4000" b="1" i="1" dirty="0">
                <a:solidFill>
                  <a:schemeClr val="bg1"/>
                </a:solidFill>
                <a:effectLst/>
                <a:latin typeface="Montserrat" pitchFamily="2" charset="0"/>
              </a:rPr>
              <a:t>ецепт эффективных </a:t>
            </a:r>
          </a:p>
          <a:p>
            <a:r>
              <a:rPr lang="ru-RU" sz="4000" b="1" i="1" dirty="0">
                <a:solidFill>
                  <a:schemeClr val="bg1"/>
                </a:solidFill>
                <a:effectLst/>
                <a:latin typeface="Montserrat" pitchFamily="2" charset="0"/>
              </a:rPr>
              <a:t>коммуникаций </a:t>
            </a:r>
            <a:endParaRPr lang="ru-RU" sz="40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12D0EE0-C658-48F8-E0A7-A8D4302F34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3986" y="4947629"/>
            <a:ext cx="2463819" cy="33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5758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Запись экрана 2023-06-25 в 19.27.14">
            <a:hlinkClick r:id="" action="ppaction://media"/>
            <a:extLst>
              <a:ext uri="{FF2B5EF4-FFF2-40B4-BE49-F238E27FC236}">
                <a16:creationId xmlns:a16="http://schemas.microsoft.com/office/drawing/2014/main" id="{3A535F15-AC76-5ABD-A5D0-E7210E9FA5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0472.6292" end="1052.558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39973" y="970770"/>
            <a:ext cx="5195661" cy="49189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E9925A-BE20-EF0F-694A-854FFA91A783}"/>
              </a:ext>
            </a:extLst>
          </p:cNvPr>
          <p:cNvSpPr txBox="1"/>
          <p:nvPr/>
        </p:nvSpPr>
        <p:spPr>
          <a:xfrm>
            <a:off x="1166192" y="2459504"/>
            <a:ext cx="389484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b="1" i="1" dirty="0" err="1">
                <a:solidFill>
                  <a:schemeClr val="bg1"/>
                </a:solidFill>
                <a:latin typeface="Montserrat" pitchFamily="2" charset="0"/>
              </a:rPr>
              <a:t>колла</a:t>
            </a:r>
            <a:endParaRPr lang="ru-RU" sz="6000" b="1" i="1" dirty="0">
              <a:solidFill>
                <a:schemeClr val="bg1"/>
              </a:solidFill>
              <a:latin typeface="Montserrat" pitchFamily="2" charset="0"/>
            </a:endParaRPr>
          </a:p>
          <a:p>
            <a:r>
              <a:rPr lang="ru-RU" sz="6000" b="1" i="1" dirty="0" err="1">
                <a:solidFill>
                  <a:schemeClr val="bg1"/>
                </a:solidFill>
                <a:latin typeface="Montserrat" pitchFamily="2" charset="0"/>
              </a:rPr>
              <a:t>борации</a:t>
            </a:r>
            <a:endParaRPr lang="ru-RU" sz="6000" b="1" i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3" name="Дуга 2">
            <a:extLst>
              <a:ext uri="{FF2B5EF4-FFF2-40B4-BE49-F238E27FC236}">
                <a16:creationId xmlns:a16="http://schemas.microsoft.com/office/drawing/2014/main" id="{7039E613-1808-0200-42D7-A3A144EBB1C9}"/>
              </a:ext>
            </a:extLst>
          </p:cNvPr>
          <p:cNvSpPr/>
          <p:nvPr/>
        </p:nvSpPr>
        <p:spPr>
          <a:xfrm rot="20841342" flipH="1">
            <a:off x="3326671" y="1709560"/>
            <a:ext cx="1600888" cy="1396949"/>
          </a:xfrm>
          <a:prstGeom prst="arc">
            <a:avLst/>
          </a:prstGeom>
          <a:ln>
            <a:solidFill>
              <a:srgbClr val="427D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38EE3F-7575-69CE-6F37-40D605FFF340}"/>
              </a:ext>
            </a:extLst>
          </p:cNvPr>
          <p:cNvSpPr txBox="1"/>
          <p:nvPr/>
        </p:nvSpPr>
        <p:spPr>
          <a:xfrm>
            <a:off x="4121426" y="1453927"/>
            <a:ext cx="63448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i="1" dirty="0">
                <a:solidFill>
                  <a:schemeClr val="bg1"/>
                </a:solidFill>
                <a:latin typeface="Montserrat" pitchFamily="2" charset="0"/>
              </a:rPr>
              <a:t>поддержка</a:t>
            </a:r>
          </a:p>
          <a:p>
            <a:r>
              <a:rPr lang="ru-RU" sz="1200" i="1" dirty="0">
                <a:solidFill>
                  <a:schemeClr val="bg1"/>
                </a:solidFill>
                <a:latin typeface="Montserrat" pitchFamily="2" charset="0"/>
              </a:rPr>
              <a:t>в отсутствии </a:t>
            </a:r>
          </a:p>
          <a:p>
            <a:r>
              <a:rPr lang="ru-RU" sz="1200" i="1" dirty="0">
                <a:solidFill>
                  <a:schemeClr val="bg1"/>
                </a:solidFill>
                <a:latin typeface="Montserrat" pitchFamily="2" charset="0"/>
              </a:rPr>
              <a:t>привычных </a:t>
            </a:r>
          </a:p>
          <a:p>
            <a:r>
              <a:rPr lang="ru-RU" sz="1200" i="1" dirty="0">
                <a:solidFill>
                  <a:schemeClr val="bg1"/>
                </a:solidFill>
                <a:latin typeface="Montserrat" pitchFamily="2" charset="0"/>
              </a:rPr>
              <a:t>инструментов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B0B17B-3892-3F64-8448-FA9868E5D928}"/>
              </a:ext>
            </a:extLst>
          </p:cNvPr>
          <p:cNvSpPr txBox="1"/>
          <p:nvPr/>
        </p:nvSpPr>
        <p:spPr>
          <a:xfrm>
            <a:off x="4502469" y="5566574"/>
            <a:ext cx="19375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200" i="1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ru-RU" dirty="0"/>
              <a:t>интеграция </a:t>
            </a:r>
          </a:p>
          <a:p>
            <a:r>
              <a:rPr lang="ru-RU" dirty="0"/>
              <a:t>в контент / шоу</a:t>
            </a:r>
          </a:p>
          <a:p>
            <a:r>
              <a:rPr lang="ru-RU" dirty="0"/>
              <a:t>не только </a:t>
            </a:r>
            <a:r>
              <a:rPr lang="en-US" dirty="0"/>
              <a:t>YT</a:t>
            </a:r>
            <a:r>
              <a:rPr lang="ru-RU" dirty="0"/>
              <a:t>, но и ВК</a:t>
            </a:r>
          </a:p>
        </p:txBody>
      </p:sp>
      <p:sp>
        <p:nvSpPr>
          <p:cNvPr id="6" name="Дуга 5">
            <a:extLst>
              <a:ext uri="{FF2B5EF4-FFF2-40B4-BE49-F238E27FC236}">
                <a16:creationId xmlns:a16="http://schemas.microsoft.com/office/drawing/2014/main" id="{15F3A652-732E-3297-C967-ADF1F11C4AB5}"/>
              </a:ext>
            </a:extLst>
          </p:cNvPr>
          <p:cNvSpPr/>
          <p:nvPr/>
        </p:nvSpPr>
        <p:spPr>
          <a:xfrm rot="16200000">
            <a:off x="5153102" y="4375334"/>
            <a:ext cx="2209953" cy="2209953"/>
          </a:xfrm>
          <a:prstGeom prst="arc">
            <a:avLst/>
          </a:prstGeom>
          <a:ln>
            <a:solidFill>
              <a:srgbClr val="427D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9633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E9925A-BE20-EF0F-694A-854FFA91A783}"/>
              </a:ext>
            </a:extLst>
          </p:cNvPr>
          <p:cNvSpPr txBox="1"/>
          <p:nvPr/>
        </p:nvSpPr>
        <p:spPr>
          <a:xfrm>
            <a:off x="1166192" y="2459504"/>
            <a:ext cx="405200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b="1" i="1" dirty="0" err="1">
                <a:solidFill>
                  <a:schemeClr val="bg1"/>
                </a:solidFill>
                <a:latin typeface="Montserrat" pitchFamily="2" charset="0"/>
              </a:rPr>
              <a:t>колла</a:t>
            </a:r>
            <a:endParaRPr lang="ru-RU" sz="6000" b="1" i="1" dirty="0">
              <a:solidFill>
                <a:schemeClr val="bg1"/>
              </a:solidFill>
              <a:latin typeface="Montserrat" pitchFamily="2" charset="0"/>
            </a:endParaRPr>
          </a:p>
          <a:p>
            <a:r>
              <a:rPr lang="ru-RU" sz="6000" b="1" i="1" dirty="0" err="1">
                <a:solidFill>
                  <a:schemeClr val="bg1"/>
                </a:solidFill>
                <a:latin typeface="Montserrat" pitchFamily="2" charset="0"/>
              </a:rPr>
              <a:t>борации</a:t>
            </a:r>
            <a:endParaRPr lang="ru-RU" sz="6000" b="1" i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3" name="Дуга 2">
            <a:extLst>
              <a:ext uri="{FF2B5EF4-FFF2-40B4-BE49-F238E27FC236}">
                <a16:creationId xmlns:a16="http://schemas.microsoft.com/office/drawing/2014/main" id="{7039E613-1808-0200-42D7-A3A144EBB1C9}"/>
              </a:ext>
            </a:extLst>
          </p:cNvPr>
          <p:cNvSpPr/>
          <p:nvPr/>
        </p:nvSpPr>
        <p:spPr>
          <a:xfrm rot="20841342" flipH="1">
            <a:off x="3326671" y="1709560"/>
            <a:ext cx="1600888" cy="1396949"/>
          </a:xfrm>
          <a:prstGeom prst="arc">
            <a:avLst/>
          </a:prstGeom>
          <a:ln>
            <a:solidFill>
              <a:srgbClr val="427D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38EE3F-7575-69CE-6F37-40D605FFF340}"/>
              </a:ext>
            </a:extLst>
          </p:cNvPr>
          <p:cNvSpPr txBox="1"/>
          <p:nvPr/>
        </p:nvSpPr>
        <p:spPr>
          <a:xfrm>
            <a:off x="4121426" y="1453927"/>
            <a:ext cx="63448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i="1" dirty="0">
                <a:solidFill>
                  <a:schemeClr val="bg1"/>
                </a:solidFill>
                <a:latin typeface="Montserrat" pitchFamily="2" charset="0"/>
              </a:rPr>
              <a:t>поддержка</a:t>
            </a:r>
          </a:p>
          <a:p>
            <a:r>
              <a:rPr lang="ru-RU" sz="1200" i="1" dirty="0">
                <a:solidFill>
                  <a:schemeClr val="bg1"/>
                </a:solidFill>
                <a:latin typeface="Montserrat" pitchFamily="2" charset="0"/>
              </a:rPr>
              <a:t>в отсутствии </a:t>
            </a:r>
          </a:p>
          <a:p>
            <a:r>
              <a:rPr lang="ru-RU" sz="1200" i="1" dirty="0">
                <a:solidFill>
                  <a:schemeClr val="bg1"/>
                </a:solidFill>
                <a:latin typeface="Montserrat" pitchFamily="2" charset="0"/>
              </a:rPr>
              <a:t>привычных </a:t>
            </a:r>
          </a:p>
          <a:p>
            <a:r>
              <a:rPr lang="ru-RU" sz="1200" i="1" dirty="0">
                <a:solidFill>
                  <a:schemeClr val="bg1"/>
                </a:solidFill>
                <a:latin typeface="Montserrat" pitchFamily="2" charset="0"/>
              </a:rPr>
              <a:t>инструментов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B0B17B-3892-3F64-8448-FA9868E5D928}"/>
              </a:ext>
            </a:extLst>
          </p:cNvPr>
          <p:cNvSpPr txBox="1"/>
          <p:nvPr/>
        </p:nvSpPr>
        <p:spPr>
          <a:xfrm>
            <a:off x="5218195" y="4167663"/>
            <a:ext cx="17556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200" i="1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en-US" dirty="0"/>
              <a:t>c</a:t>
            </a:r>
            <a:r>
              <a:rPr lang="ru-RU" dirty="0" err="1"/>
              <a:t>оздание</a:t>
            </a:r>
            <a:r>
              <a:rPr lang="ru-RU" dirty="0"/>
              <a:t>  </a:t>
            </a:r>
          </a:p>
          <a:p>
            <a:r>
              <a:rPr lang="ru-RU" dirty="0"/>
              <a:t>контента</a:t>
            </a:r>
          </a:p>
        </p:txBody>
      </p:sp>
      <p:sp>
        <p:nvSpPr>
          <p:cNvPr id="6" name="Дуга 5">
            <a:extLst>
              <a:ext uri="{FF2B5EF4-FFF2-40B4-BE49-F238E27FC236}">
                <a16:creationId xmlns:a16="http://schemas.microsoft.com/office/drawing/2014/main" id="{15F3A652-732E-3297-C967-ADF1F11C4AB5}"/>
              </a:ext>
            </a:extLst>
          </p:cNvPr>
          <p:cNvSpPr/>
          <p:nvPr/>
        </p:nvSpPr>
        <p:spPr>
          <a:xfrm rot="16528224">
            <a:off x="6028480" y="2272271"/>
            <a:ext cx="2881952" cy="3268207"/>
          </a:xfrm>
          <a:prstGeom prst="arc">
            <a:avLst>
              <a:gd name="adj1" fmla="val 16200000"/>
              <a:gd name="adj2" fmla="val 20572790"/>
            </a:avLst>
          </a:prstGeom>
          <a:ln>
            <a:solidFill>
              <a:srgbClr val="427D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IMG_6352">
            <a:hlinkClick r:id="" action="ppaction://media"/>
            <a:extLst>
              <a:ext uri="{FF2B5EF4-FFF2-40B4-BE49-F238E27FC236}">
                <a16:creationId xmlns:a16="http://schemas.microsoft.com/office/drawing/2014/main" id="{22AF81AE-1E9C-009A-F665-D59EBDE6BF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3752.030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46106" y="0"/>
            <a:ext cx="3779702" cy="687218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644E8AA-EB72-B8AB-01E2-A4944C39CE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7785" y="3906374"/>
            <a:ext cx="1240914" cy="218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054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elegram-cloud-document-2-5287335170666406221_partial">
            <a:hlinkClick r:id="" action="ppaction://media"/>
            <a:extLst>
              <a:ext uri="{FF2B5EF4-FFF2-40B4-BE49-F238E27FC236}">
                <a16:creationId xmlns:a16="http://schemas.microsoft.com/office/drawing/2014/main" id="{CB55DD13-F9C4-68CD-7FD1-39D3198F92C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61942" y="27942"/>
            <a:ext cx="6830058" cy="68300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E9925A-BE20-EF0F-694A-854FFA91A783}"/>
              </a:ext>
            </a:extLst>
          </p:cNvPr>
          <p:cNvSpPr txBox="1"/>
          <p:nvPr/>
        </p:nvSpPr>
        <p:spPr>
          <a:xfrm>
            <a:off x="1166192" y="2459504"/>
            <a:ext cx="348532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b="1" i="1" dirty="0">
                <a:solidFill>
                  <a:schemeClr val="bg1"/>
                </a:solidFill>
                <a:latin typeface="Montserrat" pitchFamily="2" charset="0"/>
              </a:rPr>
              <a:t>техно</a:t>
            </a:r>
          </a:p>
          <a:p>
            <a:r>
              <a:rPr lang="ru-RU" sz="6000" b="1" i="1" dirty="0">
                <a:solidFill>
                  <a:schemeClr val="bg1"/>
                </a:solidFill>
                <a:latin typeface="Montserrat" pitchFamily="2" charset="0"/>
              </a:rPr>
              <a:t>логии</a:t>
            </a:r>
          </a:p>
        </p:txBody>
      </p:sp>
      <p:sp>
        <p:nvSpPr>
          <p:cNvPr id="3" name="Дуга 2">
            <a:extLst>
              <a:ext uri="{FF2B5EF4-FFF2-40B4-BE49-F238E27FC236}">
                <a16:creationId xmlns:a16="http://schemas.microsoft.com/office/drawing/2014/main" id="{3AB1002D-7C00-E630-EF77-F584C0CAB00A}"/>
              </a:ext>
            </a:extLst>
          </p:cNvPr>
          <p:cNvSpPr/>
          <p:nvPr/>
        </p:nvSpPr>
        <p:spPr>
          <a:xfrm rot="20841342" flipH="1">
            <a:off x="3326671" y="1709560"/>
            <a:ext cx="1600888" cy="1396949"/>
          </a:xfrm>
          <a:prstGeom prst="arc">
            <a:avLst/>
          </a:prstGeom>
          <a:ln>
            <a:solidFill>
              <a:srgbClr val="427D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0EC223-D5DB-6F16-31A3-6473AAFF38F7}"/>
              </a:ext>
            </a:extLst>
          </p:cNvPr>
          <p:cNvSpPr txBox="1"/>
          <p:nvPr/>
        </p:nvSpPr>
        <p:spPr>
          <a:xfrm>
            <a:off x="4121426" y="1453927"/>
            <a:ext cx="63448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i="1" dirty="0">
                <a:solidFill>
                  <a:schemeClr val="bg1"/>
                </a:solidFill>
                <a:latin typeface="Montserrat" pitchFamily="2" charset="0"/>
              </a:rPr>
              <a:t>доп. ценность</a:t>
            </a:r>
          </a:p>
          <a:p>
            <a:r>
              <a:rPr lang="en-US" sz="1200" i="1" dirty="0">
                <a:solidFill>
                  <a:schemeClr val="bg1"/>
                </a:solidFill>
                <a:latin typeface="Montserrat" pitchFamily="2" charset="0"/>
              </a:rPr>
              <a:t>wow-</a:t>
            </a:r>
            <a:r>
              <a:rPr lang="ru-RU" sz="1200" i="1" dirty="0">
                <a:solidFill>
                  <a:schemeClr val="bg1"/>
                </a:solidFill>
                <a:latin typeface="Montserrat" pitchFamily="2" charset="0"/>
              </a:rPr>
              <a:t>эффект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2AF8D4-51B8-3A90-5078-D346E09C526C}"/>
              </a:ext>
            </a:extLst>
          </p:cNvPr>
          <p:cNvSpPr txBox="1"/>
          <p:nvPr/>
        </p:nvSpPr>
        <p:spPr>
          <a:xfrm>
            <a:off x="4121426" y="5173240"/>
            <a:ext cx="63448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i="1" dirty="0">
                <a:solidFill>
                  <a:schemeClr val="bg1"/>
                </a:solidFill>
                <a:latin typeface="Montserrat" pitchFamily="2" charset="0"/>
              </a:rPr>
              <a:t>сделаете первыми,</a:t>
            </a:r>
          </a:p>
          <a:p>
            <a:r>
              <a:rPr lang="ru-RU" sz="1200" i="1" dirty="0">
                <a:solidFill>
                  <a:schemeClr val="bg1"/>
                </a:solidFill>
                <a:latin typeface="Montserrat" pitchFamily="2" charset="0"/>
              </a:rPr>
              <a:t>получите </a:t>
            </a:r>
            <a:r>
              <a:rPr lang="en-US" sz="1200" i="1" dirty="0">
                <a:solidFill>
                  <a:schemeClr val="bg1"/>
                </a:solidFill>
                <a:latin typeface="Montserrat" pitchFamily="2" charset="0"/>
              </a:rPr>
              <a:t>PR</a:t>
            </a:r>
            <a:r>
              <a:rPr lang="ru-RU" sz="1200" i="1" dirty="0">
                <a:solidFill>
                  <a:schemeClr val="bg1"/>
                </a:solidFill>
                <a:latin typeface="Montserrat" pitchFamily="2" charset="0"/>
              </a:rPr>
              <a:t>-эффект</a:t>
            </a:r>
          </a:p>
        </p:txBody>
      </p:sp>
      <p:sp>
        <p:nvSpPr>
          <p:cNvPr id="7" name="Дуга 6">
            <a:extLst>
              <a:ext uri="{FF2B5EF4-FFF2-40B4-BE49-F238E27FC236}">
                <a16:creationId xmlns:a16="http://schemas.microsoft.com/office/drawing/2014/main" id="{DCED3A2E-53FC-28B0-8350-1945C1A021CE}"/>
              </a:ext>
            </a:extLst>
          </p:cNvPr>
          <p:cNvSpPr/>
          <p:nvPr/>
        </p:nvSpPr>
        <p:spPr>
          <a:xfrm rot="16528224">
            <a:off x="5470031" y="3385090"/>
            <a:ext cx="2881952" cy="3268207"/>
          </a:xfrm>
          <a:prstGeom prst="arc">
            <a:avLst>
              <a:gd name="adj1" fmla="val 16200000"/>
              <a:gd name="adj2" fmla="val 20572790"/>
            </a:avLst>
          </a:prstGeom>
          <a:ln>
            <a:solidFill>
              <a:srgbClr val="427D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8986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VIENNE SABÓ запустила видеорекламу с использованием технологии замены лиц">
            <a:hlinkClick r:id="" action="ppaction://media"/>
            <a:extLst>
              <a:ext uri="{FF2B5EF4-FFF2-40B4-BE49-F238E27FC236}">
                <a16:creationId xmlns:a16="http://schemas.microsoft.com/office/drawing/2014/main" id="{D133DEA8-CFC8-18D9-5CBD-B40C49A6150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1441" y="1549829"/>
            <a:ext cx="3476356" cy="460105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214E363-73C7-9F55-E648-545919A52350}"/>
              </a:ext>
            </a:extLst>
          </p:cNvPr>
          <p:cNvPicPr>
            <a:picLocks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35"/>
          <a:stretch/>
        </p:blipFill>
        <p:spPr>
          <a:xfrm>
            <a:off x="245225" y="4734485"/>
            <a:ext cx="1156607" cy="1149922"/>
          </a:xfrm>
          <a:prstGeom prst="ellipse">
            <a:avLst/>
          </a:prstGeom>
          <a:effectLst>
            <a:outerShdw blurRad="6985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7" name="telegram-cloud-document-2-5298933914532845446" descr="telegram-cloud-document-2-5298933914532845446">
            <a:hlinkClick r:id="" action="ppaction://media"/>
            <a:extLst>
              <a:ext uri="{FF2B5EF4-FFF2-40B4-BE49-F238E27FC236}">
                <a16:creationId xmlns:a16="http://schemas.microsoft.com/office/drawing/2014/main" id="{8D7D8A6F-EAEB-A7A7-6ACE-D38006B86FC3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 flipH="1">
            <a:off x="5284409" y="1549830"/>
            <a:ext cx="2517802" cy="46010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F1FBB8-C4C2-A66B-A01F-D0CB63642595}"/>
              </a:ext>
            </a:extLst>
          </p:cNvPr>
          <p:cNvSpPr txBox="1"/>
          <p:nvPr/>
        </p:nvSpPr>
        <p:spPr>
          <a:xfrm>
            <a:off x="1286297" y="383945"/>
            <a:ext cx="2465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noProof="0" dirty="0">
                <a:solidFill>
                  <a:prstClr val="white"/>
                </a:solidFill>
                <a:latin typeface="Montserrat" pitchFamily="2" charset="0"/>
              </a:rPr>
              <a:t>d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eepfake</a:t>
            </a:r>
            <a:endParaRPr kumimoji="0" lang="ru-RU" sz="3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CD6E88-637B-00F6-13CD-4CC2DB3C1422}"/>
              </a:ext>
            </a:extLst>
          </p:cNvPr>
          <p:cNvSpPr txBox="1"/>
          <p:nvPr/>
        </p:nvSpPr>
        <p:spPr>
          <a:xfrm>
            <a:off x="4726146" y="383945"/>
            <a:ext cx="3634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dirty="0">
                <a:solidFill>
                  <a:prstClr val="white"/>
                </a:solidFill>
                <a:latin typeface="Montserrat" pitchFamily="2" charset="0"/>
              </a:rPr>
              <a:t>d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igital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 </a:t>
            </a:r>
            <a:r>
              <a:rPr lang="en-US" sz="3600" b="1" i="1" dirty="0">
                <a:solidFill>
                  <a:prstClr val="white"/>
                </a:solidFill>
                <a:latin typeface="Montserrat" pitchFamily="2" charset="0"/>
              </a:rPr>
              <a:t>c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lothes</a:t>
            </a:r>
            <a:endParaRPr kumimoji="0" lang="ru-RU" sz="3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3DDC1D-4398-5564-6F31-169E30E49370}"/>
              </a:ext>
            </a:extLst>
          </p:cNvPr>
          <p:cNvSpPr txBox="1"/>
          <p:nvPr/>
        </p:nvSpPr>
        <p:spPr>
          <a:xfrm>
            <a:off x="9564788" y="383945"/>
            <a:ext cx="11384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NFT</a:t>
            </a:r>
            <a:endParaRPr kumimoji="0" lang="ru-RU" sz="3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5A463A-E8FE-6C3A-2EC6-9BE2E5128477}"/>
              </a:ext>
            </a:extLst>
          </p:cNvPr>
          <p:cNvSpPr txBox="1"/>
          <p:nvPr/>
        </p:nvSpPr>
        <p:spPr>
          <a:xfrm>
            <a:off x="1651463" y="6150889"/>
            <a:ext cx="22028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500 000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swaps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A31020-1E7A-05C0-4776-AF451F3F10FC}"/>
              </a:ext>
            </a:extLst>
          </p:cNvPr>
          <p:cNvSpPr txBox="1"/>
          <p:nvPr/>
        </p:nvSpPr>
        <p:spPr>
          <a:xfrm>
            <a:off x="5467535" y="6150889"/>
            <a:ext cx="2151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3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0 000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fittings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pic>
        <p:nvPicPr>
          <p:cNvPr id="13" name="IMG_3801" descr="IMG_3801">
            <a:hlinkClick r:id="" action="ppaction://media"/>
            <a:extLst>
              <a:ext uri="{FF2B5EF4-FFF2-40B4-BE49-F238E27FC236}">
                <a16:creationId xmlns:a16="http://schemas.microsoft.com/office/drawing/2014/main" id="{0AF533CF-7BBC-9F24-B7D4-B63B1FD21E4A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024329" y="1467152"/>
            <a:ext cx="2166229" cy="468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3763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63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2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9697" mute="1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 mute="1">
                <p:cTn id="1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E9925A-BE20-EF0F-694A-854FFA91A783}"/>
              </a:ext>
            </a:extLst>
          </p:cNvPr>
          <p:cNvSpPr txBox="1"/>
          <p:nvPr/>
        </p:nvSpPr>
        <p:spPr>
          <a:xfrm>
            <a:off x="1166192" y="2459504"/>
            <a:ext cx="348532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b="1" i="1" dirty="0">
                <a:solidFill>
                  <a:schemeClr val="bg1"/>
                </a:solidFill>
                <a:latin typeface="Montserrat" pitchFamily="2" charset="0"/>
              </a:rPr>
              <a:t>техно</a:t>
            </a:r>
          </a:p>
          <a:p>
            <a:r>
              <a:rPr lang="ru-RU" sz="6000" b="1" i="1" dirty="0">
                <a:solidFill>
                  <a:schemeClr val="bg1"/>
                </a:solidFill>
                <a:latin typeface="Montserrat" pitchFamily="2" charset="0"/>
              </a:rPr>
              <a:t>логии</a:t>
            </a:r>
          </a:p>
        </p:txBody>
      </p:sp>
      <p:sp>
        <p:nvSpPr>
          <p:cNvPr id="3" name="Дуга 2">
            <a:extLst>
              <a:ext uri="{FF2B5EF4-FFF2-40B4-BE49-F238E27FC236}">
                <a16:creationId xmlns:a16="http://schemas.microsoft.com/office/drawing/2014/main" id="{3AB1002D-7C00-E630-EF77-F584C0CAB00A}"/>
              </a:ext>
            </a:extLst>
          </p:cNvPr>
          <p:cNvSpPr/>
          <p:nvPr/>
        </p:nvSpPr>
        <p:spPr>
          <a:xfrm rot="20841342" flipH="1">
            <a:off x="3326671" y="1709560"/>
            <a:ext cx="1600888" cy="1396949"/>
          </a:xfrm>
          <a:prstGeom prst="arc">
            <a:avLst/>
          </a:prstGeom>
          <a:ln>
            <a:solidFill>
              <a:srgbClr val="427D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0EC223-D5DB-6F16-31A3-6473AAFF38F7}"/>
              </a:ext>
            </a:extLst>
          </p:cNvPr>
          <p:cNvSpPr txBox="1"/>
          <p:nvPr/>
        </p:nvSpPr>
        <p:spPr>
          <a:xfrm>
            <a:off x="4121426" y="1453927"/>
            <a:ext cx="63448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i="1" dirty="0">
                <a:solidFill>
                  <a:schemeClr val="bg1"/>
                </a:solidFill>
                <a:latin typeface="Montserrat" pitchFamily="2" charset="0"/>
              </a:rPr>
              <a:t>доп. ценность</a:t>
            </a:r>
          </a:p>
          <a:p>
            <a:r>
              <a:rPr lang="en-US" sz="1200" i="1" dirty="0">
                <a:solidFill>
                  <a:schemeClr val="bg1"/>
                </a:solidFill>
                <a:latin typeface="Montserrat" pitchFamily="2" charset="0"/>
              </a:rPr>
              <a:t>wow-</a:t>
            </a:r>
            <a:r>
              <a:rPr lang="ru-RU" sz="1200" i="1" dirty="0">
                <a:solidFill>
                  <a:schemeClr val="bg1"/>
                </a:solidFill>
                <a:latin typeface="Montserrat" pitchFamily="2" charset="0"/>
              </a:rPr>
              <a:t>эффект</a:t>
            </a:r>
          </a:p>
        </p:txBody>
      </p:sp>
      <p:pic>
        <p:nvPicPr>
          <p:cNvPr id="15" name="IMG_6184">
            <a:hlinkClick r:id="" action="ppaction://media"/>
            <a:extLst>
              <a:ext uri="{FF2B5EF4-FFF2-40B4-BE49-F238E27FC236}">
                <a16:creationId xmlns:a16="http://schemas.microsoft.com/office/drawing/2014/main" id="{6C27D027-97F6-0056-154A-7A33E3CF738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11008" y="22643"/>
            <a:ext cx="411480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91B76DC-408B-7729-5C67-0D8CC0289CAA}"/>
              </a:ext>
            </a:extLst>
          </p:cNvPr>
          <p:cNvSpPr txBox="1"/>
          <p:nvPr/>
        </p:nvSpPr>
        <p:spPr>
          <a:xfrm>
            <a:off x="4121426" y="5173240"/>
            <a:ext cx="63448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i="1" dirty="0">
                <a:solidFill>
                  <a:schemeClr val="bg1"/>
                </a:solidFill>
                <a:latin typeface="Montserrat" pitchFamily="2" charset="0"/>
              </a:rPr>
              <a:t>как сделать </a:t>
            </a:r>
            <a:r>
              <a:rPr lang="ru-RU" sz="1200" i="1" dirty="0" err="1">
                <a:solidFill>
                  <a:schemeClr val="bg1"/>
                </a:solidFill>
                <a:latin typeface="Montserrat" pitchFamily="2" charset="0"/>
              </a:rPr>
              <a:t>анпэкинг</a:t>
            </a:r>
            <a:r>
              <a:rPr lang="ru-RU" sz="1200" i="1" dirty="0">
                <a:solidFill>
                  <a:schemeClr val="bg1"/>
                </a:solidFill>
                <a:latin typeface="Montserrat" pitchFamily="2" charset="0"/>
              </a:rPr>
              <a:t> </a:t>
            </a:r>
          </a:p>
          <a:p>
            <a:r>
              <a:rPr lang="ru-RU" sz="1200" i="1" dirty="0" err="1">
                <a:solidFill>
                  <a:schemeClr val="bg1"/>
                </a:solidFill>
                <a:latin typeface="Montserrat" pitchFamily="2" charset="0"/>
              </a:rPr>
              <a:t>инфлюенсеров</a:t>
            </a:r>
            <a:r>
              <a:rPr lang="ru-RU" sz="1200" i="1" dirty="0">
                <a:solidFill>
                  <a:schemeClr val="bg1"/>
                </a:solidFill>
                <a:latin typeface="Montserrat" pitchFamily="2" charset="0"/>
              </a:rPr>
              <a:t> интереснее</a:t>
            </a:r>
          </a:p>
        </p:txBody>
      </p:sp>
      <p:sp>
        <p:nvSpPr>
          <p:cNvPr id="17" name="Дуга 16">
            <a:extLst>
              <a:ext uri="{FF2B5EF4-FFF2-40B4-BE49-F238E27FC236}">
                <a16:creationId xmlns:a16="http://schemas.microsoft.com/office/drawing/2014/main" id="{1F4E8A32-1180-CD16-E586-490324AC0572}"/>
              </a:ext>
            </a:extLst>
          </p:cNvPr>
          <p:cNvSpPr/>
          <p:nvPr/>
        </p:nvSpPr>
        <p:spPr>
          <a:xfrm rot="16528224">
            <a:off x="5470031" y="3385090"/>
            <a:ext cx="2881952" cy="3268207"/>
          </a:xfrm>
          <a:prstGeom prst="arc">
            <a:avLst>
              <a:gd name="adj1" fmla="val 16200000"/>
              <a:gd name="adj2" fmla="val 20572790"/>
            </a:avLst>
          </a:prstGeom>
          <a:ln>
            <a:solidFill>
              <a:srgbClr val="427D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8952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0F99BD-E029-1BB4-7A64-42A57BCD6D84}"/>
              </a:ext>
            </a:extLst>
          </p:cNvPr>
          <p:cNvSpPr txBox="1"/>
          <p:nvPr/>
        </p:nvSpPr>
        <p:spPr>
          <a:xfrm>
            <a:off x="1205941" y="2848209"/>
            <a:ext cx="121919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i="1" dirty="0">
                <a:solidFill>
                  <a:schemeClr val="bg1"/>
                </a:solidFill>
                <a:latin typeface="Montserrat" pitchFamily="2" charset="0"/>
              </a:rPr>
              <a:t>честность</a:t>
            </a:r>
          </a:p>
          <a:p>
            <a:r>
              <a:rPr lang="en-US" sz="3600" b="1" i="1" dirty="0">
                <a:solidFill>
                  <a:schemeClr val="bg1"/>
                </a:solidFill>
                <a:latin typeface="Montserrat" pitchFamily="2" charset="0"/>
              </a:rPr>
              <a:t>&amp; </a:t>
            </a:r>
            <a:r>
              <a:rPr lang="ru-RU" sz="3600" b="1" i="1" dirty="0">
                <a:solidFill>
                  <a:schemeClr val="bg1"/>
                </a:solidFill>
                <a:latin typeface="Montserrat" pitchFamily="2" charset="0"/>
              </a:rPr>
              <a:t>юмор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65A3B0-5C95-96C3-52BD-19E50D36D139}"/>
              </a:ext>
            </a:extLst>
          </p:cNvPr>
          <p:cNvSpPr txBox="1"/>
          <p:nvPr/>
        </p:nvSpPr>
        <p:spPr>
          <a:xfrm>
            <a:off x="9356026" y="2848208"/>
            <a:ext cx="34853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i="1" dirty="0">
                <a:solidFill>
                  <a:schemeClr val="bg1"/>
                </a:solidFill>
                <a:latin typeface="Montserrat" pitchFamily="2" charset="0"/>
              </a:rPr>
              <a:t>техно</a:t>
            </a:r>
          </a:p>
          <a:p>
            <a:r>
              <a:rPr lang="ru-RU" sz="3600" b="1" i="1" dirty="0">
                <a:solidFill>
                  <a:schemeClr val="bg1"/>
                </a:solidFill>
                <a:latin typeface="Montserrat" pitchFamily="2" charset="0"/>
              </a:rPr>
              <a:t>логии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8BE7CB-0714-1E37-C647-88260301A362}"/>
              </a:ext>
            </a:extLst>
          </p:cNvPr>
          <p:cNvSpPr txBox="1"/>
          <p:nvPr/>
        </p:nvSpPr>
        <p:spPr>
          <a:xfrm>
            <a:off x="5135208" y="2848209"/>
            <a:ext cx="40520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i="1" dirty="0" err="1">
                <a:solidFill>
                  <a:schemeClr val="bg1"/>
                </a:solidFill>
                <a:latin typeface="Montserrat" pitchFamily="2" charset="0"/>
              </a:rPr>
              <a:t>колла</a:t>
            </a:r>
            <a:endParaRPr lang="ru-RU" sz="3600" b="1" i="1" dirty="0">
              <a:solidFill>
                <a:schemeClr val="bg1"/>
              </a:solidFill>
              <a:latin typeface="Montserrat" pitchFamily="2" charset="0"/>
            </a:endParaRPr>
          </a:p>
          <a:p>
            <a:r>
              <a:rPr lang="ru-RU" sz="3600" b="1" i="1" dirty="0" err="1">
                <a:solidFill>
                  <a:schemeClr val="bg1"/>
                </a:solidFill>
                <a:latin typeface="Montserrat" pitchFamily="2" charset="0"/>
              </a:rPr>
              <a:t>борации</a:t>
            </a:r>
            <a:endParaRPr lang="ru-RU" sz="3600" b="1" i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1BDF9A-CF15-E2A7-47B0-FA9B55B778D1}"/>
              </a:ext>
            </a:extLst>
          </p:cNvPr>
          <p:cNvSpPr txBox="1"/>
          <p:nvPr/>
        </p:nvSpPr>
        <p:spPr>
          <a:xfrm>
            <a:off x="9356026" y="1456625"/>
            <a:ext cx="63448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i="1" dirty="0">
                <a:solidFill>
                  <a:schemeClr val="bg1"/>
                </a:solidFill>
                <a:latin typeface="Montserrat" pitchFamily="2" charset="0"/>
              </a:rPr>
              <a:t>дополнительная </a:t>
            </a:r>
          </a:p>
          <a:p>
            <a:r>
              <a:rPr lang="ru-RU" sz="1200" i="1" dirty="0">
                <a:solidFill>
                  <a:schemeClr val="bg1"/>
                </a:solidFill>
                <a:latin typeface="Montserrat" pitchFamily="2" charset="0"/>
              </a:rPr>
              <a:t>ценность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ED7616-B25E-D90D-94CF-3804C5DD2FC3}"/>
              </a:ext>
            </a:extLst>
          </p:cNvPr>
          <p:cNvSpPr txBox="1"/>
          <p:nvPr/>
        </p:nvSpPr>
        <p:spPr>
          <a:xfrm>
            <a:off x="5135208" y="1440673"/>
            <a:ext cx="63448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i="1" dirty="0">
                <a:solidFill>
                  <a:schemeClr val="bg1"/>
                </a:solidFill>
                <a:latin typeface="Montserrat" pitchFamily="2" charset="0"/>
              </a:rPr>
              <a:t>используем</a:t>
            </a:r>
          </a:p>
          <a:p>
            <a:r>
              <a:rPr lang="ru-RU" sz="1200" i="1" dirty="0">
                <a:solidFill>
                  <a:schemeClr val="bg1"/>
                </a:solidFill>
                <a:latin typeface="Montserrat" pitchFamily="2" charset="0"/>
              </a:rPr>
              <a:t>органику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233B27-17D0-FC75-12B2-E989431C8235}"/>
              </a:ext>
            </a:extLst>
          </p:cNvPr>
          <p:cNvSpPr txBox="1"/>
          <p:nvPr/>
        </p:nvSpPr>
        <p:spPr>
          <a:xfrm>
            <a:off x="1232443" y="1440674"/>
            <a:ext cx="23721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i="1" dirty="0">
                <a:solidFill>
                  <a:schemeClr val="bg1"/>
                </a:solidFill>
                <a:latin typeface="Montserrat" pitchFamily="2" charset="0"/>
              </a:rPr>
              <a:t>отклик</a:t>
            </a:r>
          </a:p>
          <a:p>
            <a:r>
              <a:rPr lang="ru-RU" sz="1200" i="1" dirty="0">
                <a:solidFill>
                  <a:schemeClr val="bg1"/>
                </a:solidFill>
                <a:latin typeface="Montserrat" pitchFamily="2" charset="0"/>
              </a:rPr>
              <a:t>аудитории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6C0E37-C3AE-DF58-1B04-4CD1DC5863D1}"/>
              </a:ext>
            </a:extLst>
          </p:cNvPr>
          <p:cNvSpPr txBox="1"/>
          <p:nvPr/>
        </p:nvSpPr>
        <p:spPr>
          <a:xfrm>
            <a:off x="1232443" y="4994408"/>
            <a:ext cx="63448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i="1" dirty="0">
                <a:solidFill>
                  <a:schemeClr val="bg1"/>
                </a:solidFill>
                <a:latin typeface="Montserrat" pitchFamily="2" charset="0"/>
              </a:rPr>
              <a:t>эксперименты </a:t>
            </a:r>
          </a:p>
          <a:p>
            <a:r>
              <a:rPr lang="ru-RU" sz="1200" i="1" dirty="0">
                <a:solidFill>
                  <a:schemeClr val="bg1"/>
                </a:solidFill>
                <a:latin typeface="Montserrat" pitchFamily="2" charset="0"/>
              </a:rPr>
              <a:t>и наблюдения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42D0A7-77C6-FBCF-5BCC-F196AFA17146}"/>
              </a:ext>
            </a:extLst>
          </p:cNvPr>
          <p:cNvSpPr txBox="1"/>
          <p:nvPr/>
        </p:nvSpPr>
        <p:spPr>
          <a:xfrm>
            <a:off x="5135208" y="4994407"/>
            <a:ext cx="63448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i="1" dirty="0">
                <a:solidFill>
                  <a:schemeClr val="bg1"/>
                </a:solidFill>
                <a:latin typeface="Montserrat" pitchFamily="2" charset="0"/>
              </a:rPr>
              <a:t>не забываем про новые </a:t>
            </a:r>
          </a:p>
          <a:p>
            <a:r>
              <a:rPr lang="ru-RU" sz="1200" i="1" dirty="0">
                <a:solidFill>
                  <a:schemeClr val="bg1"/>
                </a:solidFill>
                <a:latin typeface="Montserrat" pitchFamily="2" charset="0"/>
              </a:rPr>
              <a:t>платформы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CD1AA5-B58F-E6FB-E6F6-A7437F1C7497}"/>
              </a:ext>
            </a:extLst>
          </p:cNvPr>
          <p:cNvSpPr txBox="1"/>
          <p:nvPr/>
        </p:nvSpPr>
        <p:spPr>
          <a:xfrm>
            <a:off x="9356026" y="4994407"/>
            <a:ext cx="63448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i="1" dirty="0">
                <a:solidFill>
                  <a:schemeClr val="bg1"/>
                </a:solidFill>
                <a:latin typeface="Montserrat" pitchFamily="2" charset="0"/>
              </a:rPr>
              <a:t>пробуем новое</a:t>
            </a:r>
          </a:p>
          <a:p>
            <a:r>
              <a:rPr lang="ru-RU" sz="1200" i="1" dirty="0">
                <a:solidFill>
                  <a:schemeClr val="bg1"/>
                </a:solidFill>
                <a:latin typeface="Montserrat" pitchFamily="2" charset="0"/>
              </a:rPr>
              <a:t>не боимся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1E1D44D-ED10-4928-752B-898358F77B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9" r="86512" b="38033"/>
          <a:stretch/>
        </p:blipFill>
        <p:spPr>
          <a:xfrm>
            <a:off x="8691913" y="3047635"/>
            <a:ext cx="768617" cy="73257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027030B-0987-6195-4A67-3C953C482D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6" r="88576" b="30141"/>
          <a:stretch/>
        </p:blipFill>
        <p:spPr>
          <a:xfrm>
            <a:off x="4383163" y="3047635"/>
            <a:ext cx="746743" cy="73257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427E8CB-449B-0575-988A-915AA8D32B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57" r="87596" b="27804"/>
          <a:stretch/>
        </p:blipFill>
        <p:spPr>
          <a:xfrm>
            <a:off x="479428" y="3047635"/>
            <a:ext cx="726508" cy="833280"/>
          </a:xfrm>
          <a:prstGeom prst="rect">
            <a:avLst/>
          </a:prstGeom>
        </p:spPr>
      </p:pic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BCD49CA9-E4C5-B19E-4CFA-4A0DDF7F5AAA}"/>
              </a:ext>
            </a:extLst>
          </p:cNvPr>
          <p:cNvCxnSpPr/>
          <p:nvPr/>
        </p:nvCxnSpPr>
        <p:spPr>
          <a:xfrm>
            <a:off x="1378226" y="1918290"/>
            <a:ext cx="0" cy="861197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15E92B76-A20E-B4A6-2055-839FEE543FB1}"/>
              </a:ext>
            </a:extLst>
          </p:cNvPr>
          <p:cNvCxnSpPr/>
          <p:nvPr/>
        </p:nvCxnSpPr>
        <p:spPr>
          <a:xfrm>
            <a:off x="1378226" y="4133210"/>
            <a:ext cx="0" cy="861197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FF3BE20E-1FA5-E233-EE9A-947900E70C11}"/>
              </a:ext>
            </a:extLst>
          </p:cNvPr>
          <p:cNvCxnSpPr/>
          <p:nvPr/>
        </p:nvCxnSpPr>
        <p:spPr>
          <a:xfrm>
            <a:off x="5300869" y="4133209"/>
            <a:ext cx="0" cy="861197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8AEA6E04-C92B-506C-1A8C-08D5A63ABA2A}"/>
              </a:ext>
            </a:extLst>
          </p:cNvPr>
          <p:cNvCxnSpPr/>
          <p:nvPr/>
        </p:nvCxnSpPr>
        <p:spPr>
          <a:xfrm>
            <a:off x="9515060" y="4133208"/>
            <a:ext cx="0" cy="861197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E28A9F01-FB5A-5024-18D7-F2A1D9D23272}"/>
              </a:ext>
            </a:extLst>
          </p:cNvPr>
          <p:cNvCxnSpPr/>
          <p:nvPr/>
        </p:nvCxnSpPr>
        <p:spPr>
          <a:xfrm>
            <a:off x="5264568" y="1987012"/>
            <a:ext cx="0" cy="861197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0A5FA78C-B4FD-1E51-2EE8-6CA728F16DE4}"/>
              </a:ext>
            </a:extLst>
          </p:cNvPr>
          <p:cNvCxnSpPr/>
          <p:nvPr/>
        </p:nvCxnSpPr>
        <p:spPr>
          <a:xfrm>
            <a:off x="9478759" y="1987011"/>
            <a:ext cx="0" cy="861197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54119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E08EE6-DF5C-4E21-0042-EF6786114E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48" r="21394"/>
          <a:stretch/>
        </p:blipFill>
        <p:spPr>
          <a:xfrm>
            <a:off x="3617842" y="1074912"/>
            <a:ext cx="5141845" cy="47081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D9BC8C-B596-3422-7FB7-78C721DB7063}"/>
              </a:ext>
            </a:extLst>
          </p:cNvPr>
          <p:cNvSpPr txBox="1"/>
          <p:nvPr/>
        </p:nvSpPr>
        <p:spPr>
          <a:xfrm>
            <a:off x="6188764" y="5244478"/>
            <a:ext cx="61490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chemeClr val="bg1"/>
                </a:solidFill>
                <a:latin typeface="Montserrat" pitchFamily="2" charset="0"/>
              </a:rPr>
              <a:t>все мы немножко </a:t>
            </a:r>
            <a:r>
              <a:rPr lang="ru-RU" sz="3200" b="1" i="1" dirty="0">
                <a:solidFill>
                  <a:srgbClr val="427DFF"/>
                </a:solidFill>
                <a:latin typeface="Montserrat" pitchFamily="2" charset="0"/>
              </a:rPr>
              <a:t>креатив</a:t>
            </a:r>
            <a:r>
              <a:rPr lang="ru-RU" sz="32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0"/>
              </a:rPr>
              <a:t>ный директор</a:t>
            </a:r>
          </a:p>
        </p:txBody>
      </p:sp>
    </p:spTree>
    <p:extLst>
      <p:ext uri="{BB962C8B-B14F-4D97-AF65-F5344CB8AC3E}">
        <p14:creationId xmlns:p14="http://schemas.microsoft.com/office/powerpoint/2010/main" val="29479951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533FFFD-1C31-B84E-F22C-E03E2B0CEF1B}"/>
              </a:ext>
            </a:extLst>
          </p:cNvPr>
          <p:cNvSpPr txBox="1"/>
          <p:nvPr/>
        </p:nvSpPr>
        <p:spPr>
          <a:xfrm>
            <a:off x="479425" y="4373759"/>
            <a:ext cx="300589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427DFF"/>
                </a:solidFill>
                <a:latin typeface="Montserrat" pitchFamily="2" charset="0"/>
              </a:rPr>
              <a:t>[</a:t>
            </a:r>
            <a:r>
              <a:rPr lang="ru-RU" i="1" dirty="0">
                <a:solidFill>
                  <a:srgbClr val="427DFF"/>
                </a:solidFill>
                <a:latin typeface="Montserrat" pitchFamily="2" charset="0"/>
              </a:rPr>
              <a:t> </a:t>
            </a:r>
            <a:r>
              <a:rPr lang="ru-RU" b="1" i="1" dirty="0">
                <a:solidFill>
                  <a:schemeClr val="bg1"/>
                </a:solidFill>
                <a:latin typeface="Montserrat" pitchFamily="2" charset="0"/>
              </a:rPr>
              <a:t>это ведёт на меня </a:t>
            </a:r>
            <a:r>
              <a:rPr lang="en-US" dirty="0">
                <a:solidFill>
                  <a:srgbClr val="427DFF"/>
                </a:solidFill>
                <a:latin typeface="Montserrat" pitchFamily="2" charset="0"/>
              </a:rPr>
              <a:t>]</a:t>
            </a:r>
            <a:endParaRPr lang="ru-RU" dirty="0">
              <a:solidFill>
                <a:srgbClr val="427DFF"/>
              </a:solidFill>
              <a:latin typeface="Montserrat" pitchFamily="2" charset="0"/>
            </a:endParaRPr>
          </a:p>
          <a:p>
            <a:endParaRPr lang="ru-RU" i="1" dirty="0">
              <a:solidFill>
                <a:schemeClr val="bg1"/>
              </a:solidFill>
              <a:latin typeface="Montserrat" pitchFamily="2" charset="0"/>
            </a:endParaRPr>
          </a:p>
          <a:p>
            <a:r>
              <a:rPr lang="ru-RU" i="1" dirty="0">
                <a:solidFill>
                  <a:schemeClr val="bg1"/>
                </a:solidFill>
                <a:latin typeface="Montserrat" pitchFamily="2" charset="0"/>
              </a:rPr>
              <a:t>с</a:t>
            </a:r>
            <a:r>
              <a:rPr lang="ru-RU" i="1" dirty="0">
                <a:solidFill>
                  <a:schemeClr val="bg1"/>
                </a:solidFill>
                <a:effectLst/>
                <a:latin typeface="Montserrat" pitchFamily="2" charset="0"/>
              </a:rPr>
              <a:t>просить</a:t>
            </a:r>
          </a:p>
          <a:p>
            <a:r>
              <a:rPr lang="ru-RU" i="1" dirty="0" err="1">
                <a:solidFill>
                  <a:schemeClr val="bg1"/>
                </a:solidFill>
                <a:latin typeface="Montserrat" pitchFamily="2" charset="0"/>
              </a:rPr>
              <a:t>поштурмить</a:t>
            </a:r>
            <a:endParaRPr lang="ru-RU" i="1" dirty="0">
              <a:solidFill>
                <a:schemeClr val="bg1"/>
              </a:solidFill>
              <a:latin typeface="Montserrat" pitchFamily="2" charset="0"/>
            </a:endParaRPr>
          </a:p>
          <a:p>
            <a:r>
              <a:rPr lang="ru-RU" i="1" dirty="0">
                <a:solidFill>
                  <a:schemeClr val="bg1"/>
                </a:solidFill>
                <a:latin typeface="Montserrat" pitchFamily="2" charset="0"/>
              </a:rPr>
              <a:t>п</a:t>
            </a:r>
            <a:r>
              <a:rPr lang="ru-RU" i="1" dirty="0">
                <a:solidFill>
                  <a:schemeClr val="bg1"/>
                </a:solidFill>
                <a:effectLst/>
                <a:latin typeface="Montserrat" pitchFamily="2" charset="0"/>
              </a:rPr>
              <a:t>ригласить </a:t>
            </a:r>
          </a:p>
          <a:p>
            <a:r>
              <a:rPr lang="ru-RU" i="1" dirty="0">
                <a:solidFill>
                  <a:schemeClr val="bg1"/>
                </a:solidFill>
                <a:latin typeface="Montserrat" pitchFamily="2" charset="0"/>
              </a:rPr>
              <a:t>п</a:t>
            </a:r>
            <a:r>
              <a:rPr lang="ru-RU" i="1" dirty="0">
                <a:solidFill>
                  <a:schemeClr val="bg1"/>
                </a:solidFill>
                <a:effectLst/>
                <a:latin typeface="Montserrat" pitchFamily="2" charset="0"/>
              </a:rPr>
              <a:t>росто подписаться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8C7049-E85A-5331-FA03-88EBDFE8F0FE}"/>
              </a:ext>
            </a:extLst>
          </p:cNvPr>
          <p:cNvSpPr txBox="1"/>
          <p:nvPr/>
        </p:nvSpPr>
        <p:spPr>
          <a:xfrm>
            <a:off x="8408504" y="4373757"/>
            <a:ext cx="396969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427DFF"/>
                </a:solidFill>
                <a:latin typeface="Montserrat" pitchFamily="2" charset="0"/>
              </a:rPr>
              <a:t>[</a:t>
            </a:r>
            <a:r>
              <a:rPr lang="ru-RU" dirty="0">
                <a:solidFill>
                  <a:srgbClr val="427DFF"/>
                </a:solidFill>
                <a:latin typeface="Montserrat" pitchFamily="2" charset="0"/>
              </a:rPr>
              <a:t> </a:t>
            </a:r>
            <a:r>
              <a:rPr lang="ru-RU" b="1" i="1" dirty="0">
                <a:solidFill>
                  <a:schemeClr val="bg1"/>
                </a:solidFill>
                <a:latin typeface="Montserrat" pitchFamily="2" charset="0"/>
              </a:rPr>
              <a:t>это почта </a:t>
            </a:r>
            <a:r>
              <a:rPr lang="en-US" b="1" i="1" dirty="0">
                <a:solidFill>
                  <a:schemeClr val="bg1"/>
                </a:solidFill>
                <a:latin typeface="Montserrat" pitchFamily="2" charset="0"/>
              </a:rPr>
              <a:t>SOCIALIST</a:t>
            </a:r>
            <a:r>
              <a:rPr lang="ru-RU" b="1" i="1" dirty="0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en-US" dirty="0">
                <a:solidFill>
                  <a:srgbClr val="427DFF"/>
                </a:solidFill>
                <a:latin typeface="Montserrat" pitchFamily="2" charset="0"/>
              </a:rPr>
              <a:t>]</a:t>
            </a:r>
            <a:endParaRPr lang="ru-RU" dirty="0">
              <a:solidFill>
                <a:srgbClr val="427DFF"/>
              </a:solidFill>
              <a:latin typeface="Montserrat" pitchFamily="2" charset="0"/>
            </a:endParaRPr>
          </a:p>
          <a:p>
            <a:endParaRPr lang="ru-RU" i="1" dirty="0">
              <a:solidFill>
                <a:schemeClr val="bg1"/>
              </a:solidFill>
              <a:latin typeface="Montserrat" pitchFamily="2" charset="0"/>
            </a:endParaRPr>
          </a:p>
          <a:p>
            <a:r>
              <a:rPr lang="ru-RU" i="1" dirty="0">
                <a:solidFill>
                  <a:schemeClr val="bg1"/>
                </a:solidFill>
                <a:latin typeface="Montserrat" pitchFamily="2" charset="0"/>
              </a:rPr>
              <a:t>отправить бриф</a:t>
            </a:r>
          </a:p>
          <a:p>
            <a:r>
              <a:rPr lang="ru-RU" i="1" dirty="0">
                <a:solidFill>
                  <a:schemeClr val="bg1"/>
                </a:solidFill>
                <a:latin typeface="Montserrat" pitchFamily="2" charset="0"/>
              </a:rPr>
              <a:t>п</a:t>
            </a:r>
            <a:r>
              <a:rPr lang="ru-RU" i="1" dirty="0">
                <a:solidFill>
                  <a:schemeClr val="bg1"/>
                </a:solidFill>
                <a:effectLst/>
                <a:latin typeface="Montserrat" pitchFamily="2" charset="0"/>
              </a:rPr>
              <a:t>олучить </a:t>
            </a:r>
            <a:r>
              <a:rPr lang="ru-RU" i="1" dirty="0" err="1">
                <a:solidFill>
                  <a:schemeClr val="bg1"/>
                </a:solidFill>
                <a:effectLst/>
                <a:latin typeface="Montserrat" pitchFamily="2" charset="0"/>
              </a:rPr>
              <a:t>презу</a:t>
            </a:r>
            <a:endParaRPr lang="ru-RU" i="1" dirty="0">
              <a:solidFill>
                <a:schemeClr val="bg1"/>
              </a:solidFill>
              <a:effectLst/>
              <a:latin typeface="Montserrat" pitchFamily="2" charset="0"/>
            </a:endParaRPr>
          </a:p>
          <a:p>
            <a:r>
              <a:rPr lang="ru-RU" i="1" dirty="0">
                <a:solidFill>
                  <a:schemeClr val="bg1"/>
                </a:solidFill>
                <a:latin typeface="Montserrat" pitchFamily="2" charset="0"/>
              </a:rPr>
              <a:t>любая официальная коммуникация</a:t>
            </a:r>
            <a:endParaRPr lang="ru-RU" i="1" dirty="0">
              <a:solidFill>
                <a:schemeClr val="bg1"/>
              </a:solidFill>
              <a:effectLst/>
              <a:latin typeface="Montserrat" pitchFamily="2" charset="0"/>
            </a:endParaRPr>
          </a:p>
          <a:p>
            <a:endParaRPr lang="ru-RU" i="1" dirty="0">
              <a:solidFill>
                <a:schemeClr val="bg1"/>
              </a:solidFill>
              <a:effectLst/>
              <a:latin typeface="Montserra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C0558C-94A3-8F71-2347-B4B48343EB58}"/>
              </a:ext>
            </a:extLst>
          </p:cNvPr>
          <p:cNvSpPr txBox="1"/>
          <p:nvPr/>
        </p:nvSpPr>
        <p:spPr>
          <a:xfrm>
            <a:off x="8408504" y="2540652"/>
            <a:ext cx="52736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 err="1">
                <a:solidFill>
                  <a:schemeClr val="bg1"/>
                </a:solidFill>
                <a:latin typeface="Montserrat" pitchFamily="2" charset="0"/>
              </a:rPr>
              <a:t>client@</a:t>
            </a:r>
            <a:r>
              <a:rPr lang="en-US" sz="2000" b="1" i="1" dirty="0" err="1">
                <a:solidFill>
                  <a:srgbClr val="427DFF"/>
                </a:solidFill>
                <a:latin typeface="Montserrat" pitchFamily="2" charset="0"/>
              </a:rPr>
              <a:t>socialist</a:t>
            </a:r>
            <a:r>
              <a:rPr lang="ru-RU" sz="2000" b="1" i="1" dirty="0">
                <a:solidFill>
                  <a:schemeClr val="bg1"/>
                </a:solidFill>
                <a:latin typeface="Montserrat" pitchFamily="2" charset="0"/>
              </a:rPr>
              <a:t>.</a:t>
            </a:r>
            <a:r>
              <a:rPr lang="en-US" sz="2000" b="1" i="1" dirty="0">
                <a:solidFill>
                  <a:schemeClr val="bg1"/>
                </a:solidFill>
                <a:latin typeface="Montserrat" pitchFamily="2" charset="0"/>
              </a:rPr>
              <a:t>pro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38D562C-F349-7BAB-2B06-31519C1BB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631" y="-654494"/>
            <a:ext cx="3138737" cy="31387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74A69C-0BF5-F1F0-2CD0-4874D4AACAEE}"/>
              </a:ext>
            </a:extLst>
          </p:cNvPr>
          <p:cNvSpPr txBox="1"/>
          <p:nvPr/>
        </p:nvSpPr>
        <p:spPr>
          <a:xfrm>
            <a:off x="4111150" y="4373757"/>
            <a:ext cx="396969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427DFF"/>
                </a:solidFill>
                <a:latin typeface="Montserrat" pitchFamily="2" charset="0"/>
              </a:rPr>
              <a:t>[</a:t>
            </a:r>
            <a:r>
              <a:rPr lang="ru-RU" dirty="0">
                <a:solidFill>
                  <a:srgbClr val="427DFF"/>
                </a:solidFill>
                <a:latin typeface="Montserrat" pitchFamily="2" charset="0"/>
              </a:rPr>
              <a:t> </a:t>
            </a:r>
            <a:r>
              <a:rPr lang="ru-RU" b="1" i="1" dirty="0">
                <a:solidFill>
                  <a:schemeClr val="bg1"/>
                </a:solidFill>
                <a:latin typeface="Montserrat" pitchFamily="2" charset="0"/>
              </a:rPr>
              <a:t>это </a:t>
            </a:r>
            <a:r>
              <a:rPr lang="ru-RU" b="1" i="1" dirty="0" err="1">
                <a:solidFill>
                  <a:schemeClr val="bg1"/>
                </a:solidFill>
                <a:latin typeface="Montserrat" pitchFamily="2" charset="0"/>
              </a:rPr>
              <a:t>преза</a:t>
            </a:r>
            <a:r>
              <a:rPr lang="ru-RU" b="1" i="1" dirty="0">
                <a:solidFill>
                  <a:schemeClr val="bg1"/>
                </a:solidFill>
                <a:latin typeface="Montserrat" pitchFamily="2" charset="0"/>
              </a:rPr>
              <a:t> с технологиями</a:t>
            </a:r>
            <a:r>
              <a:rPr lang="en-US" dirty="0">
                <a:solidFill>
                  <a:srgbClr val="427DFF"/>
                </a:solidFill>
                <a:latin typeface="Montserrat" pitchFamily="2" charset="0"/>
              </a:rPr>
              <a:t>]</a:t>
            </a:r>
            <a:endParaRPr lang="ru-RU" dirty="0">
              <a:solidFill>
                <a:srgbClr val="427DFF"/>
              </a:solidFill>
              <a:latin typeface="Montserrat" pitchFamily="2" charset="0"/>
            </a:endParaRPr>
          </a:p>
          <a:p>
            <a:endParaRPr lang="ru-RU" i="1" dirty="0">
              <a:solidFill>
                <a:schemeClr val="bg1"/>
              </a:solidFill>
              <a:latin typeface="Montserrat" pitchFamily="2" charset="0"/>
            </a:endParaRPr>
          </a:p>
          <a:p>
            <a:r>
              <a:rPr lang="ru-RU" i="1" dirty="0">
                <a:solidFill>
                  <a:schemeClr val="bg1"/>
                </a:solidFill>
                <a:latin typeface="Montserrat" pitchFamily="2" charset="0"/>
              </a:rPr>
              <a:t>заполните форму, чтобы получить презентацию</a:t>
            </a:r>
          </a:p>
          <a:p>
            <a:r>
              <a:rPr lang="ru-RU" i="1" dirty="0">
                <a:solidFill>
                  <a:schemeClr val="bg1"/>
                </a:solidFill>
                <a:effectLst/>
                <a:latin typeface="Montserrat" pitchFamily="2" charset="0"/>
              </a:rPr>
              <a:t>с актуальными технологиями</a:t>
            </a:r>
          </a:p>
          <a:p>
            <a:endParaRPr lang="ru-RU" i="1" dirty="0">
              <a:solidFill>
                <a:schemeClr val="bg1"/>
              </a:solidFill>
              <a:effectLst/>
              <a:latin typeface="Montserrat" pitchFamily="2" charset="0"/>
            </a:endParaRPr>
          </a:p>
          <a:p>
            <a:endParaRPr lang="ru-RU" i="1" dirty="0">
              <a:solidFill>
                <a:schemeClr val="bg1"/>
              </a:solidFill>
              <a:effectLst/>
              <a:latin typeface="Montserrat" pitchFamily="2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A01A622-56A5-8D81-DBEC-D405F412B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1447" y="1794193"/>
            <a:ext cx="2711169" cy="37263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703776B-42D0-CBD9-9D11-9A39FCA990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7696" y="1702403"/>
            <a:ext cx="2076608" cy="207660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ADD4753-90AD-912D-AE10-E115E5417C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123" y="1702404"/>
            <a:ext cx="2076608" cy="207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9130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08A8BE3-D110-B811-89C9-DA6496417EB9}"/>
              </a:ext>
            </a:extLst>
          </p:cNvPr>
          <p:cNvSpPr txBox="1"/>
          <p:nvPr/>
        </p:nvSpPr>
        <p:spPr>
          <a:xfrm>
            <a:off x="490998" y="1602254"/>
            <a:ext cx="634485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4000" i="1" dirty="0">
              <a:solidFill>
                <a:schemeClr val="bg1"/>
              </a:solidFill>
              <a:latin typeface="Montserrat" pitchFamily="2" charset="0"/>
            </a:endParaRPr>
          </a:p>
          <a:p>
            <a:r>
              <a:rPr lang="ru-RU" sz="4000" b="1" i="1" dirty="0">
                <a:solidFill>
                  <a:schemeClr val="bg1"/>
                </a:solidFill>
                <a:latin typeface="Montserrat" pitchFamily="2" charset="0"/>
              </a:rPr>
              <a:t>директор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28427C-91B6-EFA2-02F6-13E4C08DBBBD}"/>
              </a:ext>
            </a:extLst>
          </p:cNvPr>
          <p:cNvSpPr txBox="1"/>
          <p:nvPr/>
        </p:nvSpPr>
        <p:spPr>
          <a:xfrm>
            <a:off x="490998" y="3939212"/>
            <a:ext cx="63448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i="1" dirty="0">
                <a:solidFill>
                  <a:schemeClr val="bg1"/>
                </a:solidFill>
                <a:latin typeface="Montserrat" pitchFamily="2" charset="0"/>
              </a:rPr>
              <a:t>тот, кто знает </a:t>
            </a:r>
          </a:p>
        </p:txBody>
      </p:sp>
      <p:pic>
        <p:nvPicPr>
          <p:cNvPr id="3" name="telegram-cloud-document-2-5242415722625248844">
            <a:hlinkClick r:id="" action="ppaction://media"/>
            <a:extLst>
              <a:ext uri="{FF2B5EF4-FFF2-40B4-BE49-F238E27FC236}">
                <a16:creationId xmlns:a16="http://schemas.microsoft.com/office/drawing/2014/main" id="{AFB0F107-E476-C0AD-A7A1-4530DCFFB3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361.76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64193" y="0"/>
            <a:ext cx="5311775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4385A6-45AC-DC29-3DC3-E5CF10F100CF}"/>
              </a:ext>
            </a:extLst>
          </p:cNvPr>
          <p:cNvSpPr txBox="1"/>
          <p:nvPr/>
        </p:nvSpPr>
        <p:spPr>
          <a:xfrm>
            <a:off x="2065115" y="3110641"/>
            <a:ext cx="6344858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ru-RU" sz="3600" i="1" dirty="0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ru-RU" sz="3600" i="1" dirty="0">
                <a:solidFill>
                  <a:srgbClr val="427DFF"/>
                </a:solidFill>
                <a:latin typeface="Montserrat" pitchFamily="2" charset="0"/>
              </a:rPr>
              <a:t>=</a:t>
            </a:r>
            <a:r>
              <a:rPr lang="ru-RU" sz="3600" i="1" dirty="0">
                <a:solidFill>
                  <a:schemeClr val="bg1"/>
                </a:solidFill>
                <a:latin typeface="Montserrat" pitchFamily="2" charset="0"/>
              </a:rPr>
              <a:t>  взрослый</a:t>
            </a:r>
          </a:p>
        </p:txBody>
      </p:sp>
      <p:sp>
        <p:nvSpPr>
          <p:cNvPr id="9" name="Дуга 8">
            <a:extLst>
              <a:ext uri="{FF2B5EF4-FFF2-40B4-BE49-F238E27FC236}">
                <a16:creationId xmlns:a16="http://schemas.microsoft.com/office/drawing/2014/main" id="{3CD763DC-5023-AAE1-1B5B-54A0A48FC1AF}"/>
              </a:ext>
            </a:extLst>
          </p:cNvPr>
          <p:cNvSpPr/>
          <p:nvPr/>
        </p:nvSpPr>
        <p:spPr>
          <a:xfrm rot="16200000">
            <a:off x="5127585" y="404069"/>
            <a:ext cx="833378" cy="833378"/>
          </a:xfrm>
          <a:prstGeom prst="arc">
            <a:avLst/>
          </a:prstGeom>
          <a:ln>
            <a:solidFill>
              <a:srgbClr val="427D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82B944-3181-EAFC-BE0D-5418F6E226F8}"/>
              </a:ext>
            </a:extLst>
          </p:cNvPr>
          <p:cNvSpPr txBox="1"/>
          <p:nvPr/>
        </p:nvSpPr>
        <p:spPr>
          <a:xfrm>
            <a:off x="4450463" y="821948"/>
            <a:ext cx="63448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i="1" dirty="0">
                <a:solidFill>
                  <a:schemeClr val="bg1"/>
                </a:solidFill>
                <a:latin typeface="Montserrat" pitchFamily="2" charset="0"/>
              </a:rPr>
              <a:t>директор</a:t>
            </a:r>
            <a:endParaRPr lang="ru-RU" sz="2800" i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1" name="Дуга 10">
            <a:extLst>
              <a:ext uri="{FF2B5EF4-FFF2-40B4-BE49-F238E27FC236}">
                <a16:creationId xmlns:a16="http://schemas.microsoft.com/office/drawing/2014/main" id="{560A58B0-D39B-DD8F-9AF7-01C7E7E28305}"/>
              </a:ext>
            </a:extLst>
          </p:cNvPr>
          <p:cNvSpPr/>
          <p:nvPr/>
        </p:nvSpPr>
        <p:spPr>
          <a:xfrm rot="5400000" flipH="1">
            <a:off x="10769239" y="3429000"/>
            <a:ext cx="833378" cy="833378"/>
          </a:xfrm>
          <a:prstGeom prst="arc">
            <a:avLst/>
          </a:prstGeom>
          <a:ln>
            <a:solidFill>
              <a:srgbClr val="427D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EB7AB3-79BF-C88E-2317-4A981F61C330}"/>
              </a:ext>
            </a:extLst>
          </p:cNvPr>
          <p:cNvSpPr txBox="1"/>
          <p:nvPr/>
        </p:nvSpPr>
        <p:spPr>
          <a:xfrm>
            <a:off x="11295887" y="3874928"/>
            <a:ext cx="63448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i="1" dirty="0" err="1">
                <a:solidFill>
                  <a:schemeClr val="bg1"/>
                </a:solidFill>
                <a:latin typeface="Montserrat" pitchFamily="2" charset="0"/>
              </a:rPr>
              <a:t>джуни</a:t>
            </a:r>
            <a:r>
              <a:rPr lang="ru-RU" sz="1200" i="1" dirty="0">
                <a:solidFill>
                  <a:schemeClr val="bg1"/>
                </a:solidFill>
                <a:latin typeface="Montserrat" pitchFamily="2" charset="0"/>
              </a:rPr>
              <a:t>/</a:t>
            </a:r>
          </a:p>
          <a:p>
            <a:r>
              <a:rPr lang="ru-RU" sz="1200" i="1" dirty="0">
                <a:solidFill>
                  <a:schemeClr val="bg1"/>
                </a:solidFill>
                <a:latin typeface="Montserrat" pitchFamily="2" charset="0"/>
              </a:rPr>
              <a:t>команда</a:t>
            </a:r>
          </a:p>
        </p:txBody>
      </p:sp>
    </p:spTree>
    <p:extLst>
      <p:ext uri="{BB962C8B-B14F-4D97-AF65-F5344CB8AC3E}">
        <p14:creationId xmlns:p14="http://schemas.microsoft.com/office/powerpoint/2010/main" val="36363865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E3A4D5-37A0-55D8-6905-1872175DD9A2}"/>
              </a:ext>
            </a:extLst>
          </p:cNvPr>
          <p:cNvSpPr txBox="1"/>
          <p:nvPr/>
        </p:nvSpPr>
        <p:spPr>
          <a:xfrm>
            <a:off x="479425" y="2313106"/>
            <a:ext cx="63448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i="1" dirty="0">
                <a:solidFill>
                  <a:schemeClr val="bg1"/>
                </a:solidFill>
                <a:latin typeface="Montserrat" pitchFamily="2" charset="0"/>
              </a:rPr>
              <a:t>в ситуации, с которой никто </a:t>
            </a:r>
          </a:p>
          <a:p>
            <a:r>
              <a:rPr lang="ru-RU" sz="2800" i="1" dirty="0">
                <a:solidFill>
                  <a:schemeClr val="bg1"/>
                </a:solidFill>
                <a:latin typeface="Montserrat" pitchFamily="2" charset="0"/>
              </a:rPr>
              <a:t>не сталкивался,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592F3B-6441-CC91-A809-D85B7BC0FE2C}"/>
              </a:ext>
            </a:extLst>
          </p:cNvPr>
          <p:cNvSpPr txBox="1"/>
          <p:nvPr/>
        </p:nvSpPr>
        <p:spPr>
          <a:xfrm>
            <a:off x="479425" y="3590787"/>
            <a:ext cx="63448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i="1" dirty="0">
                <a:solidFill>
                  <a:schemeClr val="bg1"/>
                </a:solidFill>
                <a:latin typeface="Montserrat" pitchFamily="2" charset="0"/>
              </a:rPr>
              <a:t>правильных ответов нет,</a:t>
            </a:r>
          </a:p>
          <a:p>
            <a:r>
              <a:rPr lang="ru-RU" sz="2800" b="1" i="1" dirty="0">
                <a:solidFill>
                  <a:schemeClr val="bg1"/>
                </a:solidFill>
                <a:latin typeface="Montserrat" pitchFamily="2" charset="0"/>
              </a:rPr>
              <a:t>даже у директоров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F87A7651-B0A2-8029-C625-59ED66AE3D34}"/>
              </a:ext>
            </a:extLst>
          </p:cNvPr>
          <p:cNvCxnSpPr>
            <a:cxnSpLocks/>
          </p:cNvCxnSpPr>
          <p:nvPr/>
        </p:nvCxnSpPr>
        <p:spPr>
          <a:xfrm>
            <a:off x="479425" y="4718332"/>
            <a:ext cx="3854036" cy="0"/>
          </a:xfrm>
          <a:prstGeom prst="line">
            <a:avLst/>
          </a:prstGeom>
          <a:ln w="19050">
            <a:solidFill>
              <a:srgbClr val="427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9707AF6-ED46-92D2-4074-9074CD0FAB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01" r="11454"/>
          <a:stretch/>
        </p:blipFill>
        <p:spPr>
          <a:xfrm>
            <a:off x="6813964" y="1735066"/>
            <a:ext cx="4497734" cy="338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3997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64111FE-6CAD-43A0-8A17-0AFF211D8F1B}"/>
              </a:ext>
            </a:extLst>
          </p:cNvPr>
          <p:cNvSpPr txBox="1"/>
          <p:nvPr/>
        </p:nvSpPr>
        <p:spPr>
          <a:xfrm>
            <a:off x="479425" y="1936284"/>
            <a:ext cx="78427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i="1" dirty="0">
                <a:solidFill>
                  <a:schemeClr val="bg1"/>
                </a:solidFill>
                <a:latin typeface="Montserrat" pitchFamily="2" charset="0"/>
              </a:rPr>
              <a:t>изменились: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77B734-3705-83EB-43EE-5502A14B0114}"/>
              </a:ext>
            </a:extLst>
          </p:cNvPr>
          <p:cNvSpPr txBox="1"/>
          <p:nvPr/>
        </p:nvSpPr>
        <p:spPr>
          <a:xfrm>
            <a:off x="479425" y="3690610"/>
            <a:ext cx="78427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i="1" dirty="0">
                <a:solidFill>
                  <a:schemeClr val="bg1"/>
                </a:solidFill>
                <a:latin typeface="Montserrat" pitchFamily="2" charset="0"/>
              </a:rPr>
              <a:t>соцсети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F2D079-2197-7F93-A4FD-1972DE1E5299}"/>
              </a:ext>
            </a:extLst>
          </p:cNvPr>
          <p:cNvSpPr txBox="1"/>
          <p:nvPr/>
        </p:nvSpPr>
        <p:spPr>
          <a:xfrm>
            <a:off x="479425" y="3167390"/>
            <a:ext cx="60998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i="1" dirty="0">
                <a:solidFill>
                  <a:schemeClr val="bg1"/>
                </a:solidFill>
                <a:latin typeface="Montserrat" pitchFamily="2" charset="0"/>
              </a:rPr>
              <a:t>инструменты продвижения</a:t>
            </a:r>
            <a:endParaRPr lang="ru-RU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15C899-768D-1476-1E6B-6ABDD24AAFD3}"/>
              </a:ext>
            </a:extLst>
          </p:cNvPr>
          <p:cNvSpPr txBox="1"/>
          <p:nvPr/>
        </p:nvSpPr>
        <p:spPr>
          <a:xfrm>
            <a:off x="479425" y="4213830"/>
            <a:ext cx="60998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i="1" dirty="0">
                <a:solidFill>
                  <a:schemeClr val="bg1"/>
                </a:solidFill>
                <a:latin typeface="Montserrat" pitchFamily="2" charset="0"/>
              </a:rPr>
              <a:t>аудитория</a:t>
            </a:r>
            <a:endParaRPr lang="ru-RU" sz="28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0B338D8-9DBF-25BA-8DA9-D776745D72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04" r="25759"/>
          <a:stretch/>
        </p:blipFill>
        <p:spPr>
          <a:xfrm>
            <a:off x="6813964" y="1735059"/>
            <a:ext cx="4497734" cy="3387882"/>
          </a:xfrm>
          <a:prstGeom prst="rect">
            <a:avLst/>
          </a:prstGeom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DC205B15-31E8-4CDD-AEE1-A347157FED98}"/>
              </a:ext>
            </a:extLst>
          </p:cNvPr>
          <p:cNvCxnSpPr/>
          <p:nvPr/>
        </p:nvCxnSpPr>
        <p:spPr>
          <a:xfrm>
            <a:off x="622852" y="2644170"/>
            <a:ext cx="3352800" cy="0"/>
          </a:xfrm>
          <a:prstGeom prst="line">
            <a:avLst/>
          </a:prstGeom>
          <a:ln w="19050">
            <a:solidFill>
              <a:srgbClr val="427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1524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DC38DE-C006-ABC1-70AB-07E552DCE31F}"/>
              </a:ext>
            </a:extLst>
          </p:cNvPr>
          <p:cNvSpPr txBox="1"/>
          <p:nvPr/>
        </p:nvSpPr>
        <p:spPr>
          <a:xfrm>
            <a:off x="5926657" y="2838247"/>
            <a:ext cx="634485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i="1" dirty="0">
                <a:solidFill>
                  <a:schemeClr val="bg1"/>
                </a:solidFill>
                <a:latin typeface="Montserrat" pitchFamily="2" charset="0"/>
              </a:rPr>
              <a:t>признаться, </a:t>
            </a:r>
          </a:p>
          <a:p>
            <a:r>
              <a:rPr lang="ru-RU" sz="4400" b="1" i="1" dirty="0">
                <a:solidFill>
                  <a:schemeClr val="bg1"/>
                </a:solidFill>
                <a:latin typeface="Montserrat" pitchFamily="2" charset="0"/>
              </a:rPr>
              <a:t>что не знаешь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1E6034-5CFE-499C-8982-5F4A4C3054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655"/>
          <a:stretch/>
        </p:blipFill>
        <p:spPr>
          <a:xfrm>
            <a:off x="479425" y="1892642"/>
            <a:ext cx="4079323" cy="3072716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3CFCF2D5-2935-6BFA-C6B1-F4D9F877950A}"/>
              </a:ext>
            </a:extLst>
          </p:cNvPr>
          <p:cNvCxnSpPr>
            <a:cxnSpLocks/>
          </p:cNvCxnSpPr>
          <p:nvPr/>
        </p:nvCxnSpPr>
        <p:spPr>
          <a:xfrm>
            <a:off x="6096000" y="3672410"/>
            <a:ext cx="2144506" cy="0"/>
          </a:xfrm>
          <a:prstGeom prst="line">
            <a:avLst/>
          </a:prstGeom>
          <a:ln w="19050">
            <a:solidFill>
              <a:srgbClr val="427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Дуга 12">
            <a:extLst>
              <a:ext uri="{FF2B5EF4-FFF2-40B4-BE49-F238E27FC236}">
                <a16:creationId xmlns:a16="http://schemas.microsoft.com/office/drawing/2014/main" id="{51219707-7CF4-06BD-1A36-6CDC24476CFB}"/>
              </a:ext>
            </a:extLst>
          </p:cNvPr>
          <p:cNvSpPr/>
          <p:nvPr/>
        </p:nvSpPr>
        <p:spPr>
          <a:xfrm rot="20841342" flipH="1">
            <a:off x="6944515" y="2148275"/>
            <a:ext cx="1600888" cy="1396949"/>
          </a:xfrm>
          <a:prstGeom prst="arc">
            <a:avLst/>
          </a:prstGeom>
          <a:ln>
            <a:solidFill>
              <a:srgbClr val="427D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7A1CD0-5783-DAC0-086A-3382443620AB}"/>
              </a:ext>
            </a:extLst>
          </p:cNvPr>
          <p:cNvSpPr txBox="1"/>
          <p:nvPr/>
        </p:nvSpPr>
        <p:spPr>
          <a:xfrm>
            <a:off x="7739270" y="1892642"/>
            <a:ext cx="63448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i="1" dirty="0">
                <a:solidFill>
                  <a:schemeClr val="bg1"/>
                </a:solidFill>
                <a:latin typeface="Montserrat" pitchFamily="2" charset="0"/>
              </a:rPr>
              <a:t>так</a:t>
            </a:r>
          </a:p>
          <a:p>
            <a:r>
              <a:rPr lang="ru-RU" sz="1200" i="1" dirty="0">
                <a:solidFill>
                  <a:schemeClr val="bg1"/>
                </a:solidFill>
                <a:latin typeface="Montserrat" pitchFamily="2" charset="0"/>
              </a:rPr>
              <a:t>не  ошибёшься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4C9C6D-1E01-9E27-3547-EC57E6D2C8F5}"/>
              </a:ext>
            </a:extLst>
          </p:cNvPr>
          <p:cNvSpPr txBox="1"/>
          <p:nvPr/>
        </p:nvSpPr>
        <p:spPr>
          <a:xfrm>
            <a:off x="479425" y="360522"/>
            <a:ext cx="78427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600" b="1" i="1" dirty="0">
                <a:solidFill>
                  <a:srgbClr val="427DFF"/>
                </a:solidFill>
                <a:latin typeface="Montserrat" pitchFamily="2" charset="0"/>
              </a:rPr>
              <a:t>_</a:t>
            </a:r>
            <a:r>
              <a:rPr lang="ru-RU" sz="6600" b="1" i="1" dirty="0">
                <a:solidFill>
                  <a:schemeClr val="bg1"/>
                </a:solidFill>
                <a:latin typeface="Montserrat" pitchFamily="2" charset="0"/>
              </a:rPr>
              <a:t>что делать?</a:t>
            </a:r>
          </a:p>
        </p:txBody>
      </p:sp>
    </p:spTree>
    <p:extLst>
      <p:ext uri="{BB962C8B-B14F-4D97-AF65-F5344CB8AC3E}">
        <p14:creationId xmlns:p14="http://schemas.microsoft.com/office/powerpoint/2010/main" val="15599651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0D31B8D-AF1E-17F6-6DCB-1CFBA361E2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53" t="206" r="47783" b="24480"/>
          <a:stretch/>
        </p:blipFill>
        <p:spPr>
          <a:xfrm>
            <a:off x="8634753" y="4012081"/>
            <a:ext cx="2592688" cy="2592688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E59A41-DE2C-C82A-2454-A76C9221F1C2}"/>
              </a:ext>
            </a:extLst>
          </p:cNvPr>
          <p:cNvSpPr txBox="1"/>
          <p:nvPr/>
        </p:nvSpPr>
        <p:spPr>
          <a:xfrm>
            <a:off x="964559" y="5246613"/>
            <a:ext cx="85131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i="1" dirty="0">
                <a:solidFill>
                  <a:schemeClr val="bg1"/>
                </a:solidFill>
                <a:latin typeface="Montserrat" pitchFamily="2" charset="0"/>
              </a:rPr>
              <a:t>р</a:t>
            </a:r>
            <a:r>
              <a:rPr lang="ru-RU" sz="4000" i="1" dirty="0">
                <a:solidFill>
                  <a:schemeClr val="bg1"/>
                </a:solidFill>
                <a:effectLst/>
                <a:latin typeface="Montserrat" pitchFamily="2" charset="0"/>
              </a:rPr>
              <a:t>асходимся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12FD7E-B30B-695A-7FC1-A7C61059F9A4}"/>
              </a:ext>
            </a:extLst>
          </p:cNvPr>
          <p:cNvSpPr txBox="1"/>
          <p:nvPr/>
        </p:nvSpPr>
        <p:spPr>
          <a:xfrm>
            <a:off x="964559" y="2073089"/>
            <a:ext cx="1140877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b="1" i="1" dirty="0">
                <a:solidFill>
                  <a:schemeClr val="bg1"/>
                </a:solidFill>
                <a:latin typeface="Montserrat" pitchFamily="2" charset="0"/>
              </a:rPr>
              <a:t>р</a:t>
            </a:r>
            <a:r>
              <a:rPr lang="ru-RU" sz="6000" b="1" i="1" dirty="0">
                <a:solidFill>
                  <a:schemeClr val="bg1"/>
                </a:solidFill>
                <a:effectLst/>
                <a:latin typeface="Montserrat" pitchFamily="2" charset="0"/>
              </a:rPr>
              <a:t>ецепта эффективных коммуникаций нет</a:t>
            </a:r>
            <a:endParaRPr lang="ru-RU" sz="6000" b="1" i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18B4AC-62E0-E609-58F7-BC41498EB6D7}"/>
              </a:ext>
            </a:extLst>
          </p:cNvPr>
          <p:cNvSpPr txBox="1"/>
          <p:nvPr/>
        </p:nvSpPr>
        <p:spPr>
          <a:xfrm>
            <a:off x="9142071" y="5254168"/>
            <a:ext cx="60998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i="1" dirty="0">
                <a:solidFill>
                  <a:schemeClr val="bg1"/>
                </a:solidFill>
                <a:effectLst/>
                <a:latin typeface="Montserrat" pitchFamily="2" charset="0"/>
              </a:rPr>
              <a:t>(нет)</a:t>
            </a:r>
            <a:endParaRPr lang="ru-RU" sz="4000" i="1" dirty="0">
              <a:solidFill>
                <a:schemeClr val="bg1"/>
              </a:solidFill>
              <a:latin typeface="Montserrat" pitchFamily="2" charset="0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19BF00F-F6E4-A45D-CFA0-769057CF20FC}"/>
              </a:ext>
            </a:extLst>
          </p:cNvPr>
          <p:cNvCxnSpPr>
            <a:cxnSpLocks/>
          </p:cNvCxnSpPr>
          <p:nvPr/>
        </p:nvCxnSpPr>
        <p:spPr>
          <a:xfrm>
            <a:off x="4441371" y="5776686"/>
            <a:ext cx="3947255" cy="0"/>
          </a:xfrm>
          <a:prstGeom prst="line">
            <a:avLst/>
          </a:prstGeom>
          <a:ln w="19050">
            <a:solidFill>
              <a:srgbClr val="427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Дуга 17">
            <a:extLst>
              <a:ext uri="{FF2B5EF4-FFF2-40B4-BE49-F238E27FC236}">
                <a16:creationId xmlns:a16="http://schemas.microsoft.com/office/drawing/2014/main" id="{14B8A655-DD4A-DA9F-B26A-73D66DEA6477}"/>
              </a:ext>
            </a:extLst>
          </p:cNvPr>
          <p:cNvSpPr/>
          <p:nvPr/>
        </p:nvSpPr>
        <p:spPr>
          <a:xfrm rot="20841342" flipH="1">
            <a:off x="2128816" y="1286390"/>
            <a:ext cx="1600888" cy="1396949"/>
          </a:xfrm>
          <a:prstGeom prst="arc">
            <a:avLst/>
          </a:prstGeom>
          <a:ln>
            <a:solidFill>
              <a:srgbClr val="427D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87DC87-C2BA-429B-D993-8F5FCE43E790}"/>
              </a:ext>
            </a:extLst>
          </p:cNvPr>
          <p:cNvSpPr txBox="1"/>
          <p:nvPr/>
        </p:nvSpPr>
        <p:spPr>
          <a:xfrm>
            <a:off x="2923571" y="1030757"/>
            <a:ext cx="63448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i="1" dirty="0">
                <a:solidFill>
                  <a:schemeClr val="bg1"/>
                </a:solidFill>
                <a:latin typeface="Montserrat" pitchFamily="2" charset="0"/>
              </a:rPr>
              <a:t>не искать формулу, волшебную таблетку и пр.</a:t>
            </a:r>
          </a:p>
        </p:txBody>
      </p:sp>
    </p:spTree>
    <p:extLst>
      <p:ext uri="{BB962C8B-B14F-4D97-AF65-F5344CB8AC3E}">
        <p14:creationId xmlns:p14="http://schemas.microsoft.com/office/powerpoint/2010/main" val="150759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67F466B-BBA4-4F0D-D93F-2EBA050FC128}"/>
              </a:ext>
            </a:extLst>
          </p:cNvPr>
          <p:cNvSpPr txBox="1"/>
          <p:nvPr/>
        </p:nvSpPr>
        <p:spPr>
          <a:xfrm>
            <a:off x="2638697" y="2648820"/>
            <a:ext cx="823395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b="1" i="1" dirty="0">
                <a:solidFill>
                  <a:schemeClr val="bg1"/>
                </a:solidFill>
                <a:latin typeface="Montserrat" pitchFamily="2" charset="0"/>
              </a:rPr>
              <a:t>думаем </a:t>
            </a:r>
          </a:p>
          <a:p>
            <a:r>
              <a:rPr lang="ru-RU" sz="6000" b="1" i="1" dirty="0">
                <a:solidFill>
                  <a:schemeClr val="bg1"/>
                </a:solidFill>
                <a:latin typeface="Montserrat" pitchFamily="2" charset="0"/>
              </a:rPr>
              <a:t>по-новому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24733A-C85F-91E0-6892-66F4D498C0F4}"/>
              </a:ext>
            </a:extLst>
          </p:cNvPr>
          <p:cNvSpPr txBox="1"/>
          <p:nvPr/>
        </p:nvSpPr>
        <p:spPr>
          <a:xfrm>
            <a:off x="2638697" y="2019583"/>
            <a:ext cx="82339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700" i="1" dirty="0">
                <a:solidFill>
                  <a:srgbClr val="427DFF"/>
                </a:solidFill>
                <a:latin typeface="Montserrat" pitchFamily="2" charset="0"/>
              </a:rPr>
              <a:t>наши эксперименты</a:t>
            </a:r>
          </a:p>
        </p:txBody>
      </p:sp>
      <p:sp>
        <p:nvSpPr>
          <p:cNvPr id="9" name="Дуга 8">
            <a:extLst>
              <a:ext uri="{FF2B5EF4-FFF2-40B4-BE49-F238E27FC236}">
                <a16:creationId xmlns:a16="http://schemas.microsoft.com/office/drawing/2014/main" id="{B1B92171-E19A-D434-A7C8-C462E745F498}"/>
              </a:ext>
            </a:extLst>
          </p:cNvPr>
          <p:cNvSpPr/>
          <p:nvPr/>
        </p:nvSpPr>
        <p:spPr>
          <a:xfrm rot="20841342" flipH="1">
            <a:off x="6905465" y="2798436"/>
            <a:ext cx="1600888" cy="1396949"/>
          </a:xfrm>
          <a:prstGeom prst="arc">
            <a:avLst/>
          </a:prstGeom>
          <a:ln>
            <a:solidFill>
              <a:srgbClr val="427D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C9A264-57CB-1714-2C02-90BD80F9CFEE}"/>
              </a:ext>
            </a:extLst>
          </p:cNvPr>
          <p:cNvSpPr txBox="1"/>
          <p:nvPr/>
        </p:nvSpPr>
        <p:spPr>
          <a:xfrm>
            <a:off x="7700220" y="2369599"/>
            <a:ext cx="63448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i="1" dirty="0">
                <a:solidFill>
                  <a:schemeClr val="bg1"/>
                </a:solidFill>
                <a:latin typeface="Montserrat" pitchFamily="2" charset="0"/>
              </a:rPr>
              <a:t>опираясь </a:t>
            </a:r>
          </a:p>
          <a:p>
            <a:r>
              <a:rPr lang="ru-RU" sz="1200" i="1" dirty="0">
                <a:solidFill>
                  <a:schemeClr val="bg1"/>
                </a:solidFill>
                <a:latin typeface="Montserrat" pitchFamily="2" charset="0"/>
              </a:rPr>
              <a:t>на экспертизу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947BEAF-0519-9694-487A-45DFDFB1CB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30" r="23170"/>
          <a:stretch/>
        </p:blipFill>
        <p:spPr>
          <a:xfrm>
            <a:off x="7158651" y="2937281"/>
            <a:ext cx="3944778" cy="394477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779651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2AFF3B-C03B-ED3F-7A4A-76A6E3FC61AB}"/>
              </a:ext>
            </a:extLst>
          </p:cNvPr>
          <p:cNvSpPr txBox="1"/>
          <p:nvPr/>
        </p:nvSpPr>
        <p:spPr>
          <a:xfrm>
            <a:off x="1166192" y="2459504"/>
            <a:ext cx="121919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b="1" i="1" dirty="0">
                <a:solidFill>
                  <a:schemeClr val="bg1"/>
                </a:solidFill>
                <a:latin typeface="Montserrat" pitchFamily="2" charset="0"/>
              </a:rPr>
              <a:t>честность</a:t>
            </a:r>
          </a:p>
          <a:p>
            <a:r>
              <a:rPr lang="en-US" sz="6000" b="1" i="1" dirty="0">
                <a:solidFill>
                  <a:schemeClr val="bg1"/>
                </a:solidFill>
                <a:latin typeface="Montserrat" pitchFamily="2" charset="0"/>
              </a:rPr>
              <a:t>&amp; </a:t>
            </a:r>
            <a:r>
              <a:rPr lang="ru-RU" sz="6000" b="1" i="1" dirty="0">
                <a:solidFill>
                  <a:schemeClr val="bg1"/>
                </a:solidFill>
                <a:latin typeface="Montserrat" pitchFamily="2" charset="0"/>
              </a:rPr>
              <a:t>юмор</a:t>
            </a:r>
          </a:p>
        </p:txBody>
      </p:sp>
      <p:sp>
        <p:nvSpPr>
          <p:cNvPr id="3" name="Дуга 2">
            <a:extLst>
              <a:ext uri="{FF2B5EF4-FFF2-40B4-BE49-F238E27FC236}">
                <a16:creationId xmlns:a16="http://schemas.microsoft.com/office/drawing/2014/main" id="{432257C2-D639-25BD-3361-BDC815FBAAA8}"/>
              </a:ext>
            </a:extLst>
          </p:cNvPr>
          <p:cNvSpPr/>
          <p:nvPr/>
        </p:nvSpPr>
        <p:spPr>
          <a:xfrm rot="20841342" flipH="1">
            <a:off x="3326671" y="1709560"/>
            <a:ext cx="1600888" cy="1396949"/>
          </a:xfrm>
          <a:prstGeom prst="arc">
            <a:avLst/>
          </a:prstGeom>
          <a:ln>
            <a:solidFill>
              <a:srgbClr val="427D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A53D21-AFE2-7CD0-1CB8-5DCB376FDDF0}"/>
              </a:ext>
            </a:extLst>
          </p:cNvPr>
          <p:cNvSpPr txBox="1"/>
          <p:nvPr/>
        </p:nvSpPr>
        <p:spPr>
          <a:xfrm>
            <a:off x="4121426" y="1453927"/>
            <a:ext cx="63448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i="1" dirty="0">
                <a:solidFill>
                  <a:schemeClr val="bg1"/>
                </a:solidFill>
                <a:latin typeface="Montserrat" pitchFamily="2" charset="0"/>
              </a:rPr>
              <a:t>отклик</a:t>
            </a:r>
          </a:p>
          <a:p>
            <a:r>
              <a:rPr lang="ru-RU" sz="1200" i="1" dirty="0">
                <a:solidFill>
                  <a:schemeClr val="bg1"/>
                </a:solidFill>
                <a:latin typeface="Montserrat" pitchFamily="2" charset="0"/>
              </a:rPr>
              <a:t>аудитории</a:t>
            </a:r>
          </a:p>
        </p:txBody>
      </p:sp>
      <p:pic>
        <p:nvPicPr>
          <p:cNvPr id="5" name="SABO H264 MST 4K">
            <a:hlinkClick r:id="" action="ppaction://media"/>
            <a:extLst>
              <a:ext uri="{FF2B5EF4-FFF2-40B4-BE49-F238E27FC236}">
                <a16:creationId xmlns:a16="http://schemas.microsoft.com/office/drawing/2014/main" id="{CF2DBD87-F5A0-6CC2-80AE-40A68A4AB45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6218" y="1747763"/>
            <a:ext cx="5977729" cy="336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137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9DCA33-0A48-B900-B1B6-4052B8100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9905" y="642729"/>
            <a:ext cx="3112190" cy="553278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63287C3-9379-F1FA-FE63-775CAF6939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707" y="940901"/>
            <a:ext cx="2781090" cy="4936435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53822EE2-7904-2FAD-9924-EE9C53269A26}"/>
              </a:ext>
            </a:extLst>
          </p:cNvPr>
          <p:cNvGrpSpPr/>
          <p:nvPr/>
        </p:nvGrpSpPr>
        <p:grpSpPr>
          <a:xfrm>
            <a:off x="8056203" y="940902"/>
            <a:ext cx="2781090" cy="4936435"/>
            <a:chOff x="8056203" y="1239076"/>
            <a:chExt cx="2781090" cy="4936435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38AC8A7-F388-98D6-E4B7-3594D87D6B7A}"/>
                </a:ext>
              </a:extLst>
            </p:cNvPr>
            <p:cNvSpPr/>
            <p:nvPr/>
          </p:nvSpPr>
          <p:spPr>
            <a:xfrm>
              <a:off x="8056203" y="1239076"/>
              <a:ext cx="2781090" cy="4936435"/>
            </a:xfrm>
            <a:prstGeom prst="rect">
              <a:avLst/>
            </a:prstGeom>
            <a:solidFill>
              <a:srgbClr val="FC66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663F81AD-6D97-7FB5-AC17-941DB41081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232" b="20574"/>
            <a:stretch/>
          </p:blipFill>
          <p:spPr>
            <a:xfrm>
              <a:off x="8236321" y="1729407"/>
              <a:ext cx="1885354" cy="3034749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A85954CE-3F39-CB0C-DAFD-C90E5864B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5411" b="52077"/>
            <a:stretch/>
          </p:blipFill>
          <p:spPr>
            <a:xfrm>
              <a:off x="8640417" y="4020365"/>
              <a:ext cx="2067900" cy="1907216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0E0E683-321B-EDED-6642-EEC45FBC0A6F}"/>
              </a:ext>
            </a:extLst>
          </p:cNvPr>
          <p:cNvSpPr txBox="1"/>
          <p:nvPr/>
        </p:nvSpPr>
        <p:spPr>
          <a:xfrm rot="16200000">
            <a:off x="-5448898" y="-335987"/>
            <a:ext cx="12191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i="1" dirty="0">
                <a:solidFill>
                  <a:schemeClr val="bg1"/>
                </a:solidFill>
                <a:latin typeface="Montserrat" pitchFamily="2" charset="0"/>
              </a:rPr>
              <a:t>органика </a:t>
            </a:r>
            <a:r>
              <a:rPr lang="ru-RU" sz="4800" dirty="0">
                <a:effectLst/>
                <a:latin typeface=".Apple Color Emoji UI"/>
              </a:rPr>
              <a:t>💘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053A6D-4D5C-1AD3-25B1-CE445F91F7D1}"/>
              </a:ext>
            </a:extLst>
          </p:cNvPr>
          <p:cNvSpPr txBox="1"/>
          <p:nvPr/>
        </p:nvSpPr>
        <p:spPr>
          <a:xfrm>
            <a:off x="9674367" y="6136835"/>
            <a:ext cx="63448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i="1" dirty="0">
                <a:solidFill>
                  <a:schemeClr val="bg1"/>
                </a:solidFill>
                <a:latin typeface="Montserrat" pitchFamily="2" charset="0"/>
              </a:rPr>
              <a:t>про</a:t>
            </a:r>
          </a:p>
          <a:p>
            <a:r>
              <a:rPr lang="ru-RU" sz="1200" i="1" dirty="0">
                <a:solidFill>
                  <a:schemeClr val="bg1"/>
                </a:solidFill>
                <a:latin typeface="Montserrat" pitchFamily="2" charset="0"/>
              </a:rPr>
              <a:t>наблюдательность</a:t>
            </a:r>
          </a:p>
        </p:txBody>
      </p:sp>
      <p:sp>
        <p:nvSpPr>
          <p:cNvPr id="19" name="Дуга 18">
            <a:extLst>
              <a:ext uri="{FF2B5EF4-FFF2-40B4-BE49-F238E27FC236}">
                <a16:creationId xmlns:a16="http://schemas.microsoft.com/office/drawing/2014/main" id="{671FE974-BDA7-2D3B-C509-1EC2090A174C}"/>
              </a:ext>
            </a:extLst>
          </p:cNvPr>
          <p:cNvSpPr/>
          <p:nvPr/>
        </p:nvSpPr>
        <p:spPr>
          <a:xfrm rot="20841342" flipH="1" flipV="1">
            <a:off x="8778324" y="5256260"/>
            <a:ext cx="1336847" cy="1194929"/>
          </a:xfrm>
          <a:prstGeom prst="arc">
            <a:avLst/>
          </a:prstGeom>
          <a:ln>
            <a:solidFill>
              <a:srgbClr val="427D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0E52D31-9C58-E201-0201-630CFD8F8FB1}"/>
              </a:ext>
            </a:extLst>
          </p:cNvPr>
          <p:cNvSpPr txBox="1"/>
          <p:nvPr/>
        </p:nvSpPr>
        <p:spPr>
          <a:xfrm>
            <a:off x="6664448" y="1845425"/>
            <a:ext cx="92044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highlight>
                  <a:srgbClr val="427DFF"/>
                </a:highlight>
                <a:latin typeface="Montserrat" pitchFamily="2" charset="0"/>
              </a:rPr>
              <a:t>Стереотипы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A42BF8-0C3C-BAFC-6EC9-9CEBB9350594}"/>
              </a:ext>
            </a:extLst>
          </p:cNvPr>
          <p:cNvSpPr txBox="1"/>
          <p:nvPr/>
        </p:nvSpPr>
        <p:spPr>
          <a:xfrm>
            <a:off x="6710290" y="3022220"/>
            <a:ext cx="92044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highlight>
                  <a:srgbClr val="427DFF"/>
                </a:highlight>
                <a:latin typeface="Montserrat" pitchFamily="2" charset="0"/>
              </a:rPr>
              <a:t>Стереотипы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681A8A-87CE-37E2-CE53-5BE338A992D5}"/>
              </a:ext>
            </a:extLst>
          </p:cNvPr>
          <p:cNvSpPr txBox="1"/>
          <p:nvPr/>
        </p:nvSpPr>
        <p:spPr>
          <a:xfrm>
            <a:off x="6722650" y="3871443"/>
            <a:ext cx="70403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highlight>
                  <a:srgbClr val="427DFF"/>
                </a:highlight>
                <a:latin typeface="Montserrat" pitchFamily="2" charset="0"/>
              </a:rPr>
              <a:t>Сексизм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464471-C307-29DF-0F8E-765722F83953}"/>
              </a:ext>
            </a:extLst>
          </p:cNvPr>
          <p:cNvSpPr txBox="1"/>
          <p:nvPr/>
        </p:nvSpPr>
        <p:spPr>
          <a:xfrm>
            <a:off x="6710290" y="4477064"/>
            <a:ext cx="9428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highlight>
                  <a:srgbClr val="427DFF"/>
                </a:highlight>
                <a:latin typeface="Montserrat" pitchFamily="2" charset="0"/>
              </a:rPr>
              <a:t>Просто коты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0CFC1F-97F5-A6BE-C083-5DE713550EB6}"/>
              </a:ext>
            </a:extLst>
          </p:cNvPr>
          <p:cNvSpPr txBox="1"/>
          <p:nvPr/>
        </p:nvSpPr>
        <p:spPr>
          <a:xfrm>
            <a:off x="6709827" y="4972251"/>
            <a:ext cx="7296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  <a:highlight>
                  <a:srgbClr val="427DFF"/>
                </a:highlight>
                <a:latin typeface="Montserrat" pitchFamily="2" charset="0"/>
              </a:rPr>
              <a:t>Норм</a:t>
            </a:r>
          </a:p>
          <a:p>
            <a:r>
              <a:rPr lang="ru-RU" sz="1100" dirty="0">
                <a:solidFill>
                  <a:schemeClr val="bg1"/>
                </a:solidFill>
                <a:highlight>
                  <a:srgbClr val="427DFF"/>
                </a:highlight>
                <a:latin typeface="Montserrat" pitchFamily="2" charset="0"/>
              </a:rPr>
              <a:t>Для ЦА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3CEB77E-3364-F0C0-F8F8-189E4B502AA5}"/>
              </a:ext>
            </a:extLst>
          </p:cNvPr>
          <p:cNvSpPr txBox="1"/>
          <p:nvPr/>
        </p:nvSpPr>
        <p:spPr>
          <a:xfrm>
            <a:off x="6709827" y="5424077"/>
            <a:ext cx="83227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highlight>
                  <a:srgbClr val="427DFF"/>
                </a:highlight>
                <a:latin typeface="Montserrat" pitchFamily="2" charset="0"/>
              </a:rPr>
              <a:t>Всегда</a:t>
            </a:r>
          </a:p>
          <a:p>
            <a:r>
              <a:rPr lang="ru-RU" sz="900" dirty="0">
                <a:solidFill>
                  <a:schemeClr val="bg1"/>
                </a:solidFill>
                <a:highlight>
                  <a:srgbClr val="427DFF"/>
                </a:highlight>
                <a:latin typeface="Montserrat" pitchFamily="2" charset="0"/>
              </a:rPr>
              <a:t>краситься</a:t>
            </a:r>
          </a:p>
          <a:p>
            <a:r>
              <a:rPr lang="ru-RU" sz="900" dirty="0">
                <a:solidFill>
                  <a:schemeClr val="bg1"/>
                </a:solidFill>
                <a:highlight>
                  <a:srgbClr val="427DFF"/>
                </a:highlight>
                <a:latin typeface="Montserrat" pitchFamily="2" charset="0"/>
              </a:rPr>
              <a:t>неуместно</a:t>
            </a:r>
          </a:p>
        </p:txBody>
      </p:sp>
    </p:spTree>
    <p:extLst>
      <p:ext uri="{BB962C8B-B14F-4D97-AF65-F5344CB8AC3E}">
        <p14:creationId xmlns:p14="http://schemas.microsoft.com/office/powerpoint/2010/main" val="16891342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1499</TotalTime>
  <Words>236</Words>
  <Application>Microsoft Macintosh PowerPoint</Application>
  <PresentationFormat>Широкоэкранный</PresentationFormat>
  <Paragraphs>118</Paragraphs>
  <Slides>17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Calibri</vt:lpstr>
      <vt:lpstr>.Apple Color Emoji UI</vt:lpstr>
      <vt:lpstr>Montserrat</vt:lpstr>
      <vt:lpstr>Arial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Microsoft Office User</cp:lastModifiedBy>
  <cp:revision>26</cp:revision>
  <dcterms:created xsi:type="dcterms:W3CDTF">2023-06-25T14:00:19Z</dcterms:created>
  <dcterms:modified xsi:type="dcterms:W3CDTF">2023-06-26T14:59:38Z</dcterms:modified>
</cp:coreProperties>
</file>