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7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3346-B203-462D-B393-039270BD1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6C2E-8EEF-43A3-9FE3-FDF29539B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1800F-0055-4DC1-B1E4-8AF26B99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4E3C-FA96-4E77-B8B2-B8C0EBB523F2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DECED-6F77-4D48-99F2-09F2261B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0358F-B094-4479-8E15-B38A4588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5508-AAA4-4C77-9713-FE807FAAD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2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6A62-56D2-4232-BE9A-5516DF8B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FAC68-D651-4CA7-981F-3180C4EDA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20974-8F37-437E-8907-4DF8053F0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4E3C-FA96-4E77-B8B2-B8C0EBB523F2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DC61F-5A64-469A-AF37-D9901BCE3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4054E-92F9-41CD-84C5-E3657B45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5508-AAA4-4C77-9713-FE807FAAD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31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8976C-D86C-4574-9999-7B4AF0388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A8151-0FD5-4FD9-904C-F3446F186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BEFF9-54E9-44E0-8038-50FB36CA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4E3C-FA96-4E77-B8B2-B8C0EBB523F2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A630C-3768-4998-AEE8-3E6E8CC1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CDC1-EEF7-4969-B66B-4FEB039E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5508-AAA4-4C77-9713-FE807FAAD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0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47B9-B562-4289-9A6A-13CD1228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ECD8A-742D-4765-892C-607C54E05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9F801-6779-4F03-8173-43ED8BDA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4E3C-FA96-4E77-B8B2-B8C0EBB523F2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C7F2C-7738-44C3-8ADD-AA91A96E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DB0E3-AC72-4211-9D9E-E1648EE6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5508-AAA4-4C77-9713-FE807FAAD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6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4E120-9347-4BC2-B100-D925D4CC6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9D147-59B4-4ED0-8C6E-7AC29C4F2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89251-CA2A-4B5C-9CE1-ECC9333F5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4E3C-FA96-4E77-B8B2-B8C0EBB523F2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08535-D277-4B65-ACD3-5AE09836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59B07-C648-4E73-8DFA-F6089317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5508-AAA4-4C77-9713-FE807FAAD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1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5F2B-4CB9-4F6C-B85B-444C67EF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C123E-E8DE-47CE-89BC-165ED9B42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AF19C-56A7-4026-BAA9-1625AACF5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0CC89-DAA1-4109-AB43-88B095FF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4E3C-FA96-4E77-B8B2-B8C0EBB523F2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85118-801E-4F3A-955F-39DA6028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CD150-EEE9-4CAB-BDE6-1B4FF1C2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5508-AAA4-4C77-9713-FE807FAAD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0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21CE-CAB3-4897-8A8C-AA6BC8515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DD069-5FD6-4A80-B8DF-33DFF44ED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7D013-4FDC-40FC-9278-3074C512B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39450-A7FE-4422-9E79-E469671CA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234CE-B8D8-49BD-B6D3-01529A574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061FF-9C7E-4900-9DB9-ED21CB6B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4E3C-FA96-4E77-B8B2-B8C0EBB523F2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D7F42E-DB03-4FA9-A9DE-D1ADC7CE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CF79F-513C-4B50-AF68-5B971EC2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5508-AAA4-4C77-9713-FE807FAAD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47A8-C663-4921-8BD5-B3E75532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18709F-D075-4A17-A986-0E40DB81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4E3C-FA96-4E77-B8B2-B8C0EBB523F2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7D2C3-DB5D-44E9-83E1-1665BB10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7B98C-4059-4E71-A554-66BFB581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5508-AAA4-4C77-9713-FE807FAAD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9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A36B1-D42C-45A9-BC94-14C40131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4E3C-FA96-4E77-B8B2-B8C0EBB523F2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7E909-DDA6-4DA3-8D20-CEF70C51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A2C15-2530-4DA7-A730-BCC112BE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5508-AAA4-4C77-9713-FE807FAAD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7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CF56-6AB2-4ACD-9E35-5F94C35C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518C2-3981-41CA-A5DB-E17E52393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E0B9D-8F49-40DB-ADAA-71CBA3312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45909-7786-4115-A80F-0E4B8AB0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4E3C-FA96-4E77-B8B2-B8C0EBB523F2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AE103-8446-41BE-B4D5-04951D73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E9EEF-D25F-4061-A00D-923C100D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5508-AAA4-4C77-9713-FE807FAAD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5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CE19-1173-4C6B-9923-64F11B2B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EB55F-C435-4246-A689-6C9D10FC8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B5A7C-56C8-4673-9A7B-C7754B007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9A753-E75E-4F36-B6C8-7EEEF684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4E3C-FA96-4E77-B8B2-B8C0EBB523F2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33D38-1478-4B03-A2DA-9225C7ED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17130-3B9E-4AEF-8EFE-1A43B5C3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5508-AAA4-4C77-9713-FE807FAAD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9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7D00C-7970-4369-BDC3-EC0D16036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B4BC3-88C1-4B60-BCB5-743A970A8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D1D5D-3973-423A-B180-B025B4D4A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E4E3C-FA96-4E77-B8B2-B8C0EBB523F2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90EB4-4B2B-40D3-8032-647E0D6DA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66341-7122-4B20-88DB-278660F5D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95508-AAA4-4C77-9713-FE807FAAD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56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1">
            <a:extLst>
              <a:ext uri="{FF2B5EF4-FFF2-40B4-BE49-F238E27FC236}">
                <a16:creationId xmlns:a16="http://schemas.microsoft.com/office/drawing/2014/main" id="{9282440B-5AF5-4150-9E34-B96E7A10EC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0">
            <a:extLst>
              <a:ext uri="{FF2B5EF4-FFF2-40B4-BE49-F238E27FC236}">
                <a16:creationId xmlns:a16="http://schemas.microsoft.com/office/drawing/2014/main" id="{D00E02F4-D7D3-44CA-9615-1283651F64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5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1">
            <a:extLst>
              <a:ext uri="{FF2B5EF4-FFF2-40B4-BE49-F238E27FC236}">
                <a16:creationId xmlns:a16="http://schemas.microsoft.com/office/drawing/2014/main" id="{FEF7028E-1FB8-4C75-847B-1A401E4A99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8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2">
            <a:extLst>
              <a:ext uri="{FF2B5EF4-FFF2-40B4-BE49-F238E27FC236}">
                <a16:creationId xmlns:a16="http://schemas.microsoft.com/office/drawing/2014/main" id="{BF660F27-B52F-47E5-9553-424ED88965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6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3">
            <a:extLst>
              <a:ext uri="{FF2B5EF4-FFF2-40B4-BE49-F238E27FC236}">
                <a16:creationId xmlns:a16="http://schemas.microsoft.com/office/drawing/2014/main" id="{A956430E-3641-4FCB-9F96-C99C74802B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6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4">
            <a:extLst>
              <a:ext uri="{FF2B5EF4-FFF2-40B4-BE49-F238E27FC236}">
                <a16:creationId xmlns:a16="http://schemas.microsoft.com/office/drawing/2014/main" id="{83D3C643-9C82-458A-94EA-F8659A02A0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6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2">
            <a:extLst>
              <a:ext uri="{FF2B5EF4-FFF2-40B4-BE49-F238E27FC236}">
                <a16:creationId xmlns:a16="http://schemas.microsoft.com/office/drawing/2014/main" id="{53E84EF3-70C6-4A66-9595-06FB52B489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7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3">
            <a:extLst>
              <a:ext uri="{FF2B5EF4-FFF2-40B4-BE49-F238E27FC236}">
                <a16:creationId xmlns:a16="http://schemas.microsoft.com/office/drawing/2014/main" id="{F5A2105A-1A1B-4D44-8A7A-28E187F006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0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4">
            <a:extLst>
              <a:ext uri="{FF2B5EF4-FFF2-40B4-BE49-F238E27FC236}">
                <a16:creationId xmlns:a16="http://schemas.microsoft.com/office/drawing/2014/main" id="{A70D7418-9522-4107-A683-67BF597122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5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5">
            <a:extLst>
              <a:ext uri="{FF2B5EF4-FFF2-40B4-BE49-F238E27FC236}">
                <a16:creationId xmlns:a16="http://schemas.microsoft.com/office/drawing/2014/main" id="{9AB672B5-8960-4BB0-9107-2DEFF7B387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9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6">
            <a:extLst>
              <a:ext uri="{FF2B5EF4-FFF2-40B4-BE49-F238E27FC236}">
                <a16:creationId xmlns:a16="http://schemas.microsoft.com/office/drawing/2014/main" id="{367E044D-49DD-41B7-A884-8FAD1D2A97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3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7">
            <a:extLst>
              <a:ext uri="{FF2B5EF4-FFF2-40B4-BE49-F238E27FC236}">
                <a16:creationId xmlns:a16="http://schemas.microsoft.com/office/drawing/2014/main" id="{E06D1EC9-D9BD-46D3-85FE-68DD84557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5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8">
            <a:extLst>
              <a:ext uri="{FF2B5EF4-FFF2-40B4-BE49-F238E27FC236}">
                <a16:creationId xmlns:a16="http://schemas.microsoft.com/office/drawing/2014/main" id="{D3942DCB-EB9E-47EC-80E3-D7351158C6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0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9">
            <a:extLst>
              <a:ext uri="{FF2B5EF4-FFF2-40B4-BE49-F238E27FC236}">
                <a16:creationId xmlns:a16="http://schemas.microsoft.com/office/drawing/2014/main" id="{4E637337-BB13-4CCE-ACF1-6F1C9BEAD3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22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Volkov</dc:creator>
  <cp:lastModifiedBy>Volkov</cp:lastModifiedBy>
  <cp:revision>1</cp:revision>
  <dcterms:created xsi:type="dcterms:W3CDTF">2022-07-26T13:24:16Z</dcterms:created>
  <dcterms:modified xsi:type="dcterms:W3CDTF">2022-07-26T13:24:37Z</dcterms:modified>
</cp:coreProperties>
</file>