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photoAlbum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73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E49C2-D75C-4F3A-AE2F-798873A45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068B3-35F6-4EA3-9D8A-62F4D55C9F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D359D3-9E5C-42EF-B9CA-EE0F2B528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151917-8F5E-43BE-A3F8-10FA1DDC8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16CFC-2783-417C-AADE-430C78DFC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138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3AE679-FD29-4278-A80F-AE7B81970F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3B33A8-E6FE-4AAA-803B-CD71C68871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72103-FC82-429C-91F1-9700F8525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E3DFE-8E1B-44D4-986C-FDC282C68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A79EBD-8578-4662-AB98-6BC5654E0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946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79A5AA-E369-403D-8BA1-53ED88271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84FD13-54A7-4426-BEB5-01C8F1967E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73266-152A-46D0-A20C-5D06F641D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F5879D-872F-48D9-A255-AD7EEA2CA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94DD8B-44E4-4F26-A42E-31A71088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9163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0A61C-B195-4287-9F5D-EDA4E8F8E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C4AF-8C8E-4B09-A172-9DC5BD215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8B652-42FD-4DEC-AF4D-DEAA1E7A1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FBB87B-C8FC-4BD9-BE50-A00CB46BD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78D8E4-D3B7-47C2-8A8E-C63506910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70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8DDA6-39E2-4462-B07E-E775B638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2647BC-4CE0-4ABE-8B7F-A68CC1E6D6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F3710-DB84-4244-B508-00FA0519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80BE64-EA8D-4180-A684-50D6F73CD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C5D71-72D2-4C68-8C7C-3ABFAD147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9843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DEEF7-90AA-42F7-A68D-E2543999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FFB279-5B16-422F-85EF-040C15333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5A20C2-3013-4A95-8994-8A297B9BB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2C5BE-51E5-49AE-B419-5B57B0E47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0039ED-22DD-4111-9A13-E0851C50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8A301B-89D2-4328-B96D-030113713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079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54420-9B1C-4F07-98B5-A55DEFFE1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FDD7D-9209-440F-9D09-89DF1903F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4A3AA-2717-453C-B45F-AE4B6D7A1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027EB-8A0B-4432-B54B-FD4E108136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60F6D0-E77E-4D9E-841C-32E086894F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4A914AA-5ED0-4B56-835B-28FC3BE38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50E7A95-C9F0-4559-940F-24FD31EB5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3E96F1-7508-47C3-9DBF-C9932AC56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690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8CF99-002F-4287-B290-93CBFD07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619606-9883-43A0-8C80-963F9DF7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9B1B6-BE6C-4B4E-9989-102E34C78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E1C23F-1776-4E36-A0BE-E28F21332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79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A699A-7557-4040-8B8C-7387CEED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F112A3-27E7-4648-85E6-830261D3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7B46DC-6CFA-4DAB-A5F6-0729638D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849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FC7BE5-A764-443D-84F8-A4438D956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7FE1F-77E0-453E-80E4-13A0BE3CB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E8DE5D-FF8F-4480-9F90-4BDE60CD60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D031C-0D42-43C3-8F2A-5D858E0B07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330B63-86D0-4866-90BC-BCEF912B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F57C47-8FB3-4943-9CD2-EDE6F4948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2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12199-0F40-4509-9355-4CBF9954D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D049EB-3930-4CEF-987B-53F5A4887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5B8A78-20C2-4A87-AF54-AC09B0929E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D9F553-DB69-45F4-88A4-9605BCD4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2CCBF-56CD-486F-AE2D-CA195D854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3728F3-B40C-4261-BC6D-E17A4D644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023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0F58BE-94EA-45DA-AB3B-BBF11E880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BC998-A77C-4CBC-AEFA-C1DBD0B7C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C39CED-1B21-40E1-8C6F-4CE84BBAFD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0973-1440-44B9-9292-A561D0FF2079}" type="datetimeFigureOut">
              <a:rPr lang="ru-RU" smtClean="0"/>
              <a:t>26.07.2022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B96A59-6246-49BA-918A-F90F8C153D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9A2F64-C8A8-41F2-8425-E26E24361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BEBC8-1625-4D5E-9101-5EE43194F9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5552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1">
            <a:extLst>
              <a:ext uri="{FF2B5EF4-FFF2-40B4-BE49-F238E27FC236}">
                <a16:creationId xmlns:a16="http://schemas.microsoft.com/office/drawing/2014/main" id="{BF093315-87DB-4584-8ADB-1B2291E96C0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657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0">
            <a:extLst>
              <a:ext uri="{FF2B5EF4-FFF2-40B4-BE49-F238E27FC236}">
                <a16:creationId xmlns:a16="http://schemas.microsoft.com/office/drawing/2014/main" id="{57BB5DB9-FF31-4ECB-B847-03473FF7893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2320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1">
            <a:extLst>
              <a:ext uri="{FF2B5EF4-FFF2-40B4-BE49-F238E27FC236}">
                <a16:creationId xmlns:a16="http://schemas.microsoft.com/office/drawing/2014/main" id="{1E411DEA-4BA7-47C4-9A90-173FB4A10C1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518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2">
            <a:extLst>
              <a:ext uri="{FF2B5EF4-FFF2-40B4-BE49-F238E27FC236}">
                <a16:creationId xmlns:a16="http://schemas.microsoft.com/office/drawing/2014/main" id="{2C3ACC69-FE7C-4D0F-8FC7-1CBF6EFF2A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633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3">
            <a:extLst>
              <a:ext uri="{FF2B5EF4-FFF2-40B4-BE49-F238E27FC236}">
                <a16:creationId xmlns:a16="http://schemas.microsoft.com/office/drawing/2014/main" id="{78C2F6A5-9AA1-442E-881A-FFD1AB74C0D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755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4">
            <a:extLst>
              <a:ext uri="{FF2B5EF4-FFF2-40B4-BE49-F238E27FC236}">
                <a16:creationId xmlns:a16="http://schemas.microsoft.com/office/drawing/2014/main" id="{F96CB33D-853A-466B-B533-3B2BE40FE1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567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5">
            <a:extLst>
              <a:ext uri="{FF2B5EF4-FFF2-40B4-BE49-F238E27FC236}">
                <a16:creationId xmlns:a16="http://schemas.microsoft.com/office/drawing/2014/main" id="{40E0C70B-2CC4-4039-8DAD-78BE21A7078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0100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6">
            <a:extLst>
              <a:ext uri="{FF2B5EF4-FFF2-40B4-BE49-F238E27FC236}">
                <a16:creationId xmlns:a16="http://schemas.microsoft.com/office/drawing/2014/main" id="{EFC7DD57-C265-462C-BD68-B5938D4F52D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980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7">
            <a:extLst>
              <a:ext uri="{FF2B5EF4-FFF2-40B4-BE49-F238E27FC236}">
                <a16:creationId xmlns:a16="http://schemas.microsoft.com/office/drawing/2014/main" id="{48CB1F68-6B4E-4B31-94EE-A32464FA95B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47597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18">
            <a:extLst>
              <a:ext uri="{FF2B5EF4-FFF2-40B4-BE49-F238E27FC236}">
                <a16:creationId xmlns:a16="http://schemas.microsoft.com/office/drawing/2014/main" id="{62C03B2D-F2A0-4781-8403-04FC8A7954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8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2">
            <a:extLst>
              <a:ext uri="{FF2B5EF4-FFF2-40B4-BE49-F238E27FC236}">
                <a16:creationId xmlns:a16="http://schemas.microsoft.com/office/drawing/2014/main" id="{EE6EBD98-A0D3-45E7-87E8-D174BD6415A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01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3">
            <a:extLst>
              <a:ext uri="{FF2B5EF4-FFF2-40B4-BE49-F238E27FC236}">
                <a16:creationId xmlns:a16="http://schemas.microsoft.com/office/drawing/2014/main" id="{FB3DE86B-EB8D-4718-A61A-D2A8FC3319C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270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4">
            <a:extLst>
              <a:ext uri="{FF2B5EF4-FFF2-40B4-BE49-F238E27FC236}">
                <a16:creationId xmlns:a16="http://schemas.microsoft.com/office/drawing/2014/main" id="{85537761-1552-4660-8525-778FE2CD5A7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188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5">
            <a:extLst>
              <a:ext uri="{FF2B5EF4-FFF2-40B4-BE49-F238E27FC236}">
                <a16:creationId xmlns:a16="http://schemas.microsoft.com/office/drawing/2014/main" id="{1706EA19-CB77-4CD7-A8EC-91A589FB8D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425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6">
            <a:extLst>
              <a:ext uri="{FF2B5EF4-FFF2-40B4-BE49-F238E27FC236}">
                <a16:creationId xmlns:a16="http://schemas.microsoft.com/office/drawing/2014/main" id="{8118444A-FB6E-4601-ACBA-3BDA16892F0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0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7">
            <a:extLst>
              <a:ext uri="{FF2B5EF4-FFF2-40B4-BE49-F238E27FC236}">
                <a16:creationId xmlns:a16="http://schemas.microsoft.com/office/drawing/2014/main" id="{F55A7880-F028-4936-8FDC-F4C31C8FB8A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52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8">
            <a:extLst>
              <a:ext uri="{FF2B5EF4-FFF2-40B4-BE49-F238E27FC236}">
                <a16:creationId xmlns:a16="http://schemas.microsoft.com/office/drawing/2014/main" id="{A104FBAC-5786-47CC-9EE9-0E84B47BC2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380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0009">
            <a:extLst>
              <a:ext uri="{FF2B5EF4-FFF2-40B4-BE49-F238E27FC236}">
                <a16:creationId xmlns:a16="http://schemas.microsoft.com/office/drawing/2014/main" id="{E61213E0-91DF-4457-BBBA-21A9E1F1893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214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Volkov</dc:creator>
  <cp:lastModifiedBy>Volkov</cp:lastModifiedBy>
  <cp:revision>1</cp:revision>
  <dcterms:created xsi:type="dcterms:W3CDTF">2022-07-26T13:19:35Z</dcterms:created>
  <dcterms:modified xsi:type="dcterms:W3CDTF">2022-07-26T13:20:23Z</dcterms:modified>
</cp:coreProperties>
</file>