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12192000" cy="6858000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1" d="100"/>
          <a:sy n="51" d="100"/>
        </p:scale>
        <p:origin x="173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024BD4-4FD3-4624-8775-9315F721C3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426AAB-B1C4-426E-89D8-8E6AA442E5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BA02B2-28BA-41E2-BF0F-AF799C184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E9778-D65B-49F1-99E2-17EA3CA33F94}" type="datetimeFigureOut">
              <a:rPr lang="ru-RU" smtClean="0"/>
              <a:t>26.07.2022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0C6149-9EBF-42D4-A51E-DFE054A2A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F6E315-62C8-423C-A208-FFFEE4A9C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464C-EF7D-4ECB-A816-C8563F1348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81558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8CA53A-D983-4674-8397-4688D0424C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F89D7C-F1A2-45CA-91FA-D0B86BA070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09AB1E-42B5-4669-A0E8-6351DF9B9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E9778-D65B-49F1-99E2-17EA3CA33F94}" type="datetimeFigureOut">
              <a:rPr lang="ru-RU" smtClean="0"/>
              <a:t>26.07.2022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27007F-ED63-4348-A403-0E221274A2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991D4C-58D2-4F5D-8304-45CA981C1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464C-EF7D-4ECB-A816-C8563F1348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8045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5C4D470-0AB4-4CB9-9CBC-25B2E9E884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D44597-EC67-4A7D-A8F7-B41E5EBD82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D37D7A-F5C4-447E-93E7-98306B7D92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E9778-D65B-49F1-99E2-17EA3CA33F94}" type="datetimeFigureOut">
              <a:rPr lang="ru-RU" smtClean="0"/>
              <a:t>26.07.2022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B860CF-23AB-495E-A0E0-3E31E0B0FD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FAFA4B-0A84-4737-8585-21ACFEFFA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464C-EF7D-4ECB-A816-C8563F1348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8033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4A375C-DCE0-4E5C-A98D-FC59AE0A7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0DB957-2AED-41CA-89B5-A502CE23B1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EC34E1-FDFF-4346-9F67-7E5586716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E9778-D65B-49F1-99E2-17EA3CA33F94}" type="datetimeFigureOut">
              <a:rPr lang="ru-RU" smtClean="0"/>
              <a:t>26.07.2022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8164B9-1D17-444D-98CE-C163786B5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59D8E3-E49E-4738-B97A-5792CF92C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464C-EF7D-4ECB-A816-C8563F1348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3646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60F398-F355-4C81-B5CA-0E401B060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A61FFD-9CEB-4C73-A808-1F866DA339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773D20-4CEC-4ED4-86D1-960CD2046E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E9778-D65B-49F1-99E2-17EA3CA33F94}" type="datetimeFigureOut">
              <a:rPr lang="ru-RU" smtClean="0"/>
              <a:t>26.07.2022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401D1F-20BB-4345-BFC5-097F08AE9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27121F-47E8-43FF-B0A4-B01DEFDAC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464C-EF7D-4ECB-A816-C8563F1348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076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DEEE9F-1716-49BD-AC35-F75C4DC6FE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68571C-5C18-4B5D-8B50-21587B8516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45705A-3C45-4B8A-A061-5977FB352E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F74D1C-A520-4A83-8649-14B4144E9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E9778-D65B-49F1-99E2-17EA3CA33F94}" type="datetimeFigureOut">
              <a:rPr lang="ru-RU" smtClean="0"/>
              <a:t>26.07.2022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34F8EB-8575-462B-A326-C835D2A63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01B406-C3D0-48C1-8DFE-36BA1C62F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464C-EF7D-4ECB-A816-C8563F1348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1076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5F4ECB-B71D-4ABB-BAA7-48A71894A1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4B57C4-5A0D-47E2-B55A-FE36ED9F3F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ADACE0-AF5B-4036-873A-70EB9993A4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CA8E00F-B983-4DE4-A824-404286E7D9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84B8069-B48C-466F-9D88-FBE38FE834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053F127-E692-4485-9D76-FAF41229CA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E9778-D65B-49F1-99E2-17EA3CA33F94}" type="datetimeFigureOut">
              <a:rPr lang="ru-RU" smtClean="0"/>
              <a:t>26.07.2022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864A48F-3A2F-426E-8DCF-F904A2632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8159F02-223D-49D0-8903-075721525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464C-EF7D-4ECB-A816-C8563F1348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9523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F24284-2B96-47C1-AC47-D1C3319B0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437E063-0E86-4B20-A4A1-B916E36E7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E9778-D65B-49F1-99E2-17EA3CA33F94}" type="datetimeFigureOut">
              <a:rPr lang="ru-RU" smtClean="0"/>
              <a:t>26.07.2022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DE8B4C-754A-4952-A4FD-4A1DF7402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139537-5BE7-4B6A-894D-0AEAC54DC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464C-EF7D-4ECB-A816-C8563F1348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8893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12673D-3A04-4A92-A82B-4EAAF85B3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E9778-D65B-49F1-99E2-17EA3CA33F94}" type="datetimeFigureOut">
              <a:rPr lang="ru-RU" smtClean="0"/>
              <a:t>26.07.2022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E6E817-4EEC-444A-AFC5-B62697E539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539CC7-CAB5-410B-A296-BCEA2A298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464C-EF7D-4ECB-A816-C8563F1348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9173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759D17-9539-4B44-9708-45E36FC960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BADB2-5437-4A1F-8858-A26B3F7116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83BB6C-6CC7-42BB-ABFE-C26FDF87BF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1E64FE-6FD8-4878-8BBE-6FFD3E3C3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E9778-D65B-49F1-99E2-17EA3CA33F94}" type="datetimeFigureOut">
              <a:rPr lang="ru-RU" smtClean="0"/>
              <a:t>26.07.2022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73FEEB-92B7-4B3F-BE58-42EB65A1A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659A48-B2D6-4C6F-BF83-86348FC64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464C-EF7D-4ECB-A816-C8563F1348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91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614FD8-5933-416E-B508-C09D123A74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7A26581-FC0B-44A9-A87A-30FA3025A9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764144-9B50-48CA-A24D-ECBF0737BB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B2CB97-EC20-4612-9ED4-55EC349CD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E9778-D65B-49F1-99E2-17EA3CA33F94}" type="datetimeFigureOut">
              <a:rPr lang="ru-RU" smtClean="0"/>
              <a:t>26.07.2022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293ECD-937C-4B6E-A0A2-F91B230B3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6F327F-45A1-4FD7-A485-1414617DF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464C-EF7D-4ECB-A816-C8563F1348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4933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D8C0F6D-FD77-4208-967F-C9E2515F9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A59B1A-9FA7-4D67-BEED-9EF52AAAC3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F5995-1D23-496E-8F74-85F9AE9533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DE9778-D65B-49F1-99E2-17EA3CA33F94}" type="datetimeFigureOut">
              <a:rPr lang="ru-RU" smtClean="0"/>
              <a:t>26.07.2022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960609-7537-4A70-9B1D-B081E9C9E0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DC6C37-E23E-4928-A6C3-40E071A2FE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44464C-EF7D-4ECB-A816-C8563F1348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650625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001">
            <a:extLst>
              <a:ext uri="{FF2B5EF4-FFF2-40B4-BE49-F238E27FC236}">
                <a16:creationId xmlns:a16="http://schemas.microsoft.com/office/drawing/2014/main" id="{7BEC36E9-1E28-4485-AE2A-EE8876B38FA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3578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010">
            <a:extLst>
              <a:ext uri="{FF2B5EF4-FFF2-40B4-BE49-F238E27FC236}">
                <a16:creationId xmlns:a16="http://schemas.microsoft.com/office/drawing/2014/main" id="{8A7D8D4D-5A5C-40D7-8829-AFA0AC84392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0509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011">
            <a:extLst>
              <a:ext uri="{FF2B5EF4-FFF2-40B4-BE49-F238E27FC236}">
                <a16:creationId xmlns:a16="http://schemas.microsoft.com/office/drawing/2014/main" id="{53D0286D-7E1D-4FBA-9429-6894D5122C1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9892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012">
            <a:extLst>
              <a:ext uri="{FF2B5EF4-FFF2-40B4-BE49-F238E27FC236}">
                <a16:creationId xmlns:a16="http://schemas.microsoft.com/office/drawing/2014/main" id="{8A7E1C7A-6B73-45E5-A091-F2EEF8A8F4F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6332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013">
            <a:extLst>
              <a:ext uri="{FF2B5EF4-FFF2-40B4-BE49-F238E27FC236}">
                <a16:creationId xmlns:a16="http://schemas.microsoft.com/office/drawing/2014/main" id="{FE3FA3F8-94B4-40BA-BF0A-87C076EE584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7438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014">
            <a:extLst>
              <a:ext uri="{FF2B5EF4-FFF2-40B4-BE49-F238E27FC236}">
                <a16:creationId xmlns:a16="http://schemas.microsoft.com/office/drawing/2014/main" id="{915B741D-DF78-4978-B0FE-1A542BA9C79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701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015">
            <a:extLst>
              <a:ext uri="{FF2B5EF4-FFF2-40B4-BE49-F238E27FC236}">
                <a16:creationId xmlns:a16="http://schemas.microsoft.com/office/drawing/2014/main" id="{9789FAEC-CD39-48B1-B815-A98B4F05BA9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4883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016">
            <a:extLst>
              <a:ext uri="{FF2B5EF4-FFF2-40B4-BE49-F238E27FC236}">
                <a16:creationId xmlns:a16="http://schemas.microsoft.com/office/drawing/2014/main" id="{FABD6586-C556-4F20-8E7C-455A92A985E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7531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017">
            <a:extLst>
              <a:ext uri="{FF2B5EF4-FFF2-40B4-BE49-F238E27FC236}">
                <a16:creationId xmlns:a16="http://schemas.microsoft.com/office/drawing/2014/main" id="{3E0E1C38-27B6-4237-B4B3-A17460B71F1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1911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018">
            <a:extLst>
              <a:ext uri="{FF2B5EF4-FFF2-40B4-BE49-F238E27FC236}">
                <a16:creationId xmlns:a16="http://schemas.microsoft.com/office/drawing/2014/main" id="{73554599-892F-4B7C-AC24-12EA36EAB35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9687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002">
            <a:extLst>
              <a:ext uri="{FF2B5EF4-FFF2-40B4-BE49-F238E27FC236}">
                <a16:creationId xmlns:a16="http://schemas.microsoft.com/office/drawing/2014/main" id="{8403FF18-37A1-4752-8B38-FDB67D50F37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9346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003">
            <a:extLst>
              <a:ext uri="{FF2B5EF4-FFF2-40B4-BE49-F238E27FC236}">
                <a16:creationId xmlns:a16="http://schemas.microsoft.com/office/drawing/2014/main" id="{F4F98D34-D3F1-4FD0-BA7E-064967FE691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6302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004">
            <a:extLst>
              <a:ext uri="{FF2B5EF4-FFF2-40B4-BE49-F238E27FC236}">
                <a16:creationId xmlns:a16="http://schemas.microsoft.com/office/drawing/2014/main" id="{FC113FA2-00F7-43C2-A052-D1D3C873C56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4515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005">
            <a:extLst>
              <a:ext uri="{FF2B5EF4-FFF2-40B4-BE49-F238E27FC236}">
                <a16:creationId xmlns:a16="http://schemas.microsoft.com/office/drawing/2014/main" id="{B328DC01-4768-4169-BDB3-D4E639ED754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9529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006">
            <a:extLst>
              <a:ext uri="{FF2B5EF4-FFF2-40B4-BE49-F238E27FC236}">
                <a16:creationId xmlns:a16="http://schemas.microsoft.com/office/drawing/2014/main" id="{997E3BD6-C21B-4955-85A1-BDF5491DC66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1740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007">
            <a:extLst>
              <a:ext uri="{FF2B5EF4-FFF2-40B4-BE49-F238E27FC236}">
                <a16:creationId xmlns:a16="http://schemas.microsoft.com/office/drawing/2014/main" id="{7AB844FE-7174-4CF0-B204-32D39598F00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8476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008">
            <a:extLst>
              <a:ext uri="{FF2B5EF4-FFF2-40B4-BE49-F238E27FC236}">
                <a16:creationId xmlns:a16="http://schemas.microsoft.com/office/drawing/2014/main" id="{98756C5F-CDD1-45D4-9690-C290D097A89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5238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009">
            <a:extLst>
              <a:ext uri="{FF2B5EF4-FFF2-40B4-BE49-F238E27FC236}">
                <a16:creationId xmlns:a16="http://schemas.microsoft.com/office/drawing/2014/main" id="{0485554C-D94F-4933-B31B-9AC23D06B98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5878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Volkov</dc:creator>
  <cp:lastModifiedBy>Volkov</cp:lastModifiedBy>
  <cp:revision>1</cp:revision>
  <dcterms:created xsi:type="dcterms:W3CDTF">2022-07-26T11:31:56Z</dcterms:created>
  <dcterms:modified xsi:type="dcterms:W3CDTF">2022-07-26T11:32:12Z</dcterms:modified>
</cp:coreProperties>
</file>