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7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FCA7-6C95-4FBC-8FC6-D5972D017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8F4E4-F4F3-4782-9C77-7F001863E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8898C-02CC-4CDB-A084-783C7F98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0070-ACE7-4827-BFD9-EBE0802EA1BC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13D37-4827-4C69-A958-F27E01B9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E50ED-73C7-4B72-8B82-6E046AAA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73D1-2F4C-4DE6-9DF0-588DA6992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5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94B9C-34EE-4CF9-A5AD-BECCEC62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3592A-DC63-4900-8469-07313313C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7A075-0981-44E4-AE8F-5E952763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0070-ACE7-4827-BFD9-EBE0802EA1BC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30F69-32EB-45A3-8B1E-19769582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65DA1-9737-4D2D-8092-F52B9E18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73D1-2F4C-4DE6-9DF0-588DA6992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4464E4-FE2A-4299-B92E-C2D63199C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6D44C-E471-4C95-8767-4914A4694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E32CD-32B4-471E-B743-D02B6FD0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0070-ACE7-4827-BFD9-EBE0802EA1BC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B3377-45BB-4F9A-9AE3-A7A26F7F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CEBBD-8C96-4207-9E6F-1A8D9DFE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73D1-2F4C-4DE6-9DF0-588DA6992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8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3F89-3A0C-41F7-A060-8FD1CAA5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6838B-189D-4336-BAA3-96A4A1907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1C289-2E1B-48EA-B067-D5ABCDE43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0070-ACE7-4827-BFD9-EBE0802EA1BC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C0C6B-BACE-4248-893E-81850B43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44A51-ADB6-4585-A244-5E41AF05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73D1-2F4C-4DE6-9DF0-588DA6992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2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E0DC-2871-4C6E-BE1C-03F3E97D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7297F-177C-49C5-8729-E5917EFDF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4DC02-4BBB-420D-A5BB-28024967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0070-ACE7-4827-BFD9-EBE0802EA1BC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B2685-54F3-4D9F-A147-B6C97EE7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4AC5C-CA3A-4C24-9D93-B7869F6AF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73D1-2F4C-4DE6-9DF0-588DA6992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4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6650A-8236-4876-B363-D12CBDDF1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9A87-8793-4298-A63A-61CE3941F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0D45C-C4E4-45A9-8662-CC33C7015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D5598-DB03-483A-B48F-6310115C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0070-ACE7-4827-BFD9-EBE0802EA1BC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D1364-E4AA-46E0-8766-B58409B3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6142C-8E4C-489F-88B1-B8BAC92F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73D1-2F4C-4DE6-9DF0-588DA6992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0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F59A-A5F8-4315-8069-C4F49E722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2B33B-5B42-4716-AD3A-16F858A95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564DB-6478-467A-8940-321096BD7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0BA46D-10D1-4E62-939A-D8AD748DC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5A823-A92A-42FF-8181-884B6B4FD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BAA41F-1FC8-4DBB-9D39-566DBC3B8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0070-ACE7-4827-BFD9-EBE0802EA1BC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7E2026-E3F3-4810-A428-38719AE76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F1F10F-7628-467E-8897-C81B27DD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73D1-2F4C-4DE6-9DF0-588DA6992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3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A160-01C8-4A8F-B926-8408BFE7C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9CDCD-8F58-49C9-B274-8341A2C8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0070-ACE7-4827-BFD9-EBE0802EA1BC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8DE6B-6760-4211-9EBF-7CDD0F01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A0B80-7DD6-40A5-B2A0-03739B80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73D1-2F4C-4DE6-9DF0-588DA6992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37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0553B4-1717-46B9-9092-8F0BE3C2A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0070-ACE7-4827-BFD9-EBE0802EA1BC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F949E-A214-4211-A46E-13E6ED64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AADFF-FF52-4AE3-8718-73C1AF90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73D1-2F4C-4DE6-9DF0-588DA6992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8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BD26-477B-4147-9AF8-8C94B8D9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D328D-0D6D-461B-B69C-19A3D3838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4131D-BE5D-4DA5-80F4-9ACE9A7B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6A4D8-E114-4C75-96E3-317504CEB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0070-ACE7-4827-BFD9-EBE0802EA1BC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F9367-7CFC-4946-8FBB-195729E3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01746-4D86-4738-AC62-A5545A11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73D1-2F4C-4DE6-9DF0-588DA6992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25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568E-3EA1-41C3-AF93-0BF383E6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1727AA-3F10-4F82-A0A7-077FC9E68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200F4-4E71-46CB-A9C2-3726BAA61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BF4A6-218F-4435-BAAB-917709AE8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0070-ACE7-4827-BFD9-EBE0802EA1BC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8626B-89F7-4C74-8168-0BB4C7DD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16B0A-5CE1-47E1-8F94-852AA832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73D1-2F4C-4DE6-9DF0-588DA6992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1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48F296-A37A-4C5A-ACA6-65BD77A05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22F31-3832-4957-AE43-3D1406FAE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11829-3464-464B-BAD9-7183CF3B4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D0070-ACE7-4827-BFD9-EBE0802EA1BC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5468B-4AE0-469F-8CE6-F3323A225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B5BC0-9751-4A55-B44F-06C4717AA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973D1-2F4C-4DE6-9DF0-588DA6992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990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1">
            <a:extLst>
              <a:ext uri="{FF2B5EF4-FFF2-40B4-BE49-F238E27FC236}">
                <a16:creationId xmlns:a16="http://schemas.microsoft.com/office/drawing/2014/main" id="{50A2683A-EE61-4DB4-95DE-0A703A6861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8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0">
            <a:extLst>
              <a:ext uri="{FF2B5EF4-FFF2-40B4-BE49-F238E27FC236}">
                <a16:creationId xmlns:a16="http://schemas.microsoft.com/office/drawing/2014/main" id="{CAB5ED8D-A5E2-4826-B9BD-74AE0A3C35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0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2">
            <a:extLst>
              <a:ext uri="{FF2B5EF4-FFF2-40B4-BE49-F238E27FC236}">
                <a16:creationId xmlns:a16="http://schemas.microsoft.com/office/drawing/2014/main" id="{9E0BD8DD-B4C9-4429-A04A-164BA44B82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3">
            <a:extLst>
              <a:ext uri="{FF2B5EF4-FFF2-40B4-BE49-F238E27FC236}">
                <a16:creationId xmlns:a16="http://schemas.microsoft.com/office/drawing/2014/main" id="{EA3ED359-AB42-4438-AF14-4200CD8894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8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4">
            <a:extLst>
              <a:ext uri="{FF2B5EF4-FFF2-40B4-BE49-F238E27FC236}">
                <a16:creationId xmlns:a16="http://schemas.microsoft.com/office/drawing/2014/main" id="{5DE6D7A7-624D-44CE-8977-57B53ABAFD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3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5">
            <a:extLst>
              <a:ext uri="{FF2B5EF4-FFF2-40B4-BE49-F238E27FC236}">
                <a16:creationId xmlns:a16="http://schemas.microsoft.com/office/drawing/2014/main" id="{7F0112EA-6F92-4F8C-B1ED-DFDFD88BD7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1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6">
            <a:extLst>
              <a:ext uri="{FF2B5EF4-FFF2-40B4-BE49-F238E27FC236}">
                <a16:creationId xmlns:a16="http://schemas.microsoft.com/office/drawing/2014/main" id="{0AC8DB69-4414-40B8-A25D-81AE351781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4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7">
            <a:extLst>
              <a:ext uri="{FF2B5EF4-FFF2-40B4-BE49-F238E27FC236}">
                <a16:creationId xmlns:a16="http://schemas.microsoft.com/office/drawing/2014/main" id="{0BB3048D-9EC8-41B1-879E-5D3807D546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7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8">
            <a:extLst>
              <a:ext uri="{FF2B5EF4-FFF2-40B4-BE49-F238E27FC236}">
                <a16:creationId xmlns:a16="http://schemas.microsoft.com/office/drawing/2014/main" id="{ED1E7359-5A9C-4EAF-A982-B98C708DBA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3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9">
            <a:extLst>
              <a:ext uri="{FF2B5EF4-FFF2-40B4-BE49-F238E27FC236}">
                <a16:creationId xmlns:a16="http://schemas.microsoft.com/office/drawing/2014/main" id="{08AF8193-F2F0-4D1C-9075-B433FBE888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32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Volkov</dc:creator>
  <cp:lastModifiedBy>Volkov</cp:lastModifiedBy>
  <cp:revision>1</cp:revision>
  <dcterms:created xsi:type="dcterms:W3CDTF">2022-07-26T11:27:52Z</dcterms:created>
  <dcterms:modified xsi:type="dcterms:W3CDTF">2022-07-26T11:28:31Z</dcterms:modified>
</cp:coreProperties>
</file>