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7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4EAC4-2E1B-4E5F-8286-7E5BB3B0D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A8DA7-7DE9-48E0-8323-F833AD392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8321E-80A3-4F02-A589-4887845E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F935B-DBF8-4BAA-BBAD-991DFEDF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63D49-D7C9-406F-B205-7B796E37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3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87F3-12A3-4448-815D-AFF33EDD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08BB9-CDCD-48E5-B1C0-EC774F0F8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EC11D-A242-4768-B560-BFFDD477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F39EC-D6BD-4524-9BF9-C426AF25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4DFB-AEAD-4E66-A239-2BD715C4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F5FCA-E3F7-4A63-AF05-3F2B1BA6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80842-F483-441B-957A-935D1680E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E6B34-1FF2-409E-BAF9-1AB79B38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3CDE0-5829-48DC-B198-545A6D61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34752-A074-465F-88AF-9C9A9B17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2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2152-E80B-4A47-9AE3-707259F19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74DF-C360-45DE-836D-D95724090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46EDE-5D1F-4D5A-9617-477ECBF9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4AE1-8F04-41AE-B377-AA30170F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189DA-0BE6-4BC3-8AEB-BE8465C9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41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74D03-3E75-4F1A-87EE-EE2E7B2A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0FE8-A501-456B-85AA-F8359A277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46120-7C69-4D0C-AD7A-CA71F8BA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324CD-7C1A-46E2-A57B-4CF080CE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D6EE0-8329-44C1-B314-6F6E376F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0DB1-6C22-467E-9281-FB6AC040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3A871-6AC8-43DE-8537-DB1B355D9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F3968-0E35-4639-ACA2-B9E10F49B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C29E8-70F4-4E27-8C16-58AA341E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3A967-F133-4A42-8AFC-35FF29B6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FCA91-EE27-4361-8076-A4BDE084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AB595-E4CB-48AC-9594-9EED3229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51158-4018-42BA-8E16-14AE8983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83525-3F20-47D9-AE93-64B7D8651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0ABCD-2EAC-462B-89A3-FA7066D80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8B06C-8AAD-48A4-B0DA-9C23F54D7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6963E-7316-4D6A-ACD9-BB4817A8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C17F4-8A4F-4394-9E0F-8EE94161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782B05-8717-4607-85B6-1A20F921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4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CE88-F393-472E-A104-12E89BE7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51836-CDA1-482F-A91F-4A2C6B13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D9FB7-F724-450D-9CC6-4DAB8A2D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BE070-29A5-4D06-9767-D76D794F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0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08869-75FA-4155-8800-C911E95C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3BAF3-F77D-4948-9736-07C59ED0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674C0-DE91-496F-A975-700E0E07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0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B4C1-013D-4F01-A7EB-DEB6572D1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33DA-3D06-4B5E-8131-C9DA394E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CBF89-08D3-478C-BF7D-70F7BD0AE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9E3CF-40B1-485C-85C0-44DCFB89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12189-317D-4A81-9B4E-99102D93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4C796-71B7-4D1A-84A6-BCACC781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7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0508-24ED-4031-893B-2341E1A1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8705D-90EA-4A74-8846-5EB16AF96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927E8-8FEF-4190-923E-DB896A773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61F86-0572-471F-B340-1FD9A896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87E38-E1B8-4E6D-82AA-900BD217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FEC1A-931D-49D0-8E22-DD8D36F3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DB686-F14C-4483-B25E-F5010775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99070-AD77-4137-B5DA-02291BF24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E60EB-7C06-46DF-8EDB-6C516D855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AD004-2E64-4264-8297-649324CD326E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01DC8-1A42-4C0F-B231-D381B59C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88-6604-44EB-97D7-899AAA20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894DA-E1A6-4507-9DF1-D5DEA980A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5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1">
            <a:extLst>
              <a:ext uri="{FF2B5EF4-FFF2-40B4-BE49-F238E27FC236}">
                <a16:creationId xmlns:a16="http://schemas.microsoft.com/office/drawing/2014/main" id="{80CB5FAC-74BF-4E5D-9E2D-1F09DF827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2">
            <a:extLst>
              <a:ext uri="{FF2B5EF4-FFF2-40B4-BE49-F238E27FC236}">
                <a16:creationId xmlns:a16="http://schemas.microsoft.com/office/drawing/2014/main" id="{D7972C0A-E978-4C2D-975A-518C6ED210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5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3">
            <a:extLst>
              <a:ext uri="{FF2B5EF4-FFF2-40B4-BE49-F238E27FC236}">
                <a16:creationId xmlns:a16="http://schemas.microsoft.com/office/drawing/2014/main" id="{EC6AEE9B-C99A-4268-B56E-1003AC140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4">
            <a:extLst>
              <a:ext uri="{FF2B5EF4-FFF2-40B4-BE49-F238E27FC236}">
                <a16:creationId xmlns:a16="http://schemas.microsoft.com/office/drawing/2014/main" id="{DED38535-84D8-41EA-A792-5736D0B52F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7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5">
            <a:extLst>
              <a:ext uri="{FF2B5EF4-FFF2-40B4-BE49-F238E27FC236}">
                <a16:creationId xmlns:a16="http://schemas.microsoft.com/office/drawing/2014/main" id="{69E2FEC7-3645-4F0C-988D-ECEBA1E47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6">
            <a:extLst>
              <a:ext uri="{FF2B5EF4-FFF2-40B4-BE49-F238E27FC236}">
                <a16:creationId xmlns:a16="http://schemas.microsoft.com/office/drawing/2014/main" id="{85239E98-DF68-41A3-914E-4BE6C22A1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6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7">
            <a:extLst>
              <a:ext uri="{FF2B5EF4-FFF2-40B4-BE49-F238E27FC236}">
                <a16:creationId xmlns:a16="http://schemas.microsoft.com/office/drawing/2014/main" id="{5FB35B22-1E17-4376-B19B-99E3993B0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8">
            <a:extLst>
              <a:ext uri="{FF2B5EF4-FFF2-40B4-BE49-F238E27FC236}">
                <a16:creationId xmlns:a16="http://schemas.microsoft.com/office/drawing/2014/main" id="{0B7EE439-E60D-41F0-8F70-61DF05F6D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72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Volkov</dc:creator>
  <cp:lastModifiedBy>Volkov</cp:lastModifiedBy>
  <cp:revision>1</cp:revision>
  <dcterms:created xsi:type="dcterms:W3CDTF">2022-07-26T11:22:18Z</dcterms:created>
  <dcterms:modified xsi:type="dcterms:W3CDTF">2022-07-26T11:24:07Z</dcterms:modified>
</cp:coreProperties>
</file>