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053F-25E2-473E-91A5-F682D4471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239CA-3BC3-4C3C-9359-7277237D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18F3-0FB4-4768-AE9B-7156D8CB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E846-3658-480E-B81B-E34AABE7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70C7-0C03-4415-A7A9-D40935AF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023A-08DC-4F23-B7CF-8BCC99E5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E16A9-738C-495D-9152-4417B9357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F34F0-E589-40F6-9BE8-6C7FF276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D9FC6-BF04-45CA-835A-31FFFD5C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5726-1403-47E4-9E49-63225C94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0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D770D-C7B5-4324-9C5C-AE548EFB7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FC043-EFF9-4ACE-9244-65BD6CC0F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C0F0-25E3-4352-AC50-BE7A5E70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1917-EA3D-4455-A023-C0FB5FBC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26931-1D9B-4054-AA75-039EAC0F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2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33F3-E287-44B4-BD64-E949EC88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7BF3-E165-4041-AEA5-471F8494A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EAF17-DA61-4FF6-BBA8-BD5C36FD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7FC26-C9AD-4233-AEBA-441DD860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8C9C-960F-4D6B-8CF5-43B37B9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7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089D0-8F0A-437A-9270-3FDEBDEA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C95D9-0F8B-4F1D-9873-14012A2B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76950-5155-4669-B671-C137F5DB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1E6E7-7861-4516-BD64-379CA8A1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7E77-2C5C-42B8-969D-50218C8A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0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C740-447E-4E1D-8684-5CBA5FFD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B9E0-1C5C-4B41-A001-6415EC3F8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443EE-A0F1-493B-AAA7-B070F342E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B143-CC11-4AD7-8659-7BD2624A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039D-CE60-40E0-B339-849F1CD8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0BAC4-8419-4726-9539-4D88E439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B29E-EAC4-4024-929F-893FCD72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44E07-50AC-419D-B6F9-E694328A6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4836E-6A6E-4EDA-B562-512FDD66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4619B-0A05-43CC-8FD6-A4C1CF219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7C06C-7691-42BB-B41A-7ED836001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BD757-1983-466E-BD56-2053F913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B1C7C4-006B-4C48-9CC4-156D9444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AD6B03-CE56-4089-B07B-85DE4294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1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A131-9A1A-4BA3-A480-1DCD5136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6113C-A64B-4ADE-9F10-8A84D5CA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E98DA-5684-40E3-A4D4-D3E0F30E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94A4D-349C-4210-9CDB-69BD73A4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6F09C-77B6-4093-8EA2-839E0024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2EBE7-40E5-4FCC-B398-8F7E5D97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5B40A-BA86-4BE1-9928-FC6919B0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35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1B17-19EA-4622-9267-6D81C903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C2C8-FC78-4BF8-A005-F86CA774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782A2-64F7-4F17-879A-50CB0BD80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6901-D821-430E-832A-F52C0C79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9D172-E377-4403-B9CA-7FCD76AC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9038F-5665-441A-A218-04899E26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5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0AD3-1092-4335-8F93-E07520B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A6336-5D7E-4768-92DA-592C3D337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6CB8-E291-46D3-AD5A-2C10EA8C0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3C00-B5AA-4084-BB95-7DC351B0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581B-2D5E-4B43-9AE2-02C6378C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4C551-F55C-4209-AB9F-D0A0720B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CA4FD-3595-443E-BBDF-67ADFC5A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C0E68-0B56-4C8B-81E7-E1622B00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EF5A4-232D-46F4-A441-5538F4F4C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C4E7-039C-473E-909E-0D2CABD7E0F7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691E-172E-433F-A176-569A6491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94D1-C3C0-4DD3-873B-B77149DF8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DB57-7550-40CD-948F-F9A4365C9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87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0">
            <a:extLst>
              <a:ext uri="{FF2B5EF4-FFF2-40B4-BE49-F238E27FC236}">
                <a16:creationId xmlns:a16="http://schemas.microsoft.com/office/drawing/2014/main" id="{8B408119-8FE7-4604-BA61-26B5BC7907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7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9">
            <a:extLst>
              <a:ext uri="{FF2B5EF4-FFF2-40B4-BE49-F238E27FC236}">
                <a16:creationId xmlns:a16="http://schemas.microsoft.com/office/drawing/2014/main" id="{0F65FF0D-197D-4948-B96A-81603F61D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0">
            <a:extLst>
              <a:ext uri="{FF2B5EF4-FFF2-40B4-BE49-F238E27FC236}">
                <a16:creationId xmlns:a16="http://schemas.microsoft.com/office/drawing/2014/main" id="{B0B90324-6EEE-4CDB-BFBA-201DE2CC8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8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1">
            <a:extLst>
              <a:ext uri="{FF2B5EF4-FFF2-40B4-BE49-F238E27FC236}">
                <a16:creationId xmlns:a16="http://schemas.microsoft.com/office/drawing/2014/main" id="{8E043524-755B-4DA5-851C-38A65B51B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2">
            <a:extLst>
              <a:ext uri="{FF2B5EF4-FFF2-40B4-BE49-F238E27FC236}">
                <a16:creationId xmlns:a16="http://schemas.microsoft.com/office/drawing/2014/main" id="{B490E4E5-97FD-4118-99E3-698A2B09D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3">
            <a:extLst>
              <a:ext uri="{FF2B5EF4-FFF2-40B4-BE49-F238E27FC236}">
                <a16:creationId xmlns:a16="http://schemas.microsoft.com/office/drawing/2014/main" id="{73A23DDB-3C93-4A72-B5B7-B7840E116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4">
            <a:extLst>
              <a:ext uri="{FF2B5EF4-FFF2-40B4-BE49-F238E27FC236}">
                <a16:creationId xmlns:a16="http://schemas.microsoft.com/office/drawing/2014/main" id="{94092A57-819A-4DC1-894A-A1ADC2C13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1">
            <a:extLst>
              <a:ext uri="{FF2B5EF4-FFF2-40B4-BE49-F238E27FC236}">
                <a16:creationId xmlns:a16="http://schemas.microsoft.com/office/drawing/2014/main" id="{678D3E5A-58B3-4ECF-901B-46EB9841E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2">
            <a:extLst>
              <a:ext uri="{FF2B5EF4-FFF2-40B4-BE49-F238E27FC236}">
                <a16:creationId xmlns:a16="http://schemas.microsoft.com/office/drawing/2014/main" id="{BFADE4AB-F8C4-4C0D-B202-18BBC14B6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3">
            <a:extLst>
              <a:ext uri="{FF2B5EF4-FFF2-40B4-BE49-F238E27FC236}">
                <a16:creationId xmlns:a16="http://schemas.microsoft.com/office/drawing/2014/main" id="{3AC5B8AE-699B-44BC-99DB-29E389E3E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4">
            <a:extLst>
              <a:ext uri="{FF2B5EF4-FFF2-40B4-BE49-F238E27FC236}">
                <a16:creationId xmlns:a16="http://schemas.microsoft.com/office/drawing/2014/main" id="{B755C7BD-CD30-4AED-8148-B1B0C4EE9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4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5">
            <a:extLst>
              <a:ext uri="{FF2B5EF4-FFF2-40B4-BE49-F238E27FC236}">
                <a16:creationId xmlns:a16="http://schemas.microsoft.com/office/drawing/2014/main" id="{BFC997D5-0A6A-448D-8D5E-FA0A7BAC0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6">
            <a:extLst>
              <a:ext uri="{FF2B5EF4-FFF2-40B4-BE49-F238E27FC236}">
                <a16:creationId xmlns:a16="http://schemas.microsoft.com/office/drawing/2014/main" id="{38BEB713-9944-466A-A6AC-374E738B5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7">
            <a:extLst>
              <a:ext uri="{FF2B5EF4-FFF2-40B4-BE49-F238E27FC236}">
                <a16:creationId xmlns:a16="http://schemas.microsoft.com/office/drawing/2014/main" id="{338BB902-D896-44FE-B149-EF19812CA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c619d5e6ae47a4f4e7f3968c48ec70gF486q1rpPNz8XQr-8">
            <a:extLst>
              <a:ext uri="{FF2B5EF4-FFF2-40B4-BE49-F238E27FC236}">
                <a16:creationId xmlns:a16="http://schemas.microsoft.com/office/drawing/2014/main" id="{050A3BB9-3D73-4306-B6FD-95D7BC7F0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2022-07-26T11:18:00Z</dcterms:created>
  <dcterms:modified xsi:type="dcterms:W3CDTF">2022-07-26T11:18:20Z</dcterms:modified>
</cp:coreProperties>
</file>