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6032-520A-4910-AF9A-BCE7AF03A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97497-E037-46B3-9576-F5F9669D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9112-D068-417F-8978-5EC9CC51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DF08B-25C7-48EB-8DD0-A242A4C0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D7DA5-5D23-408D-86FA-33192DEA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1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EC21F-1E90-4C28-8A49-3300F830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67269-1166-43EB-9820-BFC2FCC0E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3CCDB-D678-4A90-B8E3-2325FA37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B3A3-9B8A-4509-ACF9-B2009006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F9095-800E-4B96-8614-26EF3CE8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2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73A60-EBF7-4BE8-9800-09F0C7BD8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8A3D3-66A2-42DA-9C5F-EF776F902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B060-5EB4-42A7-ACE6-214205B3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CB659-1D19-4E4F-90BA-CBA38F07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5AD-048E-4DCC-A12C-59DDE3CB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2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1CD0-8228-4C12-AEC6-79BB85CA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C32A-69BF-4355-8307-46C6F0F21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906B-7F0E-4A8F-9439-47FDD267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614F1-3C36-4CAD-88F5-8C42C008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9815F-A514-4695-B1C7-592B40A6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3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317B-85E2-4FF8-8AC6-FA32C80C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1F10F-66AA-4AFA-9BF5-CB2B3DDD9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FBE97-FC78-44B4-B3F9-FBD7A171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99C0-491A-425C-86FC-81917BE7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4542-059C-43D6-B9A0-85477E86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5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580E-605C-45B9-91E7-F14F57CC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A815-C1A5-4828-816E-1FD1AE710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02583-B2DA-47C4-969E-B1D917BD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87347-6959-4B7E-9E70-72A2BC62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D5ED1-89A4-4BCE-BBAA-5AD0F852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60EFE-4BBB-4A25-9B4A-0EA6B894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1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8913D-4181-4182-96FF-B83BCFCC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2B9E1-659A-4F24-B08C-C7FF0D06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C4C3A-10CF-4EBF-906E-3CC2811B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93EFF-B975-4B32-9D0C-A6082A830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E1FE3F-620E-4843-922A-6796CF6BA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1E3C48-742A-466F-BE39-1EAC5B5E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2EBAC-FB9D-45FA-BF5C-005488E7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BA6FF4-A177-45E5-9406-BB529CB5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6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3223-5DB8-49D1-BA4A-96F026F5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9A869-BA50-479D-953F-E5C12664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7ABCF-A6F4-4FC7-A6DC-5332DFA8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F571B-3896-41F3-8E9A-174B9ADB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93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7D930-FF38-4205-8BCA-4DD12293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AC375-D3C3-4896-8763-16535252C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5896-4EFA-49F0-9727-E0F615AC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84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CF6F-44CF-4ED9-900B-BB378211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DBD1-595F-4BE4-B052-3452BB7CA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C3472-E23B-4904-9D07-96A3959D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64014-AFA9-48D4-AAAE-E29DEAA3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FBEB3-9A03-41A0-B835-3A36C626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B72E3-4206-40C7-A003-E3E3E551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6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121B-9852-4BB8-95B6-B78E755B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8AB43-0EFE-456F-AF1E-AC4BBE102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9161C-FFDF-4DC8-AD97-33E5B429D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64F62-DB44-46D6-8CC1-FEDD459F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7A323-4697-4B18-A991-B84BDDFE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C9ECF-820E-4288-A4A9-728A2539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9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B3817-8F31-464F-BF0B-B494D614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FE3CD-604F-4BFB-A872-101AD8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781D-A359-4931-B8DF-6B44CD558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0D32-2B8A-4CF2-8A6F-9DA8DA561A98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F5389-0114-4DB3-A395-E1ABD3128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80693-1BF3-47DE-BFC0-F835D3983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DF71-65D3-447A-93B3-8F404A4F7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36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">
            <a:extLst>
              <a:ext uri="{FF2B5EF4-FFF2-40B4-BE49-F238E27FC236}">
                <a16:creationId xmlns:a16="http://schemas.microsoft.com/office/drawing/2014/main" id="{F690FC93-4C10-4C91-875B-527F7EEDA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0">
            <a:extLst>
              <a:ext uri="{FF2B5EF4-FFF2-40B4-BE49-F238E27FC236}">
                <a16:creationId xmlns:a16="http://schemas.microsoft.com/office/drawing/2014/main" id="{62834628-1D61-4315-A1A2-720E5E8D6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1">
            <a:extLst>
              <a:ext uri="{FF2B5EF4-FFF2-40B4-BE49-F238E27FC236}">
                <a16:creationId xmlns:a16="http://schemas.microsoft.com/office/drawing/2014/main" id="{0C4D73D9-6963-49BC-8C01-0C71F7621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2">
            <a:extLst>
              <a:ext uri="{FF2B5EF4-FFF2-40B4-BE49-F238E27FC236}">
                <a16:creationId xmlns:a16="http://schemas.microsoft.com/office/drawing/2014/main" id="{899D3FFA-D4FE-4538-BF4F-B6817D27A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3">
            <a:extLst>
              <a:ext uri="{FF2B5EF4-FFF2-40B4-BE49-F238E27FC236}">
                <a16:creationId xmlns:a16="http://schemas.microsoft.com/office/drawing/2014/main" id="{672B95FF-0D11-4E8D-B017-E0C78E243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4">
            <a:extLst>
              <a:ext uri="{FF2B5EF4-FFF2-40B4-BE49-F238E27FC236}">
                <a16:creationId xmlns:a16="http://schemas.microsoft.com/office/drawing/2014/main" id="{B1B3180C-BE4A-4B0D-8F2F-DB80774D1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43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5">
            <a:extLst>
              <a:ext uri="{FF2B5EF4-FFF2-40B4-BE49-F238E27FC236}">
                <a16:creationId xmlns:a16="http://schemas.microsoft.com/office/drawing/2014/main" id="{B52FEF33-3B8E-4FB6-AE30-C8F51D95F1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6">
            <a:extLst>
              <a:ext uri="{FF2B5EF4-FFF2-40B4-BE49-F238E27FC236}">
                <a16:creationId xmlns:a16="http://schemas.microsoft.com/office/drawing/2014/main" id="{42682933-FAC1-41A7-A7F4-D879B5632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7">
            <a:extLst>
              <a:ext uri="{FF2B5EF4-FFF2-40B4-BE49-F238E27FC236}">
                <a16:creationId xmlns:a16="http://schemas.microsoft.com/office/drawing/2014/main" id="{B53C5C8F-9FFB-4DCB-9EC8-90D04CE67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2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">
            <a:extLst>
              <a:ext uri="{FF2B5EF4-FFF2-40B4-BE49-F238E27FC236}">
                <a16:creationId xmlns:a16="http://schemas.microsoft.com/office/drawing/2014/main" id="{BCA56A15-C925-481F-8E98-ECB6157DA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5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">
            <a:extLst>
              <a:ext uri="{FF2B5EF4-FFF2-40B4-BE49-F238E27FC236}">
                <a16:creationId xmlns:a16="http://schemas.microsoft.com/office/drawing/2014/main" id="{6E46D918-3E4C-421F-8D90-3ECB0D493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4">
            <a:extLst>
              <a:ext uri="{FF2B5EF4-FFF2-40B4-BE49-F238E27FC236}">
                <a16:creationId xmlns:a16="http://schemas.microsoft.com/office/drawing/2014/main" id="{AE3F0BD4-D6D3-4563-9D77-B412C1621D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2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5">
            <a:extLst>
              <a:ext uri="{FF2B5EF4-FFF2-40B4-BE49-F238E27FC236}">
                <a16:creationId xmlns:a16="http://schemas.microsoft.com/office/drawing/2014/main" id="{2928424F-AEB4-4B64-A4A5-FE0B68E19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6">
            <a:extLst>
              <a:ext uri="{FF2B5EF4-FFF2-40B4-BE49-F238E27FC236}">
                <a16:creationId xmlns:a16="http://schemas.microsoft.com/office/drawing/2014/main" id="{F7E71624-BFC6-4690-8DE9-641B07D2F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9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7">
            <a:extLst>
              <a:ext uri="{FF2B5EF4-FFF2-40B4-BE49-F238E27FC236}">
                <a16:creationId xmlns:a16="http://schemas.microsoft.com/office/drawing/2014/main" id="{BCC52B28-EB7A-4BCB-8D77-8C3EB618A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8">
            <a:extLst>
              <a:ext uri="{FF2B5EF4-FFF2-40B4-BE49-F238E27FC236}">
                <a16:creationId xmlns:a16="http://schemas.microsoft.com/office/drawing/2014/main" id="{0737BEB6-22E7-4653-B9EE-BBC899FB6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9">
            <a:extLst>
              <a:ext uri="{FF2B5EF4-FFF2-40B4-BE49-F238E27FC236}">
                <a16:creationId xmlns:a16="http://schemas.microsoft.com/office/drawing/2014/main" id="{A6E5E097-F64F-44DD-9463-292DA5FFE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Volkov</dc:creator>
  <cp:lastModifiedBy>Volkov</cp:lastModifiedBy>
  <cp:revision>1</cp:revision>
  <dcterms:created xsi:type="dcterms:W3CDTF">2022-07-26T07:03:42Z</dcterms:created>
  <dcterms:modified xsi:type="dcterms:W3CDTF">2022-07-26T07:04:54Z</dcterms:modified>
</cp:coreProperties>
</file>