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5294B-7665-4526-8708-91CAFEBF1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8D500-A3C5-435E-A7E7-C00D555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FCE4-4E60-4805-83F3-ABFA5F3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F9B15-8E5E-41AE-9345-FAE7EB84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F52D6-7308-4BF6-AD21-2751AC2B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AD05-3358-4169-B948-7EFEE7B9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E12D8-E593-47A6-9C0B-724C04BD5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41700-C2DA-41FF-9FFC-7838DB21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F9D3-8633-4E73-BA97-2988A524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B72B9-2271-4F94-9FA0-6E03B1FC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6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39FF43-2D6D-49F5-862D-98E109CD4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397AF-30ED-488C-AEED-E823BDE45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3B97-F290-4224-9624-26ACD80C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F58CE-E101-4609-948B-10631DCA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0AD44-E0DA-4249-B958-7D225197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6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77B-5DBF-4E9F-861E-B8E66142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CE31-5099-4091-90A8-0B28B436D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DE9E2-BED5-4C78-BFCB-0B09E1C0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A73A4-13EF-4FC8-BADC-04F12CBD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F516-C3AD-489F-A564-54295664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6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5569-F28E-43F7-A923-5EA87AC7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6A87D-EF19-405E-BEEB-20237454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3B914-37A3-45AE-B4E9-F738F84F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EA0B5-B88F-405E-803B-B1B7AAF3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CD66-856E-4EC6-8400-C9D09D51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79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1EC5-EDAE-46C9-82A5-1E92C5E5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466CB-9FD6-4136-AF90-67E304495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CB2C8-8E9E-408A-9ABE-1AD9F51C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19A99-6B20-42E4-8F5E-C8B0E078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95898-5ED6-4629-A469-10781A6D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BF760-6D2D-4D79-B04A-93133F91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4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69D-55A5-4F48-A238-14AF3B87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09CFE-FFB5-4C30-90E5-7D5379061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4828F-9C38-4190-9EC7-7D3D7AF7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EBE27-8682-4605-9C8B-9BF4E37CB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A92D0F-0F25-40DC-836E-3125055EA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579FE-3DD1-44E9-AEAA-DA5FEF2B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2CCF5-9C1B-4DFF-9CC6-8F9B6DE2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C31B1F-5E76-4647-9506-9F83B3F2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1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F90B-F1A2-46C2-B01D-B2A06074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97AD2-514F-4FD5-802B-8F3C8171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C26D8-5CA9-4A52-85A0-34DF8552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1FC51-C660-4FB7-A0FF-065D41EB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F9F29-E96A-43E6-BB54-3213BD82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196D7-1D4F-4FC7-A20C-6064DD37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044F7-81F7-4B44-B17A-36A1CF24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2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A61C-C6EB-412A-AE2C-94288099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599E-EBE4-453B-84D6-BD80C738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61171-01DC-4829-B5A3-C7C0EB769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A48D7-D9BD-4B34-8249-3532D56F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C557C-0019-4D88-AB96-8F033CC4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DC558-9F7C-4E80-8683-1A5E3F35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DAE0-25EB-4C1A-87AC-1F18A6E1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ADAD-DC3A-4CDB-8553-EF5E45F49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89814-DFA2-4117-8E44-D68B0D354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464F1-1421-4493-A6B3-A65F116B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707EF-4BFD-464E-852B-1C3A7780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12882-2A60-4958-8B26-82FFE736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FA173-F6FF-42A2-8402-790C363F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F6198-0D16-4942-9855-E5FE2E1A3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A5DC2-B825-40A5-B01C-7624398E9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42D27-AA45-4FC0-A60E-1FF0C9E2DF7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A9FA-6F39-4EB9-8D99-7DA4BC511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DD7A4-5A7E-4B11-936D-B176EA9F7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4A71-248E-4782-B739-D7DE9E634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61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">
            <a:extLst>
              <a:ext uri="{FF2B5EF4-FFF2-40B4-BE49-F238E27FC236}">
                <a16:creationId xmlns:a16="http://schemas.microsoft.com/office/drawing/2014/main" id="{16EF947A-74B2-4019-9E3C-86D16BF6D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7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2">
            <a:extLst>
              <a:ext uri="{FF2B5EF4-FFF2-40B4-BE49-F238E27FC236}">
                <a16:creationId xmlns:a16="http://schemas.microsoft.com/office/drawing/2014/main" id="{16731ECA-2252-4285-9100-0ED6D4FD0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2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3">
            <a:extLst>
              <a:ext uri="{FF2B5EF4-FFF2-40B4-BE49-F238E27FC236}">
                <a16:creationId xmlns:a16="http://schemas.microsoft.com/office/drawing/2014/main" id="{8A2227DB-10CE-4B18-A869-AD12BD2CA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8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4">
            <a:extLst>
              <a:ext uri="{FF2B5EF4-FFF2-40B4-BE49-F238E27FC236}">
                <a16:creationId xmlns:a16="http://schemas.microsoft.com/office/drawing/2014/main" id="{03E35CA6-284C-4043-B644-1B8ECC91A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5">
            <a:extLst>
              <a:ext uri="{FF2B5EF4-FFF2-40B4-BE49-F238E27FC236}">
                <a16:creationId xmlns:a16="http://schemas.microsoft.com/office/drawing/2014/main" id="{751FD55A-96D9-4367-8EDA-8CCAFCD4C3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7">
            <a:extLst>
              <a:ext uri="{FF2B5EF4-FFF2-40B4-BE49-F238E27FC236}">
                <a16:creationId xmlns:a16="http://schemas.microsoft.com/office/drawing/2014/main" id="{4393DB4B-43D7-404B-B1FD-240ED8BEF6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0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8">
            <a:extLst>
              <a:ext uri="{FF2B5EF4-FFF2-40B4-BE49-F238E27FC236}">
                <a16:creationId xmlns:a16="http://schemas.microsoft.com/office/drawing/2014/main" id="{3F886DA9-3DCB-4472-833D-CD95A579E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9">
            <a:extLst>
              <a:ext uri="{FF2B5EF4-FFF2-40B4-BE49-F238E27FC236}">
                <a16:creationId xmlns:a16="http://schemas.microsoft.com/office/drawing/2014/main" id="{5929C7E4-0584-4DA3-8BBA-0E8FE28C2C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7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0">
            <a:extLst>
              <a:ext uri="{FF2B5EF4-FFF2-40B4-BE49-F238E27FC236}">
                <a16:creationId xmlns:a16="http://schemas.microsoft.com/office/drawing/2014/main" id="{3E7FB995-AF54-48C8-8248-CED462D76A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Volkov</dc:creator>
  <cp:lastModifiedBy>Volkov</cp:lastModifiedBy>
  <cp:revision>1</cp:revision>
  <dcterms:created xsi:type="dcterms:W3CDTF">2022-07-26T08:21:42Z</dcterms:created>
  <dcterms:modified xsi:type="dcterms:W3CDTF">2022-07-26T08:22:21Z</dcterms:modified>
</cp:coreProperties>
</file>