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306" r:id="rId5"/>
    <p:sldId id="320" r:id="rId6"/>
    <p:sldId id="323" r:id="rId7"/>
    <p:sldId id="322" r:id="rId8"/>
    <p:sldId id="321" r:id="rId9"/>
    <p:sldId id="313" r:id="rId10"/>
    <p:sldId id="285" r:id="rId11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4" userDrawn="1">
          <p15:clr>
            <a:srgbClr val="A4A3A4"/>
          </p15:clr>
        </p15:guide>
        <p15:guide id="2" orient="horz" pos="145">
          <p15:clr>
            <a:srgbClr val="A4A3A4"/>
          </p15:clr>
        </p15:guide>
        <p15:guide id="3" orient="horz" pos="3094">
          <p15:clr>
            <a:srgbClr val="A4A3A4"/>
          </p15:clr>
        </p15:guide>
        <p15:guide id="4" orient="horz" pos="2957">
          <p15:clr>
            <a:srgbClr val="A4A3A4"/>
          </p15:clr>
        </p15:guide>
        <p15:guide id="5" orient="horz" pos="1620" userDrawn="1">
          <p15:clr>
            <a:srgbClr val="A4A3A4"/>
          </p15:clr>
        </p15:guide>
        <p15:guide id="6" pos="2880">
          <p15:clr>
            <a:srgbClr val="A4A3A4"/>
          </p15:clr>
        </p15:guide>
        <p15:guide id="7" pos="157">
          <p15:clr>
            <a:srgbClr val="A4A3A4"/>
          </p15:clr>
        </p15:guide>
        <p15:guide id="8" pos="5605">
          <p15:clr>
            <a:srgbClr val="A4A3A4"/>
          </p15:clr>
        </p15:guide>
        <p15:guide id="9" pos="1026">
          <p15:clr>
            <a:srgbClr val="A4A3A4"/>
          </p15:clr>
        </p15:guide>
        <p15:guide id="10" pos="1074">
          <p15:clr>
            <a:srgbClr val="A4A3A4"/>
          </p15:clr>
        </p15:guide>
        <p15:guide id="11" pos="1943">
          <p15:clr>
            <a:srgbClr val="A4A3A4"/>
          </p15:clr>
        </p15:guide>
        <p15:guide id="12" pos="1995">
          <p15:clr>
            <a:srgbClr val="A4A3A4"/>
          </p15:clr>
        </p15:guide>
        <p15:guide id="13" pos="2859">
          <p15:clr>
            <a:srgbClr val="A4A3A4"/>
          </p15:clr>
        </p15:guide>
        <p15:guide id="14" pos="2904">
          <p15:clr>
            <a:srgbClr val="A4A3A4"/>
          </p15:clr>
        </p15:guide>
        <p15:guide id="15" pos="3773">
          <p15:clr>
            <a:srgbClr val="A4A3A4"/>
          </p15:clr>
        </p15:guide>
        <p15:guide id="16" pos="3818">
          <p15:clr>
            <a:srgbClr val="A4A3A4"/>
          </p15:clr>
        </p15:guide>
        <p15:guide id="17" pos="4693">
          <p15:clr>
            <a:srgbClr val="A4A3A4"/>
          </p15:clr>
        </p15:guide>
        <p15:guide id="18" pos="4736">
          <p15:clr>
            <a:srgbClr val="A4A3A4"/>
          </p15:clr>
        </p15:guide>
        <p15:guide id="19" pos="594">
          <p15:clr>
            <a:srgbClr val="A4A3A4"/>
          </p15:clr>
        </p15:guide>
        <p15:guide id="20" pos="1508">
          <p15:clr>
            <a:srgbClr val="A4A3A4"/>
          </p15:clr>
        </p15:guide>
        <p15:guide id="21" pos="2432">
          <p15:clr>
            <a:srgbClr val="A4A3A4"/>
          </p15:clr>
        </p15:guide>
        <p15:guide id="22" pos="3344">
          <p15:clr>
            <a:srgbClr val="A4A3A4"/>
          </p15:clr>
        </p15:guide>
        <p15:guide id="23" pos="4258">
          <p15:clr>
            <a:srgbClr val="A4A3A4"/>
          </p15:clr>
        </p15:guide>
        <p15:guide id="24" pos="5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86BA7F-64A7-97F8-D3DA-974B917F518F}" name="Дмитриева Ксения Станиславовна" initials="ДКС" userId="S::DmitrievaKS@fsk.ru::f6c15c6a-ea34-49f9-9ac5-bbad55450e5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/>
      <a:tcStyle>
        <a:tcBdr/>
        <a:fill>
          <a:solidFill>
            <a:srgbClr val="E8EDF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667" y="72"/>
      </p:cViewPr>
      <p:guideLst>
        <p:guide orient="horz" pos="2164"/>
        <p:guide orient="horz" pos="145"/>
        <p:guide orient="horz" pos="3094"/>
        <p:guide orient="horz" pos="2957"/>
        <p:guide orient="horz" pos="1620"/>
        <p:guide pos="2880"/>
        <p:guide pos="157"/>
        <p:guide pos="5605"/>
        <p:guide pos="1026"/>
        <p:guide pos="1074"/>
        <p:guide pos="1943"/>
        <p:guide pos="1995"/>
        <p:guide pos="2859"/>
        <p:guide pos="2904"/>
        <p:guide pos="3773"/>
        <p:guide pos="3818"/>
        <p:guide pos="4693"/>
        <p:guide pos="4736"/>
        <p:guide pos="594"/>
        <p:guide pos="1508"/>
        <p:guide pos="2432"/>
        <p:guide pos="3344"/>
        <p:guide pos="4258"/>
        <p:guide pos="517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31" d="100"/>
          <a:sy n="131" d="100"/>
        </p:scale>
        <p:origin x="-4792" y="-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77383-0387-46F5-B0F6-044656C78A3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33EC9-B4EB-496B-B9A9-3175126B6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069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11364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363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18" y="983968"/>
            <a:ext cx="1421807" cy="476531"/>
          </a:xfrm>
          <a:prstGeom prst="rect">
            <a:avLst/>
          </a:prstGeom>
        </p:spPr>
      </p:pic>
      <p:sp>
        <p:nvSpPr>
          <p:cNvPr id="26" name="Текст 25"/>
          <p:cNvSpPr>
            <a:spLocks noGrp="1"/>
          </p:cNvSpPr>
          <p:nvPr>
            <p:ph type="body" sz="quarter" idx="10" hasCustomPrompt="1"/>
          </p:nvPr>
        </p:nvSpPr>
        <p:spPr>
          <a:xfrm>
            <a:off x="569843" y="2070100"/>
            <a:ext cx="2909958" cy="1198034"/>
          </a:xfrm>
        </p:spPr>
        <p:txBody>
          <a:bodyPr anchor="ctr">
            <a:noAutofit/>
          </a:bodyPr>
          <a:lstStyle>
            <a:lvl1pPr marL="114300" indent="0" algn="ctr">
              <a:buNone/>
              <a:defRPr sz="2000" baseline="0"/>
            </a:lvl1pPr>
          </a:lstStyle>
          <a:p>
            <a:pPr lvl="0"/>
            <a:r>
              <a:rPr lang="ru-RU" dirty="0">
                <a:solidFill>
                  <a:schemeClr val="bg1"/>
                </a:solidFill>
              </a:rPr>
              <a:t>ЗАГОЛОВОК ОБЛОЖКИ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СРЕДНЕЙ ДЛИНЫ</a:t>
            </a:r>
            <a:endParaRPr lang="ru-RU" dirty="0"/>
          </a:p>
        </p:txBody>
      </p:sp>
      <p:sp>
        <p:nvSpPr>
          <p:cNvPr id="28" name="Текст 25"/>
          <p:cNvSpPr>
            <a:spLocks noGrp="1"/>
          </p:cNvSpPr>
          <p:nvPr>
            <p:ph type="body" sz="quarter" idx="11" hasCustomPrompt="1"/>
          </p:nvPr>
        </p:nvSpPr>
        <p:spPr>
          <a:xfrm>
            <a:off x="565609" y="3268566"/>
            <a:ext cx="2918424" cy="397501"/>
          </a:xfrm>
        </p:spPr>
        <p:txBody>
          <a:bodyPr anchor="t">
            <a:noAutofit/>
          </a:bodyPr>
          <a:lstStyle>
            <a:lvl1pPr marL="11430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>
                <a:solidFill>
                  <a:schemeClr val="bg1"/>
                </a:solidFill>
              </a:rPr>
              <a:t>ЗАГОЛОВОК ВТОРОГО УРОВНЯ</a:t>
            </a:r>
            <a:endParaRPr lang="ru-RU" dirty="0"/>
          </a:p>
        </p:txBody>
      </p:sp>
      <p:sp>
        <p:nvSpPr>
          <p:cNvPr id="5" name="Текст 25"/>
          <p:cNvSpPr>
            <a:spLocks noGrp="1"/>
          </p:cNvSpPr>
          <p:nvPr>
            <p:ph type="body" sz="quarter" idx="12" hasCustomPrompt="1"/>
          </p:nvPr>
        </p:nvSpPr>
        <p:spPr>
          <a:xfrm>
            <a:off x="565609" y="3670301"/>
            <a:ext cx="2918424" cy="1023938"/>
          </a:xfrm>
        </p:spPr>
        <p:txBody>
          <a:bodyPr anchor="ctr">
            <a:noAutofit/>
          </a:bodyPr>
          <a:lstStyle>
            <a:lvl1pPr marL="11430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>
                <a:solidFill>
                  <a:schemeClr val="bg1"/>
                </a:solidFill>
              </a:rPr>
              <a:t>ГОРОД, ДАТА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833218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445025"/>
            <a:ext cx="8648699" cy="253475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В ОДНУ СТРОКУ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956734"/>
            <a:ext cx="8648700" cy="153987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2"/>
          </p:nvPr>
        </p:nvSpPr>
        <p:spPr>
          <a:xfrm>
            <a:off x="4610101" y="2571750"/>
            <a:ext cx="4287838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4"/>
          </p:nvPr>
        </p:nvSpPr>
        <p:spPr>
          <a:xfrm>
            <a:off x="249238" y="2571750"/>
            <a:ext cx="2108729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5"/>
          </p:nvPr>
        </p:nvSpPr>
        <p:spPr>
          <a:xfrm>
            <a:off x="2429934" y="2571750"/>
            <a:ext cx="2108729" cy="21224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817630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445025"/>
            <a:ext cx="8648699" cy="240775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В ОДНУ СТРОКУ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956734"/>
            <a:ext cx="8648700" cy="153987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2"/>
          </p:nvPr>
        </p:nvSpPr>
        <p:spPr>
          <a:xfrm>
            <a:off x="6061075" y="2571750"/>
            <a:ext cx="2836864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4"/>
          </p:nvPr>
        </p:nvSpPr>
        <p:spPr>
          <a:xfrm>
            <a:off x="249238" y="2571750"/>
            <a:ext cx="2835275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5"/>
          </p:nvPr>
        </p:nvSpPr>
        <p:spPr>
          <a:xfrm>
            <a:off x="3167062" y="2571750"/>
            <a:ext cx="2822575" cy="21224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21827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9" y="445025"/>
            <a:ext cx="2007128" cy="11763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393950" y="447674"/>
            <a:ext cx="6503988" cy="424656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</a:t>
            </a:r>
          </a:p>
        </p:txBody>
      </p:sp>
    </p:spTree>
    <p:extLst>
      <p:ext uri="{BB962C8B-B14F-4D97-AF65-F5344CB8AC3E}">
        <p14:creationId xmlns:p14="http://schemas.microsoft.com/office/powerpoint/2010/main" val="226968823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445025"/>
            <a:ext cx="8648699" cy="2873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r>
              <a:rPr lang="en-US" dirty="0"/>
              <a:t> </a:t>
            </a:r>
            <a:r>
              <a:rPr lang="ru-RU" dirty="0"/>
              <a:t>В ОДНУ</a:t>
            </a:r>
            <a:r>
              <a:rPr lang="en-US" dirty="0"/>
              <a:t> </a:t>
            </a: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956733"/>
            <a:ext cx="8648700" cy="373750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</a:t>
            </a:r>
          </a:p>
        </p:txBody>
      </p:sp>
    </p:spTree>
    <p:extLst>
      <p:ext uri="{BB962C8B-B14F-4D97-AF65-F5344CB8AC3E}">
        <p14:creationId xmlns:p14="http://schemas.microsoft.com/office/powerpoint/2010/main" val="154009215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445025"/>
            <a:ext cx="8648699" cy="2619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7" name="Диаграмма 3"/>
          <p:cNvSpPr>
            <a:spLocks noGrp="1"/>
          </p:cNvSpPr>
          <p:nvPr>
            <p:ph type="chart" sz="quarter" idx="10"/>
          </p:nvPr>
        </p:nvSpPr>
        <p:spPr>
          <a:xfrm>
            <a:off x="249239" y="1159932"/>
            <a:ext cx="3967162" cy="30818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Диаграмма 3"/>
          <p:cNvSpPr>
            <a:spLocks noGrp="1"/>
          </p:cNvSpPr>
          <p:nvPr>
            <p:ph type="chart" sz="quarter" idx="12"/>
          </p:nvPr>
        </p:nvSpPr>
        <p:spPr>
          <a:xfrm>
            <a:off x="4606397" y="1159932"/>
            <a:ext cx="3978804" cy="308186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924376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445025"/>
            <a:ext cx="8648699" cy="2619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1"/>
          </p:nvPr>
        </p:nvSpPr>
        <p:spPr>
          <a:xfrm>
            <a:off x="249238" y="977900"/>
            <a:ext cx="8648700" cy="3716338"/>
          </a:xfrm>
        </p:spPr>
        <p:txBody>
          <a:bodyPr/>
          <a:lstStyle>
            <a:lvl1pPr marL="114300" indent="0">
              <a:buNone/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59317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445025"/>
            <a:ext cx="8648699" cy="2619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84826839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4572000" y="447675"/>
            <a:ext cx="4572000" cy="4246563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445025"/>
            <a:ext cx="3962929" cy="253475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В ОДНУ СТРОКУ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960967"/>
            <a:ext cx="3958695" cy="321786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  <a:br>
              <a:rPr lang="ru-RU" dirty="0"/>
            </a:b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</a:t>
            </a:r>
          </a:p>
        </p:txBody>
      </p:sp>
    </p:spTree>
    <p:extLst>
      <p:ext uri="{BB962C8B-B14F-4D97-AF65-F5344CB8AC3E}">
        <p14:creationId xmlns:p14="http://schemas.microsoft.com/office/powerpoint/2010/main" val="290213326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499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445025"/>
            <a:ext cx="3962929" cy="253475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В ОДНУ СТРОКУ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960967"/>
            <a:ext cx="3958695" cy="321786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  <a:br>
              <a:rPr lang="ru-RU" dirty="0"/>
            </a:b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</a:t>
            </a:r>
          </a:p>
        </p:txBody>
      </p:sp>
    </p:spTree>
    <p:extLst>
      <p:ext uri="{BB962C8B-B14F-4D97-AF65-F5344CB8AC3E}">
        <p14:creationId xmlns:p14="http://schemas.microsoft.com/office/powerpoint/2010/main" val="129235361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2465387" y="447675"/>
            <a:ext cx="3888846" cy="4246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9" y="445025"/>
            <a:ext cx="2007128" cy="11763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9" y="1752602"/>
            <a:ext cx="2007128" cy="20489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</a:t>
            </a:r>
            <a:br>
              <a:rPr lang="ru-RU" dirty="0"/>
            </a:br>
            <a:r>
              <a:rPr lang="ru-RU" dirty="0"/>
              <a:t>размер и межстрочное расстояние шрифта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  <a:br>
              <a:rPr lang="ru-RU" dirty="0"/>
            </a:br>
            <a:r>
              <a:rPr lang="ru-RU" dirty="0"/>
              <a:t>Рядовой текст страницы. Не изменяйте цвет,</a:t>
            </a:r>
            <a:br>
              <a:rPr lang="ru-RU" dirty="0"/>
            </a:br>
            <a:r>
              <a:rPr lang="ru-RU" dirty="0"/>
              <a:t>размер и межстрочное расстояние шрифта</a:t>
            </a:r>
            <a:br>
              <a:rPr lang="ru-RU" dirty="0"/>
            </a:br>
            <a:r>
              <a:rPr lang="ru-RU" dirty="0"/>
              <a:t>для сохранения единой стилистики бренда.</a:t>
            </a:r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2"/>
          </p:nvPr>
        </p:nvSpPr>
        <p:spPr>
          <a:xfrm>
            <a:off x="6421967" y="447675"/>
            <a:ext cx="2722033" cy="4246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4321731"/>
            <a:ext cx="2003425" cy="369332"/>
          </a:xfr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596900" indent="0">
              <a:buNone/>
              <a:defRPr sz="800">
                <a:solidFill>
                  <a:schemeClr val="tx1"/>
                </a:solidFill>
              </a:defRPr>
            </a:lvl2pPr>
            <a:lvl3pPr marL="1054100" indent="0">
              <a:buNone/>
              <a:defRPr sz="800">
                <a:solidFill>
                  <a:schemeClr val="tx1"/>
                </a:solidFill>
              </a:defRPr>
            </a:lvl3pPr>
            <a:lvl4pPr marL="1511300" indent="0">
              <a:buNone/>
              <a:defRPr sz="800">
                <a:solidFill>
                  <a:schemeClr val="tx1"/>
                </a:solidFill>
              </a:defRPr>
            </a:lvl4pPr>
            <a:lvl5pPr marL="196850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Подпись к иллюстрации.</a:t>
            </a:r>
            <a:br>
              <a:rPr lang="ru-RU" dirty="0"/>
            </a:br>
            <a:r>
              <a:rPr lang="ru-RU" dirty="0"/>
              <a:t>Не изменяйте цвет, размер</a:t>
            </a:r>
            <a:br>
              <a:rPr lang="ru-RU" dirty="0"/>
            </a:br>
            <a:r>
              <a:rPr lang="ru-RU" dirty="0"/>
              <a:t>и межстрочное расстояние шрифта.</a:t>
            </a:r>
          </a:p>
        </p:txBody>
      </p:sp>
    </p:spTree>
    <p:extLst>
      <p:ext uri="{BB962C8B-B14F-4D97-AF65-F5344CB8AC3E}">
        <p14:creationId xmlns:p14="http://schemas.microsoft.com/office/powerpoint/2010/main" val="181790990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>
          <a:xfrm>
            <a:off x="2817673" y="0"/>
            <a:ext cx="6326328" cy="5146288"/>
          </a:xfrm>
        </p:spPr>
        <p:txBody>
          <a:bodyPr/>
          <a:lstStyle/>
          <a:p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18" y="983968"/>
            <a:ext cx="1421807" cy="476531"/>
          </a:xfrm>
          <a:prstGeom prst="rect">
            <a:avLst/>
          </a:prstGeom>
        </p:spPr>
      </p:pic>
      <p:sp>
        <p:nvSpPr>
          <p:cNvPr id="26" name="Текст 25"/>
          <p:cNvSpPr>
            <a:spLocks noGrp="1"/>
          </p:cNvSpPr>
          <p:nvPr>
            <p:ph type="body" sz="quarter" idx="10" hasCustomPrompt="1"/>
          </p:nvPr>
        </p:nvSpPr>
        <p:spPr>
          <a:xfrm>
            <a:off x="569843" y="2070100"/>
            <a:ext cx="2909958" cy="1198034"/>
          </a:xfrm>
        </p:spPr>
        <p:txBody>
          <a:bodyPr anchor="ctr">
            <a:noAutofit/>
          </a:bodyPr>
          <a:lstStyle>
            <a:lvl1pPr marL="114300" indent="0" algn="ctr">
              <a:buNone/>
              <a:defRPr sz="2000" baseline="0"/>
            </a:lvl1pPr>
          </a:lstStyle>
          <a:p>
            <a:pPr lvl="0"/>
            <a:r>
              <a:rPr lang="ru-RU" dirty="0">
                <a:solidFill>
                  <a:schemeClr val="bg1"/>
                </a:solidFill>
              </a:rPr>
              <a:t>ЗАГОЛОВОК ОБЛОЖКИ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СРЕДНЕЙ ДЛИНЫ</a:t>
            </a:r>
            <a:endParaRPr lang="ru-RU" dirty="0"/>
          </a:p>
        </p:txBody>
      </p:sp>
      <p:sp>
        <p:nvSpPr>
          <p:cNvPr id="28" name="Текст 25"/>
          <p:cNvSpPr>
            <a:spLocks noGrp="1"/>
          </p:cNvSpPr>
          <p:nvPr>
            <p:ph type="body" sz="quarter" idx="11" hasCustomPrompt="1"/>
          </p:nvPr>
        </p:nvSpPr>
        <p:spPr>
          <a:xfrm>
            <a:off x="565609" y="3268566"/>
            <a:ext cx="2918424" cy="397501"/>
          </a:xfrm>
        </p:spPr>
        <p:txBody>
          <a:bodyPr anchor="t">
            <a:noAutofit/>
          </a:bodyPr>
          <a:lstStyle>
            <a:lvl1pPr marL="11430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>
                <a:solidFill>
                  <a:schemeClr val="bg1"/>
                </a:solidFill>
              </a:rPr>
              <a:t>ЗАГОЛОВОК ВТОРОГО УРОВНЯ</a:t>
            </a:r>
            <a:endParaRPr lang="ru-RU" dirty="0"/>
          </a:p>
        </p:txBody>
      </p:sp>
      <p:sp>
        <p:nvSpPr>
          <p:cNvPr id="5" name="Текст 25"/>
          <p:cNvSpPr>
            <a:spLocks noGrp="1"/>
          </p:cNvSpPr>
          <p:nvPr>
            <p:ph type="body" sz="quarter" idx="12" hasCustomPrompt="1"/>
          </p:nvPr>
        </p:nvSpPr>
        <p:spPr>
          <a:xfrm>
            <a:off x="565609" y="3670301"/>
            <a:ext cx="2918424" cy="1023938"/>
          </a:xfrm>
        </p:spPr>
        <p:txBody>
          <a:bodyPr anchor="ctr">
            <a:noAutofit/>
          </a:bodyPr>
          <a:lstStyle>
            <a:lvl1pPr marL="11430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>
                <a:solidFill>
                  <a:schemeClr val="bg1"/>
                </a:solidFill>
              </a:rPr>
              <a:t>ГОРОД, ДАТА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8381382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2465387" y="447676"/>
            <a:ext cx="3888846" cy="20880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9" y="445025"/>
            <a:ext cx="2007128" cy="11763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9" y="1752602"/>
            <a:ext cx="2007128" cy="20489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</a:t>
            </a:r>
            <a:br>
              <a:rPr lang="ru-RU" dirty="0"/>
            </a:br>
            <a:r>
              <a:rPr lang="ru-RU" dirty="0"/>
              <a:t>размер и межстрочное расстояние шрифта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  <a:br>
              <a:rPr lang="ru-RU" dirty="0"/>
            </a:br>
            <a:r>
              <a:rPr lang="ru-RU" dirty="0"/>
              <a:t>Рядовой текст страницы. Не изменяйте цвет,</a:t>
            </a:r>
            <a:br>
              <a:rPr lang="ru-RU" dirty="0"/>
            </a:br>
            <a:r>
              <a:rPr lang="ru-RU" dirty="0"/>
              <a:t>размер и межстрочное расстояние шрифта</a:t>
            </a:r>
            <a:br>
              <a:rPr lang="ru-RU" dirty="0"/>
            </a:br>
            <a:r>
              <a:rPr lang="ru-RU" dirty="0"/>
              <a:t>для сохранения единой стилистики бренда.</a:t>
            </a:r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2"/>
          </p:nvPr>
        </p:nvSpPr>
        <p:spPr>
          <a:xfrm>
            <a:off x="6421967" y="447675"/>
            <a:ext cx="2722033" cy="4246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4321731"/>
            <a:ext cx="2003425" cy="369332"/>
          </a:xfr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596900" indent="0">
              <a:buNone/>
              <a:defRPr sz="800">
                <a:solidFill>
                  <a:schemeClr val="tx1"/>
                </a:solidFill>
              </a:defRPr>
            </a:lvl2pPr>
            <a:lvl3pPr marL="1054100" indent="0">
              <a:buNone/>
              <a:defRPr sz="800">
                <a:solidFill>
                  <a:schemeClr val="tx1"/>
                </a:solidFill>
              </a:defRPr>
            </a:lvl3pPr>
            <a:lvl4pPr marL="1511300" indent="0">
              <a:buNone/>
              <a:defRPr sz="800">
                <a:solidFill>
                  <a:schemeClr val="tx1"/>
                </a:solidFill>
              </a:defRPr>
            </a:lvl4pPr>
            <a:lvl5pPr marL="196850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Подпись к иллюстрации.</a:t>
            </a:r>
            <a:br>
              <a:rPr lang="ru-RU" dirty="0"/>
            </a:br>
            <a:r>
              <a:rPr lang="ru-RU" dirty="0"/>
              <a:t>Не изменяйте цвет, размер</a:t>
            </a:r>
            <a:br>
              <a:rPr lang="ru-RU" dirty="0"/>
            </a:br>
            <a:r>
              <a:rPr lang="ru-RU" dirty="0"/>
              <a:t>и межстрочное расстояние шрифта.</a:t>
            </a:r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4"/>
          </p:nvPr>
        </p:nvSpPr>
        <p:spPr>
          <a:xfrm>
            <a:off x="2465387" y="2606146"/>
            <a:ext cx="3888846" cy="208809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17896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9" y="445025"/>
            <a:ext cx="2007128" cy="11763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393950" y="447675"/>
            <a:ext cx="6503988" cy="20489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2"/>
          </p:nvPr>
        </p:nvSpPr>
        <p:spPr>
          <a:xfrm>
            <a:off x="4610101" y="2571750"/>
            <a:ext cx="4287838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4"/>
          </p:nvPr>
        </p:nvSpPr>
        <p:spPr>
          <a:xfrm>
            <a:off x="249238" y="2571750"/>
            <a:ext cx="4289425" cy="21224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178870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445025"/>
            <a:ext cx="8648699" cy="253475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В ОДНУ СТРОКУ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956734"/>
            <a:ext cx="8648700" cy="153987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2"/>
          </p:nvPr>
        </p:nvSpPr>
        <p:spPr>
          <a:xfrm>
            <a:off x="4610101" y="2571750"/>
            <a:ext cx="4287838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4"/>
          </p:nvPr>
        </p:nvSpPr>
        <p:spPr>
          <a:xfrm>
            <a:off x="249238" y="2571750"/>
            <a:ext cx="2108729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5"/>
          </p:nvPr>
        </p:nvSpPr>
        <p:spPr>
          <a:xfrm>
            <a:off x="2429934" y="2571750"/>
            <a:ext cx="2108729" cy="21224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53982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445025"/>
            <a:ext cx="8648699" cy="253475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В ОДНУ СТРОКУ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956734"/>
            <a:ext cx="8648700" cy="153987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2"/>
          </p:nvPr>
        </p:nvSpPr>
        <p:spPr>
          <a:xfrm>
            <a:off x="6061075" y="2571750"/>
            <a:ext cx="2836864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4"/>
          </p:nvPr>
        </p:nvSpPr>
        <p:spPr>
          <a:xfrm>
            <a:off x="249238" y="2571750"/>
            <a:ext cx="2835275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5"/>
          </p:nvPr>
        </p:nvSpPr>
        <p:spPr>
          <a:xfrm>
            <a:off x="3167062" y="2571750"/>
            <a:ext cx="2822575" cy="21224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82238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445025"/>
            <a:ext cx="8648699" cy="2873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r>
              <a:rPr lang="en-US" dirty="0"/>
              <a:t> </a:t>
            </a:r>
            <a:r>
              <a:rPr lang="ru-RU" dirty="0"/>
              <a:t>В ОДНУ</a:t>
            </a:r>
            <a:r>
              <a:rPr lang="en-US" dirty="0"/>
              <a:t> </a:t>
            </a: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956733"/>
            <a:ext cx="8648700" cy="373750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</a:t>
            </a:r>
          </a:p>
        </p:txBody>
      </p:sp>
    </p:spTree>
    <p:extLst>
      <p:ext uri="{BB962C8B-B14F-4D97-AF65-F5344CB8AC3E}">
        <p14:creationId xmlns:p14="http://schemas.microsoft.com/office/powerpoint/2010/main" val="290323534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9" y="445025"/>
            <a:ext cx="2007128" cy="11763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393950" y="447674"/>
            <a:ext cx="6503988" cy="424656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</a:t>
            </a:r>
          </a:p>
        </p:txBody>
      </p:sp>
    </p:spTree>
    <p:extLst>
      <p:ext uri="{BB962C8B-B14F-4D97-AF65-F5344CB8AC3E}">
        <p14:creationId xmlns:p14="http://schemas.microsoft.com/office/powerpoint/2010/main" val="116827577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445025"/>
            <a:ext cx="8648699" cy="2619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2" name="Диаграмма 3"/>
          <p:cNvSpPr>
            <a:spLocks noGrp="1"/>
          </p:cNvSpPr>
          <p:nvPr>
            <p:ph type="chart" sz="quarter" idx="10"/>
          </p:nvPr>
        </p:nvSpPr>
        <p:spPr>
          <a:xfrm>
            <a:off x="249239" y="1159932"/>
            <a:ext cx="3967162" cy="30818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Диаграмма 3"/>
          <p:cNvSpPr>
            <a:spLocks noGrp="1"/>
          </p:cNvSpPr>
          <p:nvPr>
            <p:ph type="chart" sz="quarter" idx="12"/>
          </p:nvPr>
        </p:nvSpPr>
        <p:spPr>
          <a:xfrm>
            <a:off x="4606397" y="1159932"/>
            <a:ext cx="3978804" cy="308186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80826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445025"/>
            <a:ext cx="8648699" cy="2619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1"/>
          </p:nvPr>
        </p:nvSpPr>
        <p:spPr>
          <a:xfrm>
            <a:off x="249238" y="977900"/>
            <a:ext cx="8648700" cy="3716338"/>
          </a:xfrm>
        </p:spPr>
        <p:txBody>
          <a:bodyPr/>
          <a:lstStyle>
            <a:lvl1pPr marL="114300" indent="0">
              <a:buNone/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70583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445025"/>
            <a:ext cx="8648699" cy="2619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7649854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445025"/>
            <a:ext cx="8648699" cy="2619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49238" y="3018431"/>
            <a:ext cx="2835275" cy="1675807"/>
          </a:xfrm>
        </p:spPr>
        <p:txBody>
          <a:bodyPr lIns="144000" tIns="144000" rIns="144000" bIns="144000" anchor="b">
            <a:spAutoFit/>
          </a:bodyPr>
          <a:lstStyle>
            <a:lvl1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  <a:lvl2pPr marL="596900" indent="0">
              <a:buNone/>
              <a:defRPr sz="1000"/>
            </a:lvl2pPr>
            <a:lvl3pPr marL="1054100" indent="0">
              <a:buNone/>
              <a:defRPr sz="1000"/>
            </a:lvl3pPr>
            <a:lvl4pPr marL="1511300" indent="0">
              <a:buNone/>
              <a:defRPr sz="1000"/>
            </a:lvl4pPr>
            <a:lvl5pPr marL="1968500" indent="0">
              <a:buNone/>
              <a:defRPr sz="1000"/>
            </a:lvl5pPr>
          </a:lstStyle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>
                <a:solidFill>
                  <a:schemeClr val="bg1"/>
                </a:solidFill>
              </a:rPr>
              <a:t>Рядовой текст страницы.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Не изменяйте цвет, размер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и межстрочное расстояние шрифта для сохранения единой стилистики бренда. Рядовой текст страницы. 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Не изменяйте цвет, размер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и межстрочное расстояние шрифта для сохранения единой стилистики бренда.</a:t>
            </a:r>
          </a:p>
        </p:txBody>
      </p:sp>
      <p:sp>
        <p:nvSpPr>
          <p:cNvPr id="14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3167063" y="3018431"/>
            <a:ext cx="2822575" cy="1675807"/>
          </a:xfrm>
        </p:spPr>
        <p:txBody>
          <a:bodyPr wrap="square" lIns="144000" tIns="144000" rIns="144000" bIns="144000" anchor="b">
            <a:spAutoFit/>
          </a:bodyPr>
          <a:lstStyle>
            <a:lvl1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  <a:lvl2pPr marL="596900" indent="0">
              <a:buNone/>
              <a:defRPr sz="1000"/>
            </a:lvl2pPr>
            <a:lvl3pPr marL="1054100" indent="0">
              <a:buNone/>
              <a:defRPr sz="1000"/>
            </a:lvl3pPr>
            <a:lvl4pPr marL="1511300" indent="0">
              <a:buNone/>
              <a:defRPr sz="1000"/>
            </a:lvl4pPr>
            <a:lvl5pPr marL="1968500" indent="0">
              <a:buNone/>
              <a:defRPr sz="1000"/>
            </a:lvl5pPr>
          </a:lstStyle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>
                <a:solidFill>
                  <a:schemeClr val="bg1"/>
                </a:solidFill>
              </a:rPr>
              <a:t>Рядовой текст страницы.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Не изменяйте цвет, размер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и межстрочное расстояние шрифта для сохранения единой стилистики бренда. Рядовой текст страницы. 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Не изменяйте цвет, размер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и межстрочное расстояние шрифта для сохранения единой стилистики бренда.</a:t>
            </a:r>
          </a:p>
        </p:txBody>
      </p:sp>
      <p:sp>
        <p:nvSpPr>
          <p:cNvPr id="15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6061075" y="3018431"/>
            <a:ext cx="2836863" cy="1675807"/>
          </a:xfrm>
        </p:spPr>
        <p:txBody>
          <a:bodyPr wrap="square" lIns="144000" tIns="144000" rIns="144000" bIns="144000" anchor="b">
            <a:spAutoFit/>
          </a:bodyPr>
          <a:lstStyle>
            <a:lvl1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  <a:lvl2pPr marL="596900" indent="0">
              <a:buNone/>
              <a:defRPr sz="1000"/>
            </a:lvl2pPr>
            <a:lvl3pPr marL="1054100" indent="0">
              <a:buNone/>
              <a:defRPr sz="1000"/>
            </a:lvl3pPr>
            <a:lvl4pPr marL="1511300" indent="0">
              <a:buNone/>
              <a:defRPr sz="1000"/>
            </a:lvl4pPr>
            <a:lvl5pPr marL="1968500" indent="0">
              <a:buNone/>
              <a:defRPr sz="1000"/>
            </a:lvl5pPr>
          </a:lstStyle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>
                <a:solidFill>
                  <a:schemeClr val="bg1"/>
                </a:solidFill>
              </a:rPr>
              <a:t>Рядовой текст страницы.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Не изменяйте цвет, размер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и межстрочное расстояние шрифта для сохранения единой стилистики бренда. Рядовой текст страницы. 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Не изменяйте цвет, размер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и межстрочное расстояние шрифта для сохранения единой стилистики бренда.</a:t>
            </a:r>
          </a:p>
        </p:txBody>
      </p:sp>
      <p:sp>
        <p:nvSpPr>
          <p:cNvPr id="1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49238" y="1020233"/>
            <a:ext cx="2835275" cy="1029476"/>
          </a:xfrm>
        </p:spPr>
        <p:txBody>
          <a:bodyPr lIns="144000" tIns="144000" rIns="144000" bIns="144000" anchor="t">
            <a:spAutoFit/>
          </a:bodyPr>
          <a:lstStyle>
            <a:lvl1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  <a:lvl2pPr marL="596900" indent="0">
              <a:buNone/>
              <a:defRPr sz="1000"/>
            </a:lvl2pPr>
            <a:lvl3pPr marL="1054100" indent="0">
              <a:buNone/>
              <a:defRPr sz="1000"/>
            </a:lvl3pPr>
            <a:lvl4pPr marL="1511300" indent="0">
              <a:buNone/>
              <a:defRPr sz="1000"/>
            </a:lvl4pPr>
            <a:lvl5pPr marL="1968500" indent="0">
              <a:buNone/>
              <a:defRPr sz="1000"/>
            </a:lvl5pPr>
          </a:lstStyle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БЛОКА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4" hasCustomPrompt="1"/>
          </p:nvPr>
        </p:nvSpPr>
        <p:spPr>
          <a:xfrm>
            <a:off x="3167063" y="1020233"/>
            <a:ext cx="2835275" cy="1029476"/>
          </a:xfrm>
        </p:spPr>
        <p:txBody>
          <a:bodyPr lIns="144000" tIns="144000" rIns="144000" bIns="144000" anchor="t">
            <a:spAutoFit/>
          </a:bodyPr>
          <a:lstStyle>
            <a:lvl1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  <a:lvl2pPr marL="596900" indent="0">
              <a:buNone/>
              <a:defRPr sz="1000"/>
            </a:lvl2pPr>
            <a:lvl3pPr marL="1054100" indent="0">
              <a:buNone/>
              <a:defRPr sz="1000"/>
            </a:lvl3pPr>
            <a:lvl4pPr marL="1511300" indent="0">
              <a:buNone/>
              <a:defRPr sz="1000"/>
            </a:lvl4pPr>
            <a:lvl5pPr marL="1968500" indent="0">
              <a:buNone/>
              <a:defRPr sz="1000"/>
            </a:lvl5pPr>
          </a:lstStyle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БЛОКА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8" name="Текст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61075" y="1020233"/>
            <a:ext cx="2835275" cy="1029476"/>
          </a:xfrm>
        </p:spPr>
        <p:txBody>
          <a:bodyPr lIns="144000" tIns="144000" rIns="144000" bIns="144000" anchor="t">
            <a:spAutoFit/>
          </a:bodyPr>
          <a:lstStyle>
            <a:lvl1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  <a:lvl2pPr marL="596900" indent="0">
              <a:buNone/>
              <a:defRPr sz="1000"/>
            </a:lvl2pPr>
            <a:lvl3pPr marL="1054100" indent="0">
              <a:buNone/>
              <a:defRPr sz="1000"/>
            </a:lvl3pPr>
            <a:lvl4pPr marL="1511300" indent="0">
              <a:buNone/>
              <a:defRPr sz="1000"/>
            </a:lvl4pPr>
            <a:lvl5pPr marL="1968500" indent="0">
              <a:buNone/>
              <a:defRPr sz="1000"/>
            </a:lvl5pPr>
          </a:lstStyle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БЛОКА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6831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2" hasCustomPrompt="1"/>
          </p:nvPr>
        </p:nvSpPr>
        <p:spPr>
          <a:xfrm>
            <a:off x="621776" y="809105"/>
            <a:ext cx="1927225" cy="2039937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113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2.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724954" y="2432061"/>
            <a:ext cx="2414588" cy="1266825"/>
          </a:xfrm>
        </p:spPr>
        <p:txBody>
          <a:bodyPr>
            <a:normAutofit/>
          </a:bodyPr>
          <a:lstStyle>
            <a:lvl1pPr marL="114300" indent="0">
              <a:buNone/>
              <a:defRPr sz="1400"/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ru-RU" dirty="0"/>
              <a:t>ЗАГОЛОВОК РАЗДЕЛИТЕЛЯ ПРЕЗЕНТАЦИИ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</p:spTree>
    <p:extLst>
      <p:ext uri="{BB962C8B-B14F-4D97-AF65-F5344CB8AC3E}">
        <p14:creationId xmlns:p14="http://schemas.microsoft.com/office/powerpoint/2010/main" val="3695049725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SECTION_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9" y="4797103"/>
            <a:ext cx="685798" cy="22985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445025"/>
            <a:ext cx="8648699" cy="2619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49238" y="1020233"/>
            <a:ext cx="2835275" cy="1029476"/>
          </a:xfrm>
        </p:spPr>
        <p:txBody>
          <a:bodyPr lIns="144000" tIns="144000" rIns="144000" bIns="144000" anchor="t">
            <a:spAutoFit/>
          </a:bodyPr>
          <a:lstStyle>
            <a:lvl1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/>
                </a:solidFill>
              </a:defRPr>
            </a:lvl1pPr>
            <a:lvl2pPr marL="596900" indent="0">
              <a:buNone/>
              <a:defRPr sz="1000"/>
            </a:lvl2pPr>
            <a:lvl3pPr marL="1054100" indent="0">
              <a:buNone/>
              <a:defRPr sz="1000"/>
            </a:lvl3pPr>
            <a:lvl4pPr marL="1511300" indent="0">
              <a:buNone/>
              <a:defRPr sz="1000"/>
            </a:lvl4pPr>
            <a:lvl5pPr marL="1968500" indent="0">
              <a:buNone/>
              <a:defRPr sz="1000"/>
            </a:lvl5pPr>
          </a:lstStyle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БЛОКА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4" hasCustomPrompt="1"/>
          </p:nvPr>
        </p:nvSpPr>
        <p:spPr>
          <a:xfrm>
            <a:off x="3167063" y="1020233"/>
            <a:ext cx="2835275" cy="1029476"/>
          </a:xfrm>
        </p:spPr>
        <p:txBody>
          <a:bodyPr lIns="144000" tIns="144000" rIns="144000" bIns="144000" anchor="t">
            <a:spAutoFit/>
          </a:bodyPr>
          <a:lstStyle>
            <a:lvl1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/>
                </a:solidFill>
              </a:defRPr>
            </a:lvl1pPr>
            <a:lvl2pPr marL="596900" indent="0">
              <a:buNone/>
              <a:defRPr sz="1000"/>
            </a:lvl2pPr>
            <a:lvl3pPr marL="1054100" indent="0">
              <a:buNone/>
              <a:defRPr sz="1000"/>
            </a:lvl3pPr>
            <a:lvl4pPr marL="1511300" indent="0">
              <a:buNone/>
              <a:defRPr sz="1000"/>
            </a:lvl4pPr>
            <a:lvl5pPr marL="1968500" indent="0">
              <a:buNone/>
              <a:defRPr sz="1000"/>
            </a:lvl5pPr>
          </a:lstStyle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БЛОКА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8" name="Текст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61075" y="1020233"/>
            <a:ext cx="2835275" cy="1029476"/>
          </a:xfrm>
        </p:spPr>
        <p:txBody>
          <a:bodyPr lIns="144000" tIns="144000" rIns="144000" bIns="144000" anchor="t">
            <a:spAutoFit/>
          </a:bodyPr>
          <a:lstStyle>
            <a:lvl1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/>
                </a:solidFill>
              </a:defRPr>
            </a:lvl1pPr>
            <a:lvl2pPr marL="596900" indent="0">
              <a:buNone/>
              <a:defRPr sz="1000"/>
            </a:lvl2pPr>
            <a:lvl3pPr marL="1054100" indent="0">
              <a:buNone/>
              <a:defRPr sz="1000"/>
            </a:lvl3pPr>
            <a:lvl4pPr marL="1511300" indent="0">
              <a:buNone/>
              <a:defRPr sz="1000"/>
            </a:lvl4pPr>
            <a:lvl5pPr marL="1968500" indent="0">
              <a:buNone/>
              <a:defRPr sz="1000"/>
            </a:lvl5pPr>
          </a:lstStyle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БЛОКА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 hasCustomPrompt="1"/>
          </p:nvPr>
        </p:nvSpPr>
        <p:spPr>
          <a:xfrm>
            <a:off x="245533" y="3018431"/>
            <a:ext cx="2835805" cy="1675807"/>
          </a:xfrm>
        </p:spPr>
        <p:txBody>
          <a:bodyPr wrap="square" lIns="144000" tIns="144000" rIns="144000" bIns="144000" anchor="b">
            <a:sp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Рядовой текст страницы.</a:t>
            </a:r>
            <a:br>
              <a:rPr lang="ru-RU" dirty="0"/>
            </a:br>
            <a:r>
              <a:rPr lang="ru-RU" dirty="0"/>
              <a:t>Не изменяйте цвет, размер</a:t>
            </a:r>
            <a:br>
              <a:rPr lang="ru-RU" dirty="0"/>
            </a:br>
            <a:r>
              <a:rPr lang="ru-RU" dirty="0"/>
              <a:t>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</a:t>
            </a:r>
            <a:br>
              <a:rPr lang="ru-RU" dirty="0"/>
            </a:br>
            <a:r>
              <a:rPr lang="ru-RU" dirty="0"/>
              <a:t>и межстрочное расстояние шрифта для сохранения единой стилистики бренда.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3167063" y="3018431"/>
            <a:ext cx="2822575" cy="1675807"/>
          </a:xfrm>
        </p:spPr>
        <p:txBody>
          <a:bodyPr wrap="square" lIns="144000" tIns="144000" rIns="144000" bIns="144000" anchor="b">
            <a:sp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Рядовой текст страницы.</a:t>
            </a:r>
            <a:br>
              <a:rPr lang="ru-RU" dirty="0"/>
            </a:br>
            <a:r>
              <a:rPr lang="ru-RU" dirty="0"/>
              <a:t>Не изменяйте цвет, размер</a:t>
            </a:r>
            <a:br>
              <a:rPr lang="ru-RU" dirty="0"/>
            </a:br>
            <a:r>
              <a:rPr lang="ru-RU" dirty="0"/>
              <a:t>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</a:t>
            </a:r>
            <a:br>
              <a:rPr lang="ru-RU" dirty="0"/>
            </a:br>
            <a:r>
              <a:rPr lang="ru-RU" dirty="0"/>
              <a:t>и межстрочное расстояние шрифта для сохранения единой стилистики бренда.</a:t>
            </a:r>
          </a:p>
        </p:txBody>
      </p:sp>
      <p:sp>
        <p:nvSpPr>
          <p:cNvPr id="19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61075" y="3018431"/>
            <a:ext cx="2836863" cy="1675807"/>
          </a:xfrm>
        </p:spPr>
        <p:txBody>
          <a:bodyPr wrap="square" lIns="144000" tIns="144000" rIns="144000" bIns="144000" anchor="b">
            <a:sp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Рядовой текст страницы.</a:t>
            </a:r>
            <a:br>
              <a:rPr lang="ru-RU" dirty="0"/>
            </a:br>
            <a:r>
              <a:rPr lang="ru-RU" dirty="0"/>
              <a:t>Не изменяйте цвет, размер</a:t>
            </a:r>
            <a:br>
              <a:rPr lang="ru-RU" dirty="0"/>
            </a:br>
            <a:r>
              <a:rPr lang="ru-RU" dirty="0"/>
              <a:t>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</a:t>
            </a:r>
            <a:br>
              <a:rPr lang="ru-RU" dirty="0"/>
            </a:br>
            <a:r>
              <a:rPr lang="ru-RU" dirty="0"/>
              <a:t>и межстрочное расстояние шрифта для сохранения единой стилистики бренда.</a:t>
            </a:r>
          </a:p>
        </p:txBody>
      </p:sp>
    </p:spTree>
    <p:extLst>
      <p:ext uri="{BB962C8B-B14F-4D97-AF65-F5344CB8AC3E}">
        <p14:creationId xmlns:p14="http://schemas.microsoft.com/office/powerpoint/2010/main" val="393516321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375" y="3452170"/>
            <a:ext cx="865250" cy="28999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167063" y="2340917"/>
            <a:ext cx="282257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СПАСИБО</a:t>
            </a:r>
          </a:p>
        </p:txBody>
      </p:sp>
    </p:spTree>
    <p:extLst>
      <p:ext uri="{BB962C8B-B14F-4D97-AF65-F5344CB8AC3E}">
        <p14:creationId xmlns:p14="http://schemas.microsoft.com/office/powerpoint/2010/main" val="173249516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4A70B-EDEC-7F79-EEA1-93700759C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7B86E4-FE0D-7F73-AADE-282009E45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5873-6683-48C6-A621-036040B7CC92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3E63147-CB9D-27E9-F7B5-A7A855039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5A8716-2A6B-939C-0107-47FB99805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6912" y="4690756"/>
            <a:ext cx="404246" cy="338522"/>
          </a:xfrm>
        </p:spPr>
        <p:txBody>
          <a:bodyPr/>
          <a:lstStyle/>
          <a:p>
            <a:fld id="{6C7DFE90-5E54-4E6C-8A61-642712310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124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2"/>
          <p:cNvSpPr>
            <a:spLocks noGrp="1"/>
          </p:cNvSpPr>
          <p:nvPr>
            <p:ph type="pic" sz="quarter" idx="14"/>
          </p:nvPr>
        </p:nvSpPr>
        <p:spPr>
          <a:xfrm>
            <a:off x="2817673" y="0"/>
            <a:ext cx="6326328" cy="514628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2" hasCustomPrompt="1"/>
          </p:nvPr>
        </p:nvSpPr>
        <p:spPr>
          <a:xfrm>
            <a:off x="621776" y="809105"/>
            <a:ext cx="1927225" cy="2039937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113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2.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724954" y="2432061"/>
            <a:ext cx="2414588" cy="1266825"/>
          </a:xfrm>
        </p:spPr>
        <p:txBody>
          <a:bodyPr>
            <a:normAutofit/>
          </a:bodyPr>
          <a:lstStyle>
            <a:lvl1pPr marL="114300" indent="0">
              <a:buNone/>
              <a:defRPr sz="1400"/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ru-RU" dirty="0"/>
              <a:t>ЗАГОЛОВОК РАЗДЕЛИТЕЛЯ ПРЕЗЕНТАЦИИ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</p:spTree>
    <p:extLst>
      <p:ext uri="{BB962C8B-B14F-4D97-AF65-F5344CB8AC3E}">
        <p14:creationId xmlns:p14="http://schemas.microsoft.com/office/powerpoint/2010/main" val="299054398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4572000" y="447675"/>
            <a:ext cx="4572000" cy="4246563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445025"/>
            <a:ext cx="3962929" cy="253475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В ОДНУ СТРОКУ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960967"/>
            <a:ext cx="3958695" cy="321786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  <a:br>
              <a:rPr lang="ru-RU" dirty="0"/>
            </a:b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</a:t>
            </a:r>
          </a:p>
        </p:txBody>
      </p:sp>
    </p:spTree>
    <p:extLst>
      <p:ext uri="{BB962C8B-B14F-4D97-AF65-F5344CB8AC3E}">
        <p14:creationId xmlns:p14="http://schemas.microsoft.com/office/powerpoint/2010/main" val="292186891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499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445025"/>
            <a:ext cx="3962929" cy="253475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В ОДНУ СТРОКУ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960967"/>
            <a:ext cx="3958695" cy="321786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  <a:br>
              <a:rPr lang="ru-RU" dirty="0"/>
            </a:b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</a:t>
            </a:r>
          </a:p>
        </p:txBody>
      </p:sp>
    </p:spTree>
    <p:extLst>
      <p:ext uri="{BB962C8B-B14F-4D97-AF65-F5344CB8AC3E}">
        <p14:creationId xmlns:p14="http://schemas.microsoft.com/office/powerpoint/2010/main" val="4049453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2465387" y="447675"/>
            <a:ext cx="3888846" cy="4246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9" y="445025"/>
            <a:ext cx="2007128" cy="11763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9" y="1752602"/>
            <a:ext cx="2007128" cy="20489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</a:t>
            </a:r>
            <a:br>
              <a:rPr lang="ru-RU" dirty="0"/>
            </a:br>
            <a:r>
              <a:rPr lang="ru-RU" dirty="0"/>
              <a:t>размер и межстрочное расстояние шрифта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  <a:br>
              <a:rPr lang="ru-RU" dirty="0"/>
            </a:br>
            <a:r>
              <a:rPr lang="ru-RU" dirty="0"/>
              <a:t>Рядовой текст страницы. Не изменяйте цвет,</a:t>
            </a:r>
            <a:br>
              <a:rPr lang="ru-RU" dirty="0"/>
            </a:br>
            <a:r>
              <a:rPr lang="ru-RU" dirty="0"/>
              <a:t>размер и межстрочное расстояние шрифта</a:t>
            </a:r>
            <a:br>
              <a:rPr lang="ru-RU" dirty="0"/>
            </a:br>
            <a:r>
              <a:rPr lang="ru-RU" dirty="0"/>
              <a:t>для сохранения единой стилистики бренда.</a:t>
            </a:r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2"/>
          </p:nvPr>
        </p:nvSpPr>
        <p:spPr>
          <a:xfrm>
            <a:off x="6421967" y="447675"/>
            <a:ext cx="2722033" cy="4246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4321731"/>
            <a:ext cx="2003425" cy="369332"/>
          </a:xfr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tx1"/>
                </a:solidFill>
              </a:defRPr>
            </a:lvl1pPr>
            <a:lvl2pPr marL="596900" indent="0">
              <a:buNone/>
              <a:defRPr sz="800">
                <a:solidFill>
                  <a:schemeClr val="tx1"/>
                </a:solidFill>
              </a:defRPr>
            </a:lvl2pPr>
            <a:lvl3pPr marL="1054100" indent="0">
              <a:buNone/>
              <a:defRPr sz="800">
                <a:solidFill>
                  <a:schemeClr val="tx1"/>
                </a:solidFill>
              </a:defRPr>
            </a:lvl3pPr>
            <a:lvl4pPr marL="1511300" indent="0">
              <a:buNone/>
              <a:defRPr sz="800">
                <a:solidFill>
                  <a:schemeClr val="tx1"/>
                </a:solidFill>
              </a:defRPr>
            </a:lvl4pPr>
            <a:lvl5pPr marL="196850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Подпись к иллюстрации.</a:t>
            </a:r>
            <a:br>
              <a:rPr lang="ru-RU" dirty="0"/>
            </a:br>
            <a:r>
              <a:rPr lang="ru-RU" dirty="0"/>
              <a:t>Не изменяйте цвет, размер</a:t>
            </a:r>
            <a:br>
              <a:rPr lang="ru-RU" dirty="0"/>
            </a:br>
            <a:r>
              <a:rPr lang="ru-RU" dirty="0"/>
              <a:t>и межстрочное расстояние шрифта.</a:t>
            </a:r>
          </a:p>
        </p:txBody>
      </p:sp>
    </p:spTree>
    <p:extLst>
      <p:ext uri="{BB962C8B-B14F-4D97-AF65-F5344CB8AC3E}">
        <p14:creationId xmlns:p14="http://schemas.microsoft.com/office/powerpoint/2010/main" val="10374363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2465387" y="447676"/>
            <a:ext cx="3888846" cy="20880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9" y="445025"/>
            <a:ext cx="2007128" cy="11763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9" y="1752602"/>
            <a:ext cx="2007128" cy="20489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</a:t>
            </a:r>
            <a:br>
              <a:rPr lang="ru-RU" dirty="0"/>
            </a:br>
            <a:r>
              <a:rPr lang="ru-RU" dirty="0"/>
              <a:t>размер и межстрочное расстояние шрифта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  <a:br>
              <a:rPr lang="ru-RU" dirty="0"/>
            </a:br>
            <a:r>
              <a:rPr lang="ru-RU" dirty="0"/>
              <a:t>Рядовой текст страницы. Не изменяйте цвет,</a:t>
            </a:r>
            <a:br>
              <a:rPr lang="ru-RU" dirty="0"/>
            </a:br>
            <a:r>
              <a:rPr lang="ru-RU" dirty="0"/>
              <a:t>размер и межстрочное расстояние шрифта</a:t>
            </a:r>
            <a:br>
              <a:rPr lang="ru-RU" dirty="0"/>
            </a:br>
            <a:r>
              <a:rPr lang="ru-RU" dirty="0"/>
              <a:t>для сохранения единой стилистики бренда.</a:t>
            </a:r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2"/>
          </p:nvPr>
        </p:nvSpPr>
        <p:spPr>
          <a:xfrm>
            <a:off x="6421967" y="447675"/>
            <a:ext cx="2722033" cy="4246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4321731"/>
            <a:ext cx="2003425" cy="369332"/>
          </a:xfr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tx1"/>
                </a:solidFill>
              </a:defRPr>
            </a:lvl1pPr>
            <a:lvl2pPr marL="596900" indent="0">
              <a:buNone/>
              <a:defRPr sz="800">
                <a:solidFill>
                  <a:schemeClr val="tx1"/>
                </a:solidFill>
              </a:defRPr>
            </a:lvl2pPr>
            <a:lvl3pPr marL="1054100" indent="0">
              <a:buNone/>
              <a:defRPr sz="800">
                <a:solidFill>
                  <a:schemeClr val="tx1"/>
                </a:solidFill>
              </a:defRPr>
            </a:lvl3pPr>
            <a:lvl4pPr marL="1511300" indent="0">
              <a:buNone/>
              <a:defRPr sz="800">
                <a:solidFill>
                  <a:schemeClr val="tx1"/>
                </a:solidFill>
              </a:defRPr>
            </a:lvl4pPr>
            <a:lvl5pPr marL="196850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Подпись к иллюстрации.</a:t>
            </a:r>
            <a:br>
              <a:rPr lang="ru-RU" dirty="0"/>
            </a:br>
            <a:r>
              <a:rPr lang="ru-RU" dirty="0"/>
              <a:t>Не изменяйте цвет, размер</a:t>
            </a:r>
            <a:br>
              <a:rPr lang="ru-RU" dirty="0"/>
            </a:br>
            <a:r>
              <a:rPr lang="ru-RU" dirty="0"/>
              <a:t>и межстрочное расстояние шрифта.</a:t>
            </a:r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4"/>
          </p:nvPr>
        </p:nvSpPr>
        <p:spPr>
          <a:xfrm>
            <a:off x="2465387" y="2606146"/>
            <a:ext cx="3888846" cy="208809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265572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850473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9" y="445025"/>
            <a:ext cx="2007128" cy="11763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393950" y="447675"/>
            <a:ext cx="6503988" cy="20489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2"/>
          </p:nvPr>
        </p:nvSpPr>
        <p:spPr>
          <a:xfrm>
            <a:off x="4610101" y="2571750"/>
            <a:ext cx="4287838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4"/>
          </p:nvPr>
        </p:nvSpPr>
        <p:spPr>
          <a:xfrm>
            <a:off x="249238" y="2571750"/>
            <a:ext cx="4289425" cy="21224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758409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7" r:id="rId2"/>
    <p:sldLayoutId id="2147483661" r:id="rId3"/>
    <p:sldLayoutId id="214748369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88" r:id="rId13"/>
    <p:sldLayoutId id="2147483678" r:id="rId14"/>
    <p:sldLayoutId id="2147483679" r:id="rId15"/>
    <p:sldLayoutId id="2147483680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89" r:id="rId24"/>
    <p:sldLayoutId id="2147483677" r:id="rId25"/>
    <p:sldLayoutId id="2147483681" r:id="rId26"/>
    <p:sldLayoutId id="2147483682" r:id="rId27"/>
    <p:sldLayoutId id="2147483683" r:id="rId28"/>
    <p:sldLayoutId id="2147483685" r:id="rId29"/>
    <p:sldLayoutId id="2147483686" r:id="rId30"/>
    <p:sldLayoutId id="2147483650" r:id="rId31"/>
    <p:sldLayoutId id="2147483684" r:id="rId32"/>
    <p:sldLayoutId id="2147483691" r:id="rId33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Овал 18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7021044" y="694855"/>
                </a:moveTo>
                <a:cubicBezTo>
                  <a:pt x="7018423" y="694855"/>
                  <a:pt x="7015802" y="694861"/>
                  <a:pt x="7013185" y="695252"/>
                </a:cubicBezTo>
                <a:lnTo>
                  <a:pt x="7028903" y="695252"/>
                </a:lnTo>
                <a:close/>
                <a:moveTo>
                  <a:pt x="6665563" y="694855"/>
                </a:moveTo>
                <a:cubicBezTo>
                  <a:pt x="6662942" y="694855"/>
                  <a:pt x="6660322" y="694861"/>
                  <a:pt x="6657705" y="695252"/>
                </a:cubicBezTo>
                <a:lnTo>
                  <a:pt x="6673422" y="695252"/>
                </a:lnTo>
                <a:close/>
                <a:moveTo>
                  <a:pt x="5609037" y="694855"/>
                </a:moveTo>
                <a:cubicBezTo>
                  <a:pt x="4572457" y="694855"/>
                  <a:pt x="3732142" y="1535169"/>
                  <a:pt x="3732142" y="2571750"/>
                </a:cubicBezTo>
                <a:cubicBezTo>
                  <a:pt x="3732142" y="3608330"/>
                  <a:pt x="4572457" y="4448644"/>
                  <a:pt x="5609037" y="4448644"/>
                </a:cubicBezTo>
                <a:cubicBezTo>
                  <a:pt x="6490144" y="4448644"/>
                  <a:pt x="7229444" y="3841498"/>
                  <a:pt x="7429232" y="3022219"/>
                </a:cubicBezTo>
                <a:lnTo>
                  <a:pt x="7429232" y="4285205"/>
                </a:lnTo>
                <a:cubicBezTo>
                  <a:pt x="8037408" y="4015188"/>
                  <a:pt x="8474436" y="3430557"/>
                  <a:pt x="8534460" y="2737861"/>
                </a:cubicBezTo>
                <a:lnTo>
                  <a:pt x="8534460" y="3678555"/>
                </a:lnTo>
                <a:cubicBezTo>
                  <a:pt x="8763615" y="3369248"/>
                  <a:pt x="8897938" y="2986186"/>
                  <a:pt x="8897938" y="2571750"/>
                </a:cubicBezTo>
                <a:cubicBezTo>
                  <a:pt x="8897938" y="2157314"/>
                  <a:pt x="8763615" y="1774251"/>
                  <a:pt x="8534460" y="1464945"/>
                </a:cubicBezTo>
                <a:lnTo>
                  <a:pt x="8534460" y="2405640"/>
                </a:lnTo>
                <a:cubicBezTo>
                  <a:pt x="8474436" y="1712943"/>
                  <a:pt x="8037408" y="1128311"/>
                  <a:pt x="7429232" y="858295"/>
                </a:cubicBezTo>
                <a:lnTo>
                  <a:pt x="7429232" y="2121280"/>
                </a:lnTo>
                <a:cubicBezTo>
                  <a:pt x="7229444" y="1302001"/>
                  <a:pt x="6490144" y="694855"/>
                  <a:pt x="5609037" y="69485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6" name="Текст 35"/>
          <p:cNvSpPr>
            <a:spLocks noGrp="1"/>
          </p:cNvSpPr>
          <p:nvPr>
            <p:ph type="body" sz="quarter" idx="10"/>
          </p:nvPr>
        </p:nvSpPr>
        <p:spPr>
          <a:xfrm>
            <a:off x="368710" y="1801803"/>
            <a:ext cx="3917540" cy="1198034"/>
          </a:xfrm>
        </p:spPr>
        <p:txBody>
          <a:bodyPr/>
          <a:lstStyle/>
          <a:p>
            <a:r>
              <a:rPr lang="ru-RU" dirty="0"/>
              <a:t>Бюджетирование разработки нестандартного креатива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r="15"/>
          <a:stretch>
            <a:fillRect/>
          </a:stretch>
        </p:blipFill>
        <p:spPr/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690743-8A50-3870-19C6-B43F3B321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4" y="236101"/>
            <a:ext cx="779042" cy="2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8593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431;p37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/>
          <a:lstStyle>
            <a:lvl1pPr algn="l">
              <a:defRPr sz="800">
                <a:solidFill>
                  <a:srgbClr val="18181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t>2</a:t>
            </a:fld>
            <a:endParaRPr/>
          </a:p>
        </p:txBody>
      </p:sp>
      <p:pic>
        <p:nvPicPr>
          <p:cNvPr id="6" name="Камера 5">
            <a:extLst>
              <a:ext uri="{FF2B5EF4-FFF2-40B4-BE49-F238E27FC236}">
                <a16:creationId xmlns:a16="http://schemas.microsoft.com/office/drawing/2014/main" id="{07967559-4310-F8D2-1525-8B585E487930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pic>
        <p:nvPicPr>
          <p:cNvPr id="7" name="WhatsApp Video 2023-09-05 at 17.13.29">
            <a:hlinkClick r:id="" action="ppaction://media"/>
            <a:extLst>
              <a:ext uri="{FF2B5EF4-FFF2-40B4-BE49-F238E27FC236}">
                <a16:creationId xmlns:a16="http://schemas.microsoft.com/office/drawing/2014/main" id="{C1FE31E2-D3D2-9C31-B6A9-CB361DC077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2895"/>
            <a:ext cx="9144000" cy="51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792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-1-1">
            <a:hlinkClick r:id="" action="ppaction://media"/>
            <a:extLst>
              <a:ext uri="{FF2B5EF4-FFF2-40B4-BE49-F238E27FC236}">
                <a16:creationId xmlns:a16="http://schemas.microsoft.com/office/drawing/2014/main" id="{47A775BD-1976-9ED2-51EC-55CA74E42E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781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431;p37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/>
          <a:lstStyle>
            <a:lvl1pPr algn="l">
              <a:defRPr sz="800">
                <a:solidFill>
                  <a:srgbClr val="18181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3" name="Рисунок 2" descr="Изображение выглядит как текст, Человеческое лицо, снимок экрана, плакат&#10;&#10;Автоматически созданное описание">
            <a:extLst>
              <a:ext uri="{FF2B5EF4-FFF2-40B4-BE49-F238E27FC236}">
                <a16:creationId xmlns:a16="http://schemas.microsoft.com/office/drawing/2014/main" id="{4F72E59E-C6BD-5F63-3CA5-E70A799461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2" y="491635"/>
            <a:ext cx="5169309" cy="258921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Человеческое лицо,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37B47E50-0BEB-6044-3F86-5C5D16E304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371" y="1899347"/>
            <a:ext cx="5169310" cy="25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1051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431;p37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/>
          <a:lstStyle>
            <a:lvl1pPr algn="l">
              <a:defRPr sz="800">
                <a:solidFill>
                  <a:srgbClr val="18181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EE7C2D-B18D-4A16-5DF4-4656DF1954E9}"/>
              </a:ext>
            </a:extLst>
          </p:cNvPr>
          <p:cNvSpPr txBox="1"/>
          <p:nvPr/>
        </p:nvSpPr>
        <p:spPr>
          <a:xfrm>
            <a:off x="249237" y="1110343"/>
            <a:ext cx="8339591" cy="1292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dirty="0">
                <a:solidFill>
                  <a:schemeClr val="bg1"/>
                </a:solidFill>
              </a:rPr>
              <a:t>Много ли 20 млн заплаченные </a:t>
            </a:r>
            <a:r>
              <a:rPr lang="ru-RU" dirty="0" err="1">
                <a:solidFill>
                  <a:schemeClr val="bg1"/>
                </a:solidFill>
              </a:rPr>
              <a:t>селебу</a:t>
            </a:r>
            <a:r>
              <a:rPr lang="ru-RU" dirty="0">
                <a:solidFill>
                  <a:schemeClr val="bg1"/>
                </a:solidFill>
              </a:rPr>
              <a:t>?</a:t>
            </a:r>
          </a:p>
          <a:p>
            <a:pPr marL="285750" marR="0" indent="-28575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dirty="0">
                <a:solidFill>
                  <a:schemeClr val="bg1"/>
                </a:solidFill>
              </a:rPr>
              <a:t>Что будет если к ТВ ролику за 5 млн добавить </a:t>
            </a:r>
            <a:r>
              <a:rPr lang="ru-RU" dirty="0" err="1">
                <a:solidFill>
                  <a:schemeClr val="bg1"/>
                </a:solidFill>
              </a:rPr>
              <a:t>селеба</a:t>
            </a:r>
            <a:r>
              <a:rPr lang="ru-RU" dirty="0">
                <a:solidFill>
                  <a:schemeClr val="bg1"/>
                </a:solidFill>
              </a:rPr>
              <a:t> за 20?</a:t>
            </a:r>
          </a:p>
          <a:p>
            <a:pPr marL="285750" marR="0" indent="-28575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dirty="0">
                <a:solidFill>
                  <a:schemeClr val="bg1"/>
                </a:solidFill>
              </a:rPr>
              <a:t>Можно ли на разработку 3</a:t>
            </a:r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ru-RU" dirty="0">
                <a:solidFill>
                  <a:schemeClr val="bg1"/>
                </a:solidFill>
              </a:rPr>
              <a:t> потратить 10 млн?</a:t>
            </a:r>
            <a:endParaRPr lang="en-US" dirty="0">
              <a:solidFill>
                <a:schemeClr val="bg1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023542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F6711DC3-8543-B49C-D163-D7C25B64AAF2}"/>
              </a:ext>
            </a:extLst>
          </p:cNvPr>
          <p:cNvSpPr txBox="1"/>
          <p:nvPr/>
        </p:nvSpPr>
        <p:spPr>
          <a:xfrm>
            <a:off x="1698970" y="2130168"/>
            <a:ext cx="3374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Долгоиграющий креатив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85FE4B-D8C9-E967-CDE9-BFBAD0C967A5}"/>
              </a:ext>
            </a:extLst>
          </p:cNvPr>
          <p:cNvSpPr txBox="1"/>
          <p:nvPr/>
        </p:nvSpPr>
        <p:spPr>
          <a:xfrm>
            <a:off x="5437686" y="2007057"/>
            <a:ext cx="2492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3"/>
                </a:solidFill>
              </a:rPr>
              <a:t>1:4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0C76C4-925A-CCDB-D3A2-5A1152BFF0F8}"/>
              </a:ext>
            </a:extLst>
          </p:cNvPr>
          <p:cNvSpPr txBox="1"/>
          <p:nvPr/>
        </p:nvSpPr>
        <p:spPr>
          <a:xfrm>
            <a:off x="1698970" y="2933955"/>
            <a:ext cx="3374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Hype</a:t>
            </a:r>
            <a:r>
              <a:rPr lang="ru-RU" sz="1600" dirty="0">
                <a:solidFill>
                  <a:schemeClr val="bg1"/>
                </a:solidFill>
              </a:rPr>
              <a:t> креатив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EDFB92-AB5D-8656-F453-5A118BF68180}"/>
              </a:ext>
            </a:extLst>
          </p:cNvPr>
          <p:cNvSpPr txBox="1"/>
          <p:nvPr/>
        </p:nvSpPr>
        <p:spPr>
          <a:xfrm>
            <a:off x="5437686" y="2810844"/>
            <a:ext cx="2492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3"/>
                </a:solidFill>
              </a:rPr>
              <a:t>1:3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C2FCB6-F87C-C348-C382-B34E575C08FC}"/>
              </a:ext>
            </a:extLst>
          </p:cNvPr>
          <p:cNvSpPr txBox="1"/>
          <p:nvPr/>
        </p:nvSpPr>
        <p:spPr>
          <a:xfrm>
            <a:off x="1698970" y="3796735"/>
            <a:ext cx="3374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Посевы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73390E-F101-F5FF-8EF6-C4CEDD7EEFBC}"/>
              </a:ext>
            </a:extLst>
          </p:cNvPr>
          <p:cNvSpPr txBox="1"/>
          <p:nvPr/>
        </p:nvSpPr>
        <p:spPr>
          <a:xfrm>
            <a:off x="5437686" y="3673624"/>
            <a:ext cx="2492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3"/>
                </a:solidFill>
              </a:rPr>
              <a:t>1:3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927FA5-7E47-A8A9-5C8C-71C1B6AAD0D5}"/>
              </a:ext>
            </a:extLst>
          </p:cNvPr>
          <p:cNvSpPr txBox="1"/>
          <p:nvPr/>
        </p:nvSpPr>
        <p:spPr>
          <a:xfrm>
            <a:off x="1698970" y="1226857"/>
            <a:ext cx="3374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Выгорающий креатив/юмор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B69894-5A0E-3AC6-F1B0-508ADB55021D}"/>
              </a:ext>
            </a:extLst>
          </p:cNvPr>
          <p:cNvSpPr txBox="1"/>
          <p:nvPr/>
        </p:nvSpPr>
        <p:spPr>
          <a:xfrm>
            <a:off x="5437686" y="1103746"/>
            <a:ext cx="2492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3"/>
                </a:solidFill>
              </a:rPr>
              <a:t>1:5</a:t>
            </a: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4D48A898-A6C3-9300-8D24-D045FB01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Бюджетирование в зависимости от применимости креатива</a:t>
            </a:r>
          </a:p>
        </p:txBody>
      </p:sp>
    </p:spTree>
    <p:extLst>
      <p:ext uri="{BB962C8B-B14F-4D97-AF65-F5344CB8AC3E}">
        <p14:creationId xmlns:p14="http://schemas.microsoft.com/office/powerpoint/2010/main" val="167048522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FSK">
      <a:dk1>
        <a:srgbClr val="121212"/>
      </a:dk1>
      <a:lt1>
        <a:srgbClr val="FFFFFF"/>
      </a:lt1>
      <a:dk2>
        <a:srgbClr val="4D4D4D"/>
      </a:dk2>
      <a:lt2>
        <a:srgbClr val="838383"/>
      </a:lt2>
      <a:accent1>
        <a:srgbClr val="9E9E9E"/>
      </a:accent1>
      <a:accent2>
        <a:srgbClr val="BCBCBC"/>
      </a:accent2>
      <a:accent3>
        <a:srgbClr val="F15A22"/>
      </a:accent3>
      <a:accent4>
        <a:srgbClr val="D46515"/>
      </a:accent4>
      <a:accent5>
        <a:srgbClr val="FFF3C9"/>
      </a:accent5>
      <a:accent6>
        <a:srgbClr val="FFD334"/>
      </a:accent6>
      <a:hlink>
        <a:srgbClr val="925E30"/>
      </a:hlink>
      <a:folHlink>
        <a:srgbClr val="F15A22"/>
      </a:folHlink>
    </a:clrScheme>
    <a:fontScheme name="ФСК">
      <a:majorFont>
        <a:latin typeface="verdana"/>
        <a:ea typeface="Helvetica"/>
        <a:cs typeface="Helvetica"/>
      </a:majorFont>
      <a:minorFont>
        <a:latin typeface="verdana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noFill/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2D94B2F3A065845BDA5C537F0BCA036" ma:contentTypeVersion="10" ma:contentTypeDescription="Создание документа." ma:contentTypeScope="" ma:versionID="9c32b945ec99e02b2f468c78ff139fbd">
  <xsd:schema xmlns:xsd="http://www.w3.org/2001/XMLSchema" xmlns:xs="http://www.w3.org/2001/XMLSchema" xmlns:p="http://schemas.microsoft.com/office/2006/metadata/properties" xmlns:ns3="e58538f0-bb60-42ba-8084-78f209a0bddd" xmlns:ns4="8309bc37-2e64-41ab-a630-d879346af0cc" targetNamespace="http://schemas.microsoft.com/office/2006/metadata/properties" ma:root="true" ma:fieldsID="038e0dd0294d099bf318de57cba6cd76" ns3:_="" ns4:_="">
    <xsd:import namespace="e58538f0-bb60-42ba-8084-78f209a0bddd"/>
    <xsd:import namespace="8309bc37-2e64-41ab-a630-d879346af0c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8538f0-bb60-42ba-8084-78f209a0bd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09bc37-2e64-41ab-a630-d879346af0c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Хэш подсказки о совместном доступе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A4DD23-D85E-4617-BADB-34D84D6494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8538f0-bb60-42ba-8084-78f209a0bddd"/>
    <ds:schemaRef ds:uri="8309bc37-2e64-41ab-a630-d879346af0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60BB71-6F56-4872-940B-894957224D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4C4763-2EB5-4C1D-9D3C-CC8FBFAF07D4}">
  <ds:schemaRefs>
    <ds:schemaRef ds:uri="8309bc37-2e64-41ab-a630-d879346af0cc"/>
    <ds:schemaRef ds:uri="http://schemas.openxmlformats.org/package/2006/metadata/core-properties"/>
    <ds:schemaRef ds:uri="e58538f0-bb60-42ba-8084-78f209a0bddd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6456</TotalTime>
  <Words>58</Words>
  <Application>Microsoft Office PowerPoint</Application>
  <PresentationFormat>Экран (16:9)</PresentationFormat>
  <Paragraphs>17</Paragraphs>
  <Slides>7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verdana</vt:lpstr>
      <vt:lpstr>verdana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НО</vt:lpstr>
      <vt:lpstr>Бюджетирование в зависимости от применимости креатива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Дмитриева Ксения Станиславовна</dc:creator>
  <cp:lastModifiedBy>Alex Lebedev</cp:lastModifiedBy>
  <cp:revision>75</cp:revision>
  <dcterms:modified xsi:type="dcterms:W3CDTF">2023-12-11T15:10:19Z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0x010100C2D94B2F3A065845BDA5C537F0BCA036</vt:lpwstr>
  </property>
</Properties>
</file>